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1"/>
  </p:notesMasterIdLst>
  <p:handoutMasterIdLst>
    <p:handoutMasterId r:id="rId172"/>
  </p:handoutMasterIdLst>
  <p:sldIdLst>
    <p:sldId id="679" r:id="rId5"/>
    <p:sldId id="730" r:id="rId6"/>
    <p:sldId id="901" r:id="rId7"/>
    <p:sldId id="892" r:id="rId8"/>
    <p:sldId id="973" r:id="rId9"/>
    <p:sldId id="891" r:id="rId10"/>
    <p:sldId id="893" r:id="rId11"/>
    <p:sldId id="800" r:id="rId12"/>
    <p:sldId id="914" r:id="rId13"/>
    <p:sldId id="919" r:id="rId14"/>
    <p:sldId id="871" r:id="rId15"/>
    <p:sldId id="1008" r:id="rId16"/>
    <p:sldId id="1004" r:id="rId17"/>
    <p:sldId id="1003" r:id="rId18"/>
    <p:sldId id="1006" r:id="rId19"/>
    <p:sldId id="1007" r:id="rId20"/>
    <p:sldId id="1009" r:id="rId21"/>
    <p:sldId id="1072" r:id="rId22"/>
    <p:sldId id="1010" r:id="rId23"/>
    <p:sldId id="1011" r:id="rId24"/>
    <p:sldId id="1012" r:id="rId25"/>
    <p:sldId id="1071" r:id="rId26"/>
    <p:sldId id="1073" r:id="rId27"/>
    <p:sldId id="1069" r:id="rId28"/>
    <p:sldId id="1070" r:id="rId29"/>
    <p:sldId id="869" r:id="rId30"/>
    <p:sldId id="1097" r:id="rId31"/>
    <p:sldId id="1096" r:id="rId32"/>
    <p:sldId id="1098" r:id="rId33"/>
    <p:sldId id="883" r:id="rId34"/>
    <p:sldId id="1099" r:id="rId35"/>
    <p:sldId id="881" r:id="rId36"/>
    <p:sldId id="882" r:id="rId37"/>
    <p:sldId id="870" r:id="rId38"/>
    <p:sldId id="1101" r:id="rId39"/>
    <p:sldId id="1100" r:id="rId40"/>
    <p:sldId id="1102" r:id="rId41"/>
    <p:sldId id="876" r:id="rId42"/>
    <p:sldId id="878" r:id="rId43"/>
    <p:sldId id="1115" r:id="rId44"/>
    <p:sldId id="1116" r:id="rId45"/>
    <p:sldId id="885" r:id="rId46"/>
    <p:sldId id="884" r:id="rId47"/>
    <p:sldId id="886" r:id="rId48"/>
    <p:sldId id="1118" r:id="rId49"/>
    <p:sldId id="1119" r:id="rId50"/>
    <p:sldId id="1120" r:id="rId51"/>
    <p:sldId id="880" r:id="rId52"/>
    <p:sldId id="887" r:id="rId53"/>
    <p:sldId id="889" r:id="rId54"/>
    <p:sldId id="1117" r:id="rId55"/>
    <p:sldId id="1001" r:id="rId56"/>
    <p:sldId id="1013" r:id="rId57"/>
    <p:sldId id="1105" r:id="rId58"/>
    <p:sldId id="1014" r:id="rId59"/>
    <p:sldId id="1106" r:id="rId60"/>
    <p:sldId id="1015" r:id="rId61"/>
    <p:sldId id="1103" r:id="rId62"/>
    <p:sldId id="1104" r:id="rId63"/>
    <p:sldId id="1109" r:id="rId64"/>
    <p:sldId id="1111" r:id="rId65"/>
    <p:sldId id="1112" r:id="rId66"/>
    <p:sldId id="1113" r:id="rId67"/>
    <p:sldId id="1114" r:id="rId68"/>
    <p:sldId id="1107" r:id="rId69"/>
    <p:sldId id="1005" r:id="rId70"/>
    <p:sldId id="920" r:id="rId71"/>
    <p:sldId id="1016" r:id="rId72"/>
    <p:sldId id="1017" r:id="rId73"/>
    <p:sldId id="1018" r:id="rId74"/>
    <p:sldId id="1028" r:id="rId75"/>
    <p:sldId id="1056" r:id="rId76"/>
    <p:sldId id="1029" r:id="rId77"/>
    <p:sldId id="1019" r:id="rId78"/>
    <p:sldId id="1022" r:id="rId79"/>
    <p:sldId id="1023" r:id="rId80"/>
    <p:sldId id="1024" r:id="rId81"/>
    <p:sldId id="1057" r:id="rId82"/>
    <p:sldId id="1002" r:id="rId83"/>
    <p:sldId id="1025" r:id="rId84"/>
    <p:sldId id="1026" r:id="rId85"/>
    <p:sldId id="1027" r:id="rId86"/>
    <p:sldId id="1065" r:id="rId87"/>
    <p:sldId id="1066" r:id="rId88"/>
    <p:sldId id="981" r:id="rId89"/>
    <p:sldId id="1021" r:id="rId90"/>
    <p:sldId id="1059" r:id="rId91"/>
    <p:sldId id="1060" r:id="rId92"/>
    <p:sldId id="1061" r:id="rId93"/>
    <p:sldId id="1062" r:id="rId94"/>
    <p:sldId id="1063" r:id="rId95"/>
    <p:sldId id="993" r:id="rId96"/>
    <p:sldId id="1075" r:id="rId97"/>
    <p:sldId id="1076" r:id="rId98"/>
    <p:sldId id="1077" r:id="rId99"/>
    <p:sldId id="1074" r:id="rId100"/>
    <p:sldId id="1078" r:id="rId101"/>
    <p:sldId id="1085" r:id="rId102"/>
    <p:sldId id="1086" r:id="rId103"/>
    <p:sldId id="1087" r:id="rId104"/>
    <p:sldId id="1089" r:id="rId105"/>
    <p:sldId id="1090" r:id="rId106"/>
    <p:sldId id="1091" r:id="rId107"/>
    <p:sldId id="1092" r:id="rId108"/>
    <p:sldId id="1093" r:id="rId109"/>
    <p:sldId id="1095" r:id="rId110"/>
    <p:sldId id="917" r:id="rId111"/>
    <p:sldId id="1030" r:id="rId112"/>
    <p:sldId id="1032" r:id="rId113"/>
    <p:sldId id="1050" r:id="rId114"/>
    <p:sldId id="1049" r:id="rId115"/>
    <p:sldId id="1067" r:id="rId116"/>
    <p:sldId id="1064" r:id="rId117"/>
    <p:sldId id="1033" r:id="rId118"/>
    <p:sldId id="1035" r:id="rId119"/>
    <p:sldId id="1051" r:id="rId120"/>
    <p:sldId id="1034" r:id="rId121"/>
    <p:sldId id="1052" r:id="rId122"/>
    <p:sldId id="1129" r:id="rId123"/>
    <p:sldId id="1047" r:id="rId124"/>
    <p:sldId id="1053" r:id="rId125"/>
    <p:sldId id="1079" r:id="rId126"/>
    <p:sldId id="1080" r:id="rId127"/>
    <p:sldId id="1081" r:id="rId128"/>
    <p:sldId id="1082" r:id="rId129"/>
    <p:sldId id="1083" r:id="rId130"/>
    <p:sldId id="1084" r:id="rId131"/>
    <p:sldId id="1128" r:id="rId132"/>
    <p:sldId id="1130" r:id="rId133"/>
    <p:sldId id="1131" r:id="rId134"/>
    <p:sldId id="1132" r:id="rId135"/>
    <p:sldId id="1133" r:id="rId136"/>
    <p:sldId id="1136" r:id="rId137"/>
    <p:sldId id="1137" r:id="rId138"/>
    <p:sldId id="1139" r:id="rId139"/>
    <p:sldId id="1140" r:id="rId140"/>
    <p:sldId id="1141" r:id="rId141"/>
    <p:sldId id="1143" r:id="rId142"/>
    <p:sldId id="1142" r:id="rId143"/>
    <p:sldId id="1144" r:id="rId144"/>
    <p:sldId id="1145" r:id="rId145"/>
    <p:sldId id="1146" r:id="rId146"/>
    <p:sldId id="1147" r:id="rId147"/>
    <p:sldId id="1150" r:id="rId148"/>
    <p:sldId id="1148" r:id="rId149"/>
    <p:sldId id="1149" r:id="rId150"/>
    <p:sldId id="1151" r:id="rId151"/>
    <p:sldId id="1152" r:id="rId152"/>
    <p:sldId id="1153" r:id="rId153"/>
    <p:sldId id="1154" r:id="rId154"/>
    <p:sldId id="1156" r:id="rId155"/>
    <p:sldId id="1157" r:id="rId156"/>
    <p:sldId id="1126" r:id="rId157"/>
    <p:sldId id="922" r:id="rId158"/>
    <p:sldId id="1121" r:id="rId159"/>
    <p:sldId id="1122" r:id="rId160"/>
    <p:sldId id="1123" r:id="rId161"/>
    <p:sldId id="1124" r:id="rId162"/>
    <p:sldId id="1125" r:id="rId163"/>
    <p:sldId id="1158" r:id="rId164"/>
    <p:sldId id="1159" r:id="rId165"/>
    <p:sldId id="1160" r:id="rId166"/>
    <p:sldId id="1161" r:id="rId167"/>
    <p:sldId id="1162" r:id="rId168"/>
    <p:sldId id="921" r:id="rId169"/>
    <p:sldId id="991" r:id="rId170"/>
  </p:sldIdLst>
  <p:sldSz cx="12190413" cy="6858000"/>
  <p:notesSz cx="6858000" cy="9144000"/>
  <p:custDataLst>
    <p:tags r:id="rId1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32"/>
            <p14:sldId id="1050"/>
            <p14:sldId id="1049"/>
            <p14:sldId id="1067"/>
            <p14:sldId id="1064"/>
            <p14:sldId id="1033"/>
            <p14:sldId id="1035"/>
            <p14:sldId id="1051"/>
            <p14:sldId id="1034"/>
            <p14:sldId id="1052"/>
            <p14:sldId id="1129"/>
            <p14:sldId id="1047"/>
            <p14:sldId id="1053"/>
            <p14:sldId id="1079"/>
            <p14:sldId id="1080"/>
            <p14:sldId id="1081"/>
            <p14:sldId id="1082"/>
            <p14:sldId id="1083"/>
            <p14:sldId id="1084"/>
            <p14:sldId id="1128"/>
            <p14:sldId id="1130"/>
            <p14:sldId id="1131"/>
            <p14:sldId id="1132"/>
            <p14:sldId id="1133"/>
            <p14:sldId id="1136"/>
            <p14:sldId id="1137"/>
            <p14:sldId id="1139"/>
            <p14:sldId id="1140"/>
            <p14:sldId id="1141"/>
            <p14:sldId id="1143"/>
            <p14:sldId id="1142"/>
            <p14:sldId id="1144"/>
            <p14:sldId id="1145"/>
            <p14:sldId id="1146"/>
            <p14:sldId id="1147"/>
            <p14:sldId id="1150"/>
            <p14:sldId id="1148"/>
            <p14:sldId id="1149"/>
            <p14:sldId id="1151"/>
            <p14:sldId id="1152"/>
            <p14:sldId id="1153"/>
            <p14:sldId id="1154"/>
            <p14:sldId id="1156"/>
            <p14:sldId id="1157"/>
            <p14:sldId id="1126"/>
          </p14:sldIdLst>
        </p14:section>
        <p14:section name="In-depth: Meraki programmability" id="{38334460-D641-4379-9D51-18A311C5895C}">
          <p14:sldIdLst>
            <p14:sldId id="922"/>
            <p14:sldId id="1121"/>
            <p14:sldId id="1122"/>
            <p14:sldId id="1123"/>
            <p14:sldId id="1124"/>
            <p14:sldId id="1125"/>
            <p14:sldId id="1158"/>
            <p14:sldId id="1159"/>
            <p14:sldId id="1160"/>
            <p14:sldId id="1161"/>
            <p14:sldId id="1162"/>
          </p14:sldIdLst>
        </p14:section>
        <p14:section name="In-depth: MIST programmability" id="{B55D02FD-273B-444B-B07F-A4EE80A844FC}">
          <p14:sldIdLst>
            <p14:sldId id="921"/>
          </p14:sldIdLst>
        </p14:section>
        <p14:section name="In-depth: Aruba programmability" id="{CCEF2D91-825B-4E36-8557-A380FEE73689}">
          <p14:sldIdLst>
            <p14:sldId id="991"/>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8D5"/>
    <a:srgbClr val="00FF00"/>
    <a:srgbClr val="000000"/>
    <a:srgbClr val="9CCCF5"/>
    <a:srgbClr val="C58558"/>
    <a:srgbClr val="E1BE68"/>
    <a:srgbClr val="55B57D"/>
    <a:srgbClr val="3473C3"/>
    <a:srgbClr val="AF5928"/>
    <a:srgbClr val="BA7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9857E-CC43-4998-A94B-73B55B987BAB}" v="113" dt="2024-10-22T13:01:14.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23" y="63"/>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tableStyles" Target="tableStyles.xml"/><Relationship Id="rId172"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pChg chg="mod">
          <ac:chgData name="Koksrud Andreas" userId="9d9beba6-c052-407a-8599-c781a677a996" providerId="ADAL" clId="{A12B80E5-82E9-4617-B0D5-DF0FC4BDED9A}" dt="2022-01-14T09:53:17.586" v="52" actId="6549"/>
          <ac:spMkLst>
            <pc:docMk/>
            <pc:sldMk cId="662028914" sldId="756"/>
            <ac:spMk id="181" creationId="{00000000-0000-0000-0000-000000000000}"/>
          </ac:spMkLst>
        </pc:spChg>
        <pc:picChg chg="add mod">
          <ac:chgData name="Koksrud Andreas" userId="9d9beba6-c052-407a-8599-c781a677a996" providerId="ADAL" clId="{A12B80E5-82E9-4617-B0D5-DF0FC4BDED9A}" dt="2022-01-14T09:54:35.855" v="55" actId="962"/>
          <ac:picMkLst>
            <pc:docMk/>
            <pc:sldMk cId="662028914" sldId="756"/>
            <ac:picMk id="3" creationId="{CA340183-2C69-459C-B076-84B2B0C7CE08}"/>
          </ac:picMkLst>
        </pc:picChg>
      </pc:sldChg>
      <pc:sldChg chg="modSp mod">
        <pc:chgData name="Koksrud Andreas" userId="9d9beba6-c052-407a-8599-c781a677a996" providerId="ADAL" clId="{A12B80E5-82E9-4617-B0D5-DF0FC4BDED9A}" dt="2022-01-14T10:05:45.246" v="210" actId="20577"/>
        <pc:sldMkLst>
          <pc:docMk/>
          <pc:sldMk cId="2706780473" sldId="758"/>
        </pc:sldMkLst>
        <pc:spChg chg="mod">
          <ac:chgData name="Koksrud Andreas" userId="9d9beba6-c052-407a-8599-c781a677a996" providerId="ADAL" clId="{A12B80E5-82E9-4617-B0D5-DF0FC4BDED9A}" dt="2022-01-14T10:05:45.246" v="210" actId="20577"/>
          <ac:spMkLst>
            <pc:docMk/>
            <pc:sldMk cId="2706780473" sldId="758"/>
            <ac:spMk id="181" creationId="{00000000-0000-0000-0000-000000000000}"/>
          </ac:spMkLst>
        </pc:spChg>
      </pc:sldChg>
      <pc:sldChg chg="addSp modSp mod">
        <pc:chgData name="Koksrud Andreas" userId="9d9beba6-c052-407a-8599-c781a677a996" providerId="ADAL" clId="{A12B80E5-82E9-4617-B0D5-DF0FC4BDED9A}" dt="2022-01-14T10:07:58.673" v="308" actId="14100"/>
        <pc:sldMkLst>
          <pc:docMk/>
          <pc:sldMk cId="2616277657" sldId="759"/>
        </pc:sldMkLst>
        <pc:spChg chg="add mod">
          <ac:chgData name="Koksrud Andreas" userId="9d9beba6-c052-407a-8599-c781a677a996" providerId="ADAL" clId="{A12B80E5-82E9-4617-B0D5-DF0FC4BDED9A}" dt="2022-01-14T10:07:28.262" v="262" actId="1037"/>
          <ac:spMkLst>
            <pc:docMk/>
            <pc:sldMk cId="2616277657" sldId="759"/>
            <ac:spMk id="7" creationId="{057256A9-CE24-48F0-B224-87E513B25626}"/>
          </ac:spMkLst>
        </pc:spChg>
        <pc:spChg chg="add mod">
          <ac:chgData name="Koksrud Andreas" userId="9d9beba6-c052-407a-8599-c781a677a996" providerId="ADAL" clId="{A12B80E5-82E9-4617-B0D5-DF0FC4BDED9A}" dt="2022-01-14T10:07:58.673" v="308" actId="14100"/>
          <ac:spMkLst>
            <pc:docMk/>
            <pc:sldMk cId="2616277657" sldId="759"/>
            <ac:spMk id="11" creationId="{2B79CFAE-1AF3-4F63-B7DA-B503CC9BE65E}"/>
          </ac:spMkLst>
        </pc:spChg>
        <pc:cxnChg chg="add">
          <ac:chgData name="Koksrud Andreas" userId="9d9beba6-c052-407a-8599-c781a677a996" providerId="ADAL" clId="{A12B80E5-82E9-4617-B0D5-DF0FC4BDED9A}" dt="2022-01-14T10:07:32.823" v="263" actId="11529"/>
          <ac:cxnSpMkLst>
            <pc:docMk/>
            <pc:sldMk cId="2616277657" sldId="759"/>
            <ac:cxnSpMk id="3" creationId="{9B8BD417-2D1A-48D1-B774-052B723D5C3A}"/>
          </ac:cxnSpMkLst>
        </pc:cxnChg>
      </pc:sldChg>
      <pc:sldChg chg="addSp modSp mod">
        <pc:chgData name="Koksrud Andreas" userId="9d9beba6-c052-407a-8599-c781a677a996" providerId="ADAL" clId="{A12B80E5-82E9-4617-B0D5-DF0FC4BDED9A}" dt="2022-01-14T10:15:05.999" v="446" actId="6549"/>
        <pc:sldMkLst>
          <pc:docMk/>
          <pc:sldMk cId="2033200031" sldId="766"/>
        </pc:sldMkLst>
        <pc:spChg chg="add mod">
          <ac:chgData name="Koksrud Andreas" userId="9d9beba6-c052-407a-8599-c781a677a996" providerId="ADAL" clId="{A12B80E5-82E9-4617-B0D5-DF0FC4BDED9A}" dt="2022-01-14T10:14:46.657" v="378" actId="20577"/>
          <ac:spMkLst>
            <pc:docMk/>
            <pc:sldMk cId="2033200031" sldId="766"/>
            <ac:spMk id="10" creationId="{BCB9F054-B12F-4A4C-9B7C-930E06BD0252}"/>
          </ac:spMkLst>
        </pc:spChg>
        <pc:spChg chg="add mod">
          <ac:chgData name="Koksrud Andreas" userId="9d9beba6-c052-407a-8599-c781a677a996" providerId="ADAL" clId="{A12B80E5-82E9-4617-B0D5-DF0FC4BDED9A}" dt="2022-01-14T10:15:05.999" v="446" actId="6549"/>
          <ac:spMkLst>
            <pc:docMk/>
            <pc:sldMk cId="2033200031" sldId="766"/>
            <ac:spMk id="11" creationId="{1E896A30-11CF-47AD-8A97-3DCB9ECDFEFF}"/>
          </ac:spMkLst>
        </pc:spChg>
        <pc:picChg chg="mod modCrop">
          <ac:chgData name="Koksrud Andreas" userId="9d9beba6-c052-407a-8599-c781a677a996" providerId="ADAL" clId="{A12B80E5-82E9-4617-B0D5-DF0FC4BDED9A}" dt="2022-01-14T10:13:48.193" v="312" actId="732"/>
          <ac:picMkLst>
            <pc:docMk/>
            <pc:sldMk cId="2033200031" sldId="766"/>
            <ac:picMk id="5" creationId="{C120A39A-9846-4024-B787-3853C5C0B5A8}"/>
          </ac:picMkLst>
        </pc:picChg>
        <pc:picChg chg="mod modCrop">
          <ac:chgData name="Koksrud Andreas" userId="9d9beba6-c052-407a-8599-c781a677a996" providerId="ADAL" clId="{A12B80E5-82E9-4617-B0D5-DF0FC4BDED9A}" dt="2022-01-14T10:13:42.641" v="311" actId="732"/>
          <ac:picMkLst>
            <pc:docMk/>
            <pc:sldMk cId="2033200031" sldId="766"/>
            <ac:picMk id="9" creationId="{DD0B6692-207D-4B02-B2CA-CC747FA17DA7}"/>
          </ac:picMkLst>
        </pc:picChg>
      </pc:sldChg>
      <pc:sldChg chg="modSp mod">
        <pc:chgData name="Koksrud Andreas" userId="9d9beba6-c052-407a-8599-c781a677a996" providerId="ADAL" clId="{A12B80E5-82E9-4617-B0D5-DF0FC4BDED9A}" dt="2022-01-14T10:17:10.042" v="502" actId="1036"/>
        <pc:sldMkLst>
          <pc:docMk/>
          <pc:sldMk cId="1447749266" sldId="777"/>
        </pc:sldMkLst>
        <pc:spChg chg="mod">
          <ac:chgData name="Koksrud Andreas" userId="9d9beba6-c052-407a-8599-c781a677a996" providerId="ADAL" clId="{A12B80E5-82E9-4617-B0D5-DF0FC4BDED9A}" dt="2022-01-14T10:17:03.468" v="470" actId="1037"/>
          <ac:spMkLst>
            <pc:docMk/>
            <pc:sldMk cId="1447749266" sldId="777"/>
            <ac:spMk id="8" creationId="{7E7FA496-1702-4376-A6B2-72E053A5EE4B}"/>
          </ac:spMkLst>
        </pc:spChg>
        <pc:spChg chg="mod">
          <ac:chgData name="Koksrud Andreas" userId="9d9beba6-c052-407a-8599-c781a677a996" providerId="ADAL" clId="{A12B80E5-82E9-4617-B0D5-DF0FC4BDED9A}" dt="2022-01-14T10:17:10.042" v="502" actId="1036"/>
          <ac:spMkLst>
            <pc:docMk/>
            <pc:sldMk cId="1447749266" sldId="777"/>
            <ac:spMk id="9" creationId="{CABFDFC9-A0FF-4792-AAAD-D7E9A29CFAA8}"/>
          </ac:spMkLst>
        </pc:spChg>
        <pc:spChg chg="mod">
          <ac:chgData name="Koksrud Andreas" userId="9d9beba6-c052-407a-8599-c781a677a996" providerId="ADAL" clId="{A12B80E5-82E9-4617-B0D5-DF0FC4BDED9A}" dt="2022-01-14T10:16:59.257" v="463" actId="14100"/>
          <ac:spMkLst>
            <pc:docMk/>
            <pc:sldMk cId="1447749266" sldId="777"/>
            <ac:spMk id="10" creationId="{6191245A-69F8-4C43-8AE6-53AD07302FBD}"/>
          </ac:spMkLst>
        </pc:spChg>
        <pc:cxnChg chg="mod">
          <ac:chgData name="Koksrud Andreas" userId="9d9beba6-c052-407a-8599-c781a677a996" providerId="ADAL" clId="{A12B80E5-82E9-4617-B0D5-DF0FC4BDED9A}" dt="2022-01-14T10:17:03.468" v="470" actId="1037"/>
          <ac:cxnSpMkLst>
            <pc:docMk/>
            <pc:sldMk cId="1447749266" sldId="777"/>
            <ac:cxnSpMk id="5" creationId="{595E27D7-7678-4C96-B013-A18348C68427}"/>
          </ac:cxnSpMkLst>
        </pc:cxnChg>
        <pc:cxnChg chg="mod">
          <ac:chgData name="Koksrud Andreas" userId="9d9beba6-c052-407a-8599-c781a677a996" providerId="ADAL" clId="{A12B80E5-82E9-4617-B0D5-DF0FC4BDED9A}" dt="2022-01-14T10:17:10.042" v="502" actId="1036"/>
          <ac:cxnSpMkLst>
            <pc:docMk/>
            <pc:sldMk cId="1447749266" sldId="777"/>
            <ac:cxnSpMk id="13" creationId="{D44EB26A-9958-4DE7-B20E-8234BE7C7FFF}"/>
          </ac:cxnSpMkLst>
        </pc:cxnChg>
      </pc:sldChg>
      <pc:sldChg chg="modSp mod">
        <pc:chgData name="Koksrud Andreas" userId="9d9beba6-c052-407a-8599-c781a677a996" providerId="ADAL" clId="{A12B80E5-82E9-4617-B0D5-DF0FC4BDED9A}" dt="2022-01-14T10:06:45.306" v="254" actId="20577"/>
        <pc:sldMkLst>
          <pc:docMk/>
          <pc:sldMk cId="2324317775" sldId="781"/>
        </pc:sldMkLst>
        <pc:spChg chg="mod">
          <ac:chgData name="Koksrud Andreas" userId="9d9beba6-c052-407a-8599-c781a677a996" providerId="ADAL" clId="{A12B80E5-82E9-4617-B0D5-DF0FC4BDED9A}" dt="2022-01-14T10:06:45.306" v="254" actId="20577"/>
          <ac:spMkLst>
            <pc:docMk/>
            <pc:sldMk cId="2324317775" sldId="781"/>
            <ac:spMk id="181" creationId="{00000000-0000-0000-0000-000000000000}"/>
          </ac:spMkLst>
        </pc:spChg>
      </pc:sldChg>
      <pc:sldChg chg="modSp mod">
        <pc:chgData name="Koksrud Andreas" userId="9d9beba6-c052-407a-8599-c781a677a996" providerId="ADAL" clId="{A12B80E5-82E9-4617-B0D5-DF0FC4BDED9A}" dt="2022-01-14T10:05:13.063" v="148" actId="21"/>
        <pc:sldMkLst>
          <pc:docMk/>
          <pc:sldMk cId="2272527178" sldId="783"/>
        </pc:sldMkLst>
        <pc:spChg chg="mod">
          <ac:chgData name="Koksrud Andreas" userId="9d9beba6-c052-407a-8599-c781a677a996" providerId="ADAL" clId="{A12B80E5-82E9-4617-B0D5-DF0FC4BDED9A}" dt="2022-01-14T10:05:13.063" v="148" actId="21"/>
          <ac:spMkLst>
            <pc:docMk/>
            <pc:sldMk cId="2272527178" sldId="783"/>
            <ac:spMk id="181" creationId="{00000000-0000-0000-0000-000000000000}"/>
          </ac:spMkLst>
        </pc:spChg>
      </pc:sldChg>
      <pc:sldChg chg="addSp delSp modSp add mod">
        <pc:chgData name="Koksrud Andreas" userId="9d9beba6-c052-407a-8599-c781a677a996" providerId="ADAL" clId="{A12B80E5-82E9-4617-B0D5-DF0FC4BDED9A}" dt="2022-01-14T10:02:43.043" v="70" actId="1076"/>
        <pc:sldMkLst>
          <pc:docMk/>
          <pc:sldMk cId="178375220" sldId="794"/>
        </pc:sldMkLst>
        <pc:picChg chg="add del mod">
          <ac:chgData name="Koksrud Andreas" userId="9d9beba6-c052-407a-8599-c781a677a996" providerId="ADAL" clId="{A12B80E5-82E9-4617-B0D5-DF0FC4BDED9A}" dt="2022-01-14T09:57:13.164" v="62" actId="478"/>
          <ac:picMkLst>
            <pc:docMk/>
            <pc:sldMk cId="178375220" sldId="794"/>
            <ac:picMk id="3" creationId="{6665FD54-BB39-46B9-B77D-A9F2036C8748}"/>
          </ac:picMkLst>
        </pc:picChg>
        <pc:picChg chg="add mod">
          <ac:chgData name="Koksrud Andreas" userId="9d9beba6-c052-407a-8599-c781a677a996" providerId="ADAL" clId="{A12B80E5-82E9-4617-B0D5-DF0FC4BDED9A}" dt="2022-01-14T10:02:43.043" v="70" actId="1076"/>
          <ac:picMkLst>
            <pc:docMk/>
            <pc:sldMk cId="178375220" sldId="794"/>
            <ac:picMk id="1026" creationId="{FD279545-D83C-4684-B5FC-7C6FD76C2327}"/>
          </ac:picMkLst>
        </pc:picChg>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pChg chg="add mod">
          <ac:chgData name="Andreas" userId="9d9beba6-c052-407a-8599-c781a677a996" providerId="ADAL" clId="{1B7CF67B-5515-4C9F-825D-072B1C4F5900}" dt="2021-11-18T08:56:24.045" v="817" actId="26606"/>
          <ac:spMkLst>
            <pc:docMk/>
            <pc:sldMk cId="0" sldId="269"/>
            <ac:spMk id="107" creationId="{CC3A3BAC-B7F7-48CD-ADC9-D0EA5526CFAB}"/>
          </ac:spMkLst>
        </pc:spChg>
        <pc:spChg chg="add mod">
          <ac:chgData name="Andreas" userId="9d9beba6-c052-407a-8599-c781a677a996" providerId="ADAL" clId="{1B7CF67B-5515-4C9F-825D-072B1C4F5900}" dt="2021-11-18T08:56:24.045" v="817" actId="26606"/>
          <ac:spMkLst>
            <pc:docMk/>
            <pc:sldMk cId="0" sldId="269"/>
            <ac:spMk id="109" creationId="{3174B999-8A09-4A03-94BB-C790E5DA4ED1}"/>
          </ac:spMkLst>
        </pc:spChg>
        <pc:spChg chg="add mod">
          <ac:chgData name="Andreas" userId="9d9beba6-c052-407a-8599-c781a677a996" providerId="ADAL" clId="{1B7CF67B-5515-4C9F-825D-072B1C4F5900}" dt="2021-11-18T08:56:24.045" v="817" actId="26606"/>
          <ac:spMkLst>
            <pc:docMk/>
            <pc:sldMk cId="0" sldId="269"/>
            <ac:spMk id="111" creationId="{AB36D0B0-DE7A-4321-9831-C15D075CDD40}"/>
          </ac:spMkLst>
        </pc:spChg>
        <pc:spChg chg="mod">
          <ac:chgData name="Andreas" userId="9d9beba6-c052-407a-8599-c781a677a996" providerId="ADAL" clId="{1B7CF67B-5515-4C9F-825D-072B1C4F5900}" dt="2021-11-18T08:56:24.045" v="817" actId="26606"/>
          <ac:spMkLst>
            <pc:docMk/>
            <pc:sldMk cId="0" sldId="269"/>
            <ac:spMk id="230" creationId="{00000000-0000-0000-0000-000000000000}"/>
          </ac:spMkLst>
        </pc:spChg>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pChg chg="add del mod">
          <ac:chgData name="Andreas" userId="9d9beba6-c052-407a-8599-c781a677a996" providerId="ADAL" clId="{1B7CF67B-5515-4C9F-825D-072B1C4F5900}" dt="2021-11-18T08:21:47.187" v="291" actId="6264"/>
          <ac:spMkLst>
            <pc:docMk/>
            <pc:sldMk cId="3737422792" sldId="276"/>
            <ac:spMk id="2" creationId="{E8B6FD00-5D34-4B3F-948D-6ABA0FFDF702}"/>
          </ac:spMkLst>
        </pc:spChg>
        <pc:spChg chg="add del mod">
          <ac:chgData name="Andreas" userId="9d9beba6-c052-407a-8599-c781a677a996" providerId="ADAL" clId="{1B7CF67B-5515-4C9F-825D-072B1C4F5900}" dt="2021-11-18T08:21:47.187" v="291" actId="6264"/>
          <ac:spMkLst>
            <pc:docMk/>
            <pc:sldMk cId="3737422792" sldId="276"/>
            <ac:spMk id="3" creationId="{3E39B068-DF6B-4683-8D04-19F7F72DFDBC}"/>
          </ac:spMkLst>
        </pc:spChg>
        <pc:spChg chg="add del mod ord">
          <ac:chgData name="Andreas" userId="9d9beba6-c052-407a-8599-c781a677a996" providerId="ADAL" clId="{1B7CF67B-5515-4C9F-825D-072B1C4F5900}" dt="2021-11-18T08:22:05.585" v="293" actId="700"/>
          <ac:spMkLst>
            <pc:docMk/>
            <pc:sldMk cId="3737422792" sldId="276"/>
            <ac:spMk id="4" creationId="{E41F8D6F-820F-4B61-9B67-A8A99C657E20}"/>
          </ac:spMkLst>
        </pc:spChg>
        <pc:spChg chg="add del mod">
          <ac:chgData name="Andreas" userId="9d9beba6-c052-407a-8599-c781a677a996" providerId="ADAL" clId="{1B7CF67B-5515-4C9F-825D-072B1C4F5900}" dt="2021-11-18T08:22:46.031" v="295" actId="26606"/>
          <ac:spMkLst>
            <pc:docMk/>
            <pc:sldMk cId="3737422792" sldId="276"/>
            <ac:spMk id="108" creationId="{5DB91C34-B2ED-47CE-B432-AAC6553E4972}"/>
          </ac:spMkLst>
        </pc:spChg>
        <pc:spChg chg="add del mod">
          <ac:chgData name="Andreas" userId="9d9beba6-c052-407a-8599-c781a677a996" providerId="ADAL" clId="{1B7CF67B-5515-4C9F-825D-072B1C4F5900}" dt="2021-11-18T08:22:46.031" v="295" actId="26606"/>
          <ac:spMkLst>
            <pc:docMk/>
            <pc:sldMk cId="3737422792" sldId="276"/>
            <ac:spMk id="110" creationId="{B63D8C7C-40C1-4C51-872B-E995B515AB5F}"/>
          </ac:spMkLst>
        </pc:spChg>
        <pc:spChg chg="add del mod">
          <ac:chgData name="Andreas" userId="9d9beba6-c052-407a-8599-c781a677a996" providerId="ADAL" clId="{1B7CF67B-5515-4C9F-825D-072B1C4F5900}" dt="2021-11-18T08:22:46.031" v="295" actId="26606"/>
          <ac:spMkLst>
            <pc:docMk/>
            <pc:sldMk cId="3737422792" sldId="276"/>
            <ac:spMk id="112" creationId="{51B489ED-16D0-43A0-ABDE-4352D312221D}"/>
          </ac:spMkLst>
        </pc:spChg>
        <pc:spChg chg="mod ord">
          <ac:chgData name="Andreas" userId="9d9beba6-c052-407a-8599-c781a677a996" providerId="ADAL" clId="{1B7CF67B-5515-4C9F-825D-072B1C4F5900}" dt="2021-11-18T08:24:59.983" v="296" actId="26606"/>
          <ac:spMkLst>
            <pc:docMk/>
            <pc:sldMk cId="3737422792" sldId="276"/>
            <ac:spMk id="165" creationId="{00000000-0000-0000-0000-000000000000}"/>
          </ac:spMkLst>
        </pc:spChg>
        <pc:spChg chg="add del mod ord">
          <ac:chgData name="Andreas" userId="9d9beba6-c052-407a-8599-c781a677a996" providerId="ADAL" clId="{1B7CF67B-5515-4C9F-825D-072B1C4F5900}" dt="2021-11-18T08:24:59.983" v="296" actId="26606"/>
          <ac:spMkLst>
            <pc:docMk/>
            <pc:sldMk cId="3737422792" sldId="276"/>
            <ac:spMk id="166" creationId="{00000000-0000-0000-0000-000000000000}"/>
          </ac:spMkLst>
        </pc:spChg>
        <pc:spChg chg="add mod">
          <ac:chgData name="Andreas" userId="9d9beba6-c052-407a-8599-c781a677a996" providerId="ADAL" clId="{1B7CF67B-5515-4C9F-825D-072B1C4F5900}" dt="2021-11-18T08:24:59.983" v="296" actId="26606"/>
          <ac:spMkLst>
            <pc:docMk/>
            <pc:sldMk cId="3737422792" sldId="276"/>
            <ac:spMk id="169" creationId="{FCD9E641-BDBD-4471-8B10-66B173D6D76F}"/>
          </ac:spMkLst>
        </pc:spChg>
        <pc:spChg chg="add mod">
          <ac:chgData name="Andreas" userId="9d9beba6-c052-407a-8599-c781a677a996" providerId="ADAL" clId="{1B7CF67B-5515-4C9F-825D-072B1C4F5900}" dt="2021-11-18T08:24:59.983" v="296" actId="26606"/>
          <ac:spMkLst>
            <pc:docMk/>
            <pc:sldMk cId="3737422792" sldId="276"/>
            <ac:spMk id="170" creationId="{A9265E83-A198-4EF6-B643-CF734811EC4E}"/>
          </ac:spMkLst>
        </pc:spChg>
        <pc:spChg chg="add del mod">
          <ac:chgData name="Andreas" userId="9d9beba6-c052-407a-8599-c781a677a996" providerId="ADAL" clId="{1B7CF67B-5515-4C9F-825D-072B1C4F5900}" dt="2021-11-18T08:25:04.517" v="297" actId="478"/>
          <ac:spMkLst>
            <pc:docMk/>
            <pc:sldMk cId="3737422792" sldId="276"/>
            <ac:spMk id="171" creationId="{6EE05730-144D-47E3-A1A2-49699684E5BD}"/>
          </ac:spMkLst>
        </pc:spChg>
        <pc:graphicFrameChg chg="add del mod">
          <ac:chgData name="Andreas" userId="9d9beba6-c052-407a-8599-c781a677a996" providerId="ADAL" clId="{1B7CF67B-5515-4C9F-825D-072B1C4F5900}" dt="2021-11-18T08:22:46.031" v="295" actId="26606"/>
          <ac:graphicFrameMkLst>
            <pc:docMk/>
            <pc:sldMk cId="3737422792" sldId="276"/>
            <ac:graphicFrameMk id="168" creationId="{0D6BDFE0-C86E-42FE-B472-D041276B0667}"/>
          </ac:graphicFrameMkLst>
        </pc:graphicFrameChg>
        <pc:graphicFrameChg chg="add mod">
          <ac:chgData name="Andreas" userId="9d9beba6-c052-407a-8599-c781a677a996" providerId="ADAL" clId="{1B7CF67B-5515-4C9F-825D-072B1C4F5900}" dt="2021-11-18T08:25:44.757" v="310" actId="20577"/>
          <ac:graphicFrameMkLst>
            <pc:docMk/>
            <pc:sldMk cId="3737422792" sldId="276"/>
            <ac:graphicFrameMk id="172" creationId="{848AB4C9-36A6-4A0C-9CEF-9EFC72D94CAE}"/>
          </ac:graphicFrameMkLst>
        </pc:graphicFrameChg>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pChg chg="add mod">
          <ac:chgData name="Andreas" userId="9d9beba6-c052-407a-8599-c781a677a996" providerId="ADAL" clId="{1B7CF67B-5515-4C9F-825D-072B1C4F5900}" dt="2021-11-18T08:25:53.591" v="311" actId="26606"/>
          <ac:spMkLst>
            <pc:docMk/>
            <pc:sldMk cId="129742149" sldId="277"/>
            <ac:spMk id="107" creationId="{41270C2F-D8CA-40C7-BBF0-C98B705838F6}"/>
          </ac:spMkLst>
        </pc:spChg>
        <pc:spChg chg="add mod">
          <ac:chgData name="Andreas" userId="9d9beba6-c052-407a-8599-c781a677a996" providerId="ADAL" clId="{1B7CF67B-5515-4C9F-825D-072B1C4F5900}" dt="2021-11-18T08:25:53.591" v="311" actId="26606"/>
          <ac:spMkLst>
            <pc:docMk/>
            <pc:sldMk cId="129742149" sldId="277"/>
            <ac:spMk id="109" creationId="{C005E2CF-FBB8-4455-8DBB-0E61E2B646D3}"/>
          </ac:spMkLst>
        </pc:spChg>
        <pc:spChg chg="add mod">
          <ac:chgData name="Andreas" userId="9d9beba6-c052-407a-8599-c781a677a996" providerId="ADAL" clId="{1B7CF67B-5515-4C9F-825D-072B1C4F5900}" dt="2021-11-18T08:25:53.591" v="311" actId="26606"/>
          <ac:spMkLst>
            <pc:docMk/>
            <pc:sldMk cId="129742149" sldId="277"/>
            <ac:spMk id="111" creationId="{22305A95-B8EA-4033-92D4-603DD01EA09F}"/>
          </ac:spMkLst>
        </pc:spChg>
        <pc:spChg chg="mod ord">
          <ac:chgData name="Andreas" userId="9d9beba6-c052-407a-8599-c781a677a996" providerId="ADAL" clId="{1B7CF67B-5515-4C9F-825D-072B1C4F5900}" dt="2021-11-18T08:25:53.591" v="311" actId="26606"/>
          <ac:spMkLst>
            <pc:docMk/>
            <pc:sldMk cId="129742149" sldId="277"/>
            <ac:spMk id="165" creationId="{00000000-0000-0000-0000-000000000000}"/>
          </ac:spMkLst>
        </pc:spChg>
        <pc:spChg chg="mod">
          <ac:chgData name="Andreas" userId="9d9beba6-c052-407a-8599-c781a677a996" providerId="ADAL" clId="{1B7CF67B-5515-4C9F-825D-072B1C4F5900}" dt="2021-11-18T08:25:53.591" v="311" actId="26606"/>
          <ac:spMkLst>
            <pc:docMk/>
            <pc:sldMk cId="129742149" sldId="277"/>
            <ac:spMk id="166" creationId="{00000000-0000-0000-0000-000000000000}"/>
          </ac:spMkLst>
        </pc:spChg>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pChg chg="add mod">
          <ac:chgData name="Andreas" userId="9d9beba6-c052-407a-8599-c781a677a996" providerId="ADAL" clId="{1B7CF67B-5515-4C9F-825D-072B1C4F5900}" dt="2021-11-18T08:26:04.185" v="312" actId="26606"/>
          <ac:spMkLst>
            <pc:docMk/>
            <pc:sldMk cId="3062551098" sldId="278"/>
            <ac:spMk id="106" creationId="{72097BCE-4295-4A85-9AA3-1226424A4DB7}"/>
          </ac:spMkLst>
        </pc:spChg>
        <pc:spChg chg="add mod">
          <ac:chgData name="Andreas" userId="9d9beba6-c052-407a-8599-c781a677a996" providerId="ADAL" clId="{1B7CF67B-5515-4C9F-825D-072B1C4F5900}" dt="2021-11-18T08:26:04.185" v="312" actId="26606"/>
          <ac:spMkLst>
            <pc:docMk/>
            <pc:sldMk cId="3062551098" sldId="278"/>
            <ac:spMk id="108" creationId="{50E006F3-2805-4D79-BC15-E19203E52053}"/>
          </ac:spMkLst>
        </pc:spChg>
        <pc:spChg chg="add mod">
          <ac:chgData name="Andreas" userId="9d9beba6-c052-407a-8599-c781a677a996" providerId="ADAL" clId="{1B7CF67B-5515-4C9F-825D-072B1C4F5900}" dt="2021-11-18T08:26:04.185" v="312" actId="26606"/>
          <ac:spMkLst>
            <pc:docMk/>
            <pc:sldMk cId="3062551098" sldId="278"/>
            <ac:spMk id="110" creationId="{EB8FAF6E-CB9E-4456-93EE-4F6B6579FD2A}"/>
          </ac:spMkLst>
        </pc:spChg>
        <pc:spChg chg="mod">
          <ac:chgData name="Andreas" userId="9d9beba6-c052-407a-8599-c781a677a996" providerId="ADAL" clId="{1B7CF67B-5515-4C9F-825D-072B1C4F5900}" dt="2021-11-18T08:27:00.356" v="330" actId="20577"/>
          <ac:spMkLst>
            <pc:docMk/>
            <pc:sldMk cId="3062551098" sldId="278"/>
            <ac:spMk id="165" creationId="{00000000-0000-0000-0000-000000000000}"/>
          </ac:spMkLst>
        </pc:spChg>
        <pc:picChg chg="mod">
          <ac:chgData name="Andreas" userId="9d9beba6-c052-407a-8599-c781a677a996" providerId="ADAL" clId="{1B7CF67B-5515-4C9F-825D-072B1C4F5900}" dt="2021-11-18T08:26:04.185" v="312" actId="26606"/>
          <ac:picMkLst>
            <pc:docMk/>
            <pc:sldMk cId="3062551098" sldId="278"/>
            <ac:picMk id="6" creationId="{4D677013-A4B2-4837-8BAC-1213E9BD830A}"/>
          </ac:picMkLst>
        </pc:picChg>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pChg chg="add del mod">
          <ac:chgData name="Andreas" userId="9d9beba6-c052-407a-8599-c781a677a996" providerId="ADAL" clId="{1B7CF67B-5515-4C9F-825D-072B1C4F5900}" dt="2021-11-18T08:26:13.683" v="314" actId="26606"/>
          <ac:spMkLst>
            <pc:docMk/>
            <pc:sldMk cId="595294778" sldId="279"/>
            <ac:spMk id="106" creationId="{A3AA610C-7335-431C-9A03-7CC551F12140}"/>
          </ac:spMkLst>
        </pc:spChg>
        <pc:spChg chg="add del mod">
          <ac:chgData name="Andreas" userId="9d9beba6-c052-407a-8599-c781a677a996" providerId="ADAL" clId="{1B7CF67B-5515-4C9F-825D-072B1C4F5900}" dt="2021-11-18T08:26:13.683" v="314" actId="26606"/>
          <ac:spMkLst>
            <pc:docMk/>
            <pc:sldMk cId="595294778" sldId="279"/>
            <ac:spMk id="108" creationId="{C5A4DD74-B093-41BC-8EB6-7BEC8B3FA9B7}"/>
          </ac:spMkLst>
        </pc:spChg>
        <pc:spChg chg="add del mod">
          <ac:chgData name="Andreas" userId="9d9beba6-c052-407a-8599-c781a677a996" providerId="ADAL" clId="{1B7CF67B-5515-4C9F-825D-072B1C4F5900}" dt="2021-11-18T08:26:13.683" v="314" actId="26606"/>
          <ac:spMkLst>
            <pc:docMk/>
            <pc:sldMk cId="595294778" sldId="279"/>
            <ac:spMk id="110" creationId="{487314D2-805B-41B3-AA7C-5F67D917AAB5}"/>
          </ac:spMkLst>
        </pc:spChg>
        <pc:spChg chg="mod">
          <ac:chgData name="Andreas" userId="9d9beba6-c052-407a-8599-c781a677a996" providerId="ADAL" clId="{1B7CF67B-5515-4C9F-825D-072B1C4F5900}" dt="2021-11-18T08:26:55.433" v="327" actId="20577"/>
          <ac:spMkLst>
            <pc:docMk/>
            <pc:sldMk cId="595294778" sldId="279"/>
            <ac:spMk id="165" creationId="{00000000-0000-0000-0000-000000000000}"/>
          </ac:spMkLst>
        </pc:spChg>
        <pc:spChg chg="add del mod">
          <ac:chgData name="Andreas" userId="9d9beba6-c052-407a-8599-c781a677a996" providerId="ADAL" clId="{1B7CF67B-5515-4C9F-825D-072B1C4F5900}" dt="2021-11-18T08:26:15.703" v="316" actId="26606"/>
          <ac:spMkLst>
            <pc:docMk/>
            <pc:sldMk cId="595294778" sldId="279"/>
            <ac:spMk id="167" creationId="{A3AA610C-7335-431C-9A03-7CC551F12140}"/>
          </ac:spMkLst>
        </pc:spChg>
        <pc:spChg chg="add del mod">
          <ac:chgData name="Andreas" userId="9d9beba6-c052-407a-8599-c781a677a996" providerId="ADAL" clId="{1B7CF67B-5515-4C9F-825D-072B1C4F5900}" dt="2021-11-18T08:26:15.703" v="316" actId="26606"/>
          <ac:spMkLst>
            <pc:docMk/>
            <pc:sldMk cId="595294778" sldId="279"/>
            <ac:spMk id="168" creationId="{C5A4DD74-B093-41BC-8EB6-7BEC8B3FA9B7}"/>
          </ac:spMkLst>
        </pc:spChg>
        <pc:spChg chg="add del mod">
          <ac:chgData name="Andreas" userId="9d9beba6-c052-407a-8599-c781a677a996" providerId="ADAL" clId="{1B7CF67B-5515-4C9F-825D-072B1C4F5900}" dt="2021-11-18T08:26:15.703" v="316" actId="26606"/>
          <ac:spMkLst>
            <pc:docMk/>
            <pc:sldMk cId="595294778" sldId="279"/>
            <ac:spMk id="169" creationId="{487314D2-805B-41B3-AA7C-5F67D917AAB5}"/>
          </ac:spMkLst>
        </pc:spChg>
        <pc:spChg chg="add del mod">
          <ac:chgData name="Andreas" userId="9d9beba6-c052-407a-8599-c781a677a996" providerId="ADAL" clId="{1B7CF67B-5515-4C9F-825D-072B1C4F5900}" dt="2021-11-18T08:26:28.128" v="320" actId="26606"/>
          <ac:spMkLst>
            <pc:docMk/>
            <pc:sldMk cId="595294778" sldId="279"/>
            <ac:spMk id="170" creationId="{5A6202EB-6C84-424B-A9E4-A08DF860A6A6}"/>
          </ac:spMkLst>
        </pc:spChg>
        <pc:spChg chg="add mod">
          <ac:chgData name="Andreas" userId="9d9beba6-c052-407a-8599-c781a677a996" providerId="ADAL" clId="{1B7CF67B-5515-4C9F-825D-072B1C4F5900}" dt="2021-11-18T08:26:28.210" v="321" actId="26606"/>
          <ac:spMkLst>
            <pc:docMk/>
            <pc:sldMk cId="595294778" sldId="279"/>
            <ac:spMk id="172" creationId="{A3AA610C-7335-431C-9A03-7CC551F12140}"/>
          </ac:spMkLst>
        </pc:spChg>
        <pc:spChg chg="add mod">
          <ac:chgData name="Andreas" userId="9d9beba6-c052-407a-8599-c781a677a996" providerId="ADAL" clId="{1B7CF67B-5515-4C9F-825D-072B1C4F5900}" dt="2021-11-18T08:26:28.210" v="321" actId="26606"/>
          <ac:spMkLst>
            <pc:docMk/>
            <pc:sldMk cId="595294778" sldId="279"/>
            <ac:spMk id="173" creationId="{C5A4DD74-B093-41BC-8EB6-7BEC8B3FA9B7}"/>
          </ac:spMkLst>
        </pc:spChg>
        <pc:spChg chg="add mod">
          <ac:chgData name="Andreas" userId="9d9beba6-c052-407a-8599-c781a677a996" providerId="ADAL" clId="{1B7CF67B-5515-4C9F-825D-072B1C4F5900}" dt="2021-11-18T08:26:28.210" v="321" actId="26606"/>
          <ac:spMkLst>
            <pc:docMk/>
            <pc:sldMk cId="595294778" sldId="279"/>
            <ac:spMk id="174" creationId="{487314D2-805B-41B3-AA7C-5F67D917AAB5}"/>
          </ac:spMkLst>
        </pc:spChg>
        <pc:graphicFrameChg chg="add mod modGraphic">
          <ac:chgData name="Andreas" userId="9d9beba6-c052-407a-8599-c781a677a996" providerId="ADAL" clId="{1B7CF67B-5515-4C9F-825D-072B1C4F5900}" dt="2021-11-18T08:26:43.921" v="324" actId="404"/>
          <ac:graphicFrameMkLst>
            <pc:docMk/>
            <pc:sldMk cId="595294778" sldId="279"/>
            <ac:graphicFrameMk id="2" creationId="{907D814A-8CAC-4003-BF9B-B5BFF2A83070}"/>
          </ac:graphicFrameMkLst>
        </pc:graphicFrameChg>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pChg chg="add mod">
          <ac:chgData name="Andreas" userId="9d9beba6-c052-407a-8599-c781a677a996" providerId="ADAL" clId="{1B7CF67B-5515-4C9F-825D-072B1C4F5900}" dt="2021-11-18T08:27:36.518" v="331" actId="26606"/>
          <ac:spMkLst>
            <pc:docMk/>
            <pc:sldMk cId="3494317797" sldId="280"/>
            <ac:spMk id="108" creationId="{38D37FE2-1B7D-48D3-95FB-C32D70635375}"/>
          </ac:spMkLst>
        </pc:spChg>
        <pc:spChg chg="add mod">
          <ac:chgData name="Andreas" userId="9d9beba6-c052-407a-8599-c781a677a996" providerId="ADAL" clId="{1B7CF67B-5515-4C9F-825D-072B1C4F5900}" dt="2021-11-18T08:27:36.518" v="331" actId="26606"/>
          <ac:spMkLst>
            <pc:docMk/>
            <pc:sldMk cId="3494317797" sldId="280"/>
            <ac:spMk id="110" creationId="{C3AC8E14-67B3-4BB6-9816-C661A8EB6180}"/>
          </ac:spMkLst>
        </pc:spChg>
        <pc:spChg chg="add mod">
          <ac:chgData name="Andreas" userId="9d9beba6-c052-407a-8599-c781a677a996" providerId="ADAL" clId="{1B7CF67B-5515-4C9F-825D-072B1C4F5900}" dt="2021-11-18T08:27:36.518" v="331" actId="26606"/>
          <ac:spMkLst>
            <pc:docMk/>
            <pc:sldMk cId="3494317797" sldId="280"/>
            <ac:spMk id="112" creationId="{44222881-ECF6-486E-BF6C-061E03628FEC}"/>
          </ac:spMkLst>
        </pc:spChg>
        <pc:spChg chg="mod">
          <ac:chgData name="Andreas" userId="9d9beba6-c052-407a-8599-c781a677a996" providerId="ADAL" clId="{1B7CF67B-5515-4C9F-825D-072B1C4F5900}" dt="2021-11-18T08:27:36.518" v="331" actId="26606"/>
          <ac:spMkLst>
            <pc:docMk/>
            <pc:sldMk cId="3494317797" sldId="280"/>
            <ac:spMk id="165" creationId="{00000000-0000-0000-0000-000000000000}"/>
          </ac:spMkLst>
        </pc:spChg>
        <pc:spChg chg="del">
          <ac:chgData name="Andreas" userId="9d9beba6-c052-407a-8599-c781a677a996" providerId="ADAL" clId="{1B7CF67B-5515-4C9F-825D-072B1C4F5900}" dt="2021-11-18T08:27:36.518" v="331" actId="26606"/>
          <ac:spMkLst>
            <pc:docMk/>
            <pc:sldMk cId="3494317797" sldId="280"/>
            <ac:spMk id="166" creationId="{00000000-0000-0000-0000-000000000000}"/>
          </ac:spMkLst>
        </pc:spChg>
        <pc:graphicFrameChg chg="add mod">
          <ac:chgData name="Andreas" userId="9d9beba6-c052-407a-8599-c781a677a996" providerId="ADAL" clId="{1B7CF67B-5515-4C9F-825D-072B1C4F5900}" dt="2021-11-18T08:30:50.038" v="362" actId="20577"/>
          <ac:graphicFrameMkLst>
            <pc:docMk/>
            <pc:sldMk cId="3494317797" sldId="280"/>
            <ac:graphicFrameMk id="168" creationId="{714074E8-7E65-4C8B-B79C-AEF7E52AA35E}"/>
          </ac:graphicFrameMkLst>
        </pc:graphicFrameChg>
        <pc:picChg chg="add del mod">
          <ac:chgData name="Andreas" userId="9d9beba6-c052-407a-8599-c781a677a996" providerId="ADAL" clId="{1B7CF67B-5515-4C9F-825D-072B1C4F5900}" dt="2021-11-18T08:30:11.809" v="347" actId="21"/>
          <ac:picMkLst>
            <pc:docMk/>
            <pc:sldMk cId="3494317797" sldId="280"/>
            <ac:picMk id="3" creationId="{216798DF-7A12-4CEC-A6BC-C7E8AC156B1B}"/>
          </ac:picMkLst>
        </pc:picChg>
        <pc:picChg chg="add del mod">
          <ac:chgData name="Andreas" userId="9d9beba6-c052-407a-8599-c781a677a996" providerId="ADAL" clId="{1B7CF67B-5515-4C9F-825D-072B1C4F5900}" dt="2021-11-18T08:30:45.169" v="354" actId="21"/>
          <ac:picMkLst>
            <pc:docMk/>
            <pc:sldMk cId="3494317797" sldId="280"/>
            <ac:picMk id="5" creationId="{0F3593DD-7655-4ABD-B0BA-A370524B2D2B}"/>
          </ac:picMkLst>
        </pc:picChg>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pChg chg="add mod">
          <ac:chgData name="Andreas" userId="9d9beba6-c052-407a-8599-c781a677a996" providerId="ADAL" clId="{1B7CF67B-5515-4C9F-825D-072B1C4F5900}" dt="2021-11-18T08:31:10.429" v="365" actId="26606"/>
          <ac:spMkLst>
            <pc:docMk/>
            <pc:sldMk cId="1895067963" sldId="281"/>
            <ac:spMk id="106" creationId="{3383245B-6244-4704-8E88-B448384A2AEC}"/>
          </ac:spMkLst>
        </pc:spChg>
        <pc:spChg chg="add mod">
          <ac:chgData name="Andreas" userId="9d9beba6-c052-407a-8599-c781a677a996" providerId="ADAL" clId="{1B7CF67B-5515-4C9F-825D-072B1C4F5900}" dt="2021-11-18T08:31:10.429" v="365" actId="26606"/>
          <ac:spMkLst>
            <pc:docMk/>
            <pc:sldMk cId="1895067963" sldId="281"/>
            <ac:spMk id="108" creationId="{A32B1623-3E93-40BF-81B1-95EC539B8755}"/>
          </ac:spMkLst>
        </pc:spChg>
        <pc:spChg chg="add mod">
          <ac:chgData name="Andreas" userId="9d9beba6-c052-407a-8599-c781a677a996" providerId="ADAL" clId="{1B7CF67B-5515-4C9F-825D-072B1C4F5900}" dt="2021-11-18T08:31:10.429" v="365" actId="26606"/>
          <ac:spMkLst>
            <pc:docMk/>
            <pc:sldMk cId="1895067963" sldId="281"/>
            <ac:spMk id="110" creationId="{8D5F214F-8BFE-4221-8AB4-780656D860CB}"/>
          </ac:spMkLst>
        </pc:spChg>
        <pc:spChg chg="mod ord">
          <ac:chgData name="Andreas" userId="9d9beba6-c052-407a-8599-c781a677a996" providerId="ADAL" clId="{1B7CF67B-5515-4C9F-825D-072B1C4F5900}" dt="2021-11-18T08:31:10.429" v="365" actId="26606"/>
          <ac:spMkLst>
            <pc:docMk/>
            <pc:sldMk cId="1895067963" sldId="281"/>
            <ac:spMk id="165" creationId="{00000000-0000-0000-0000-000000000000}"/>
          </ac:spMkLst>
        </pc:spChg>
        <pc:picChg chg="mod">
          <ac:chgData name="Andreas" userId="9d9beba6-c052-407a-8599-c781a677a996" providerId="ADAL" clId="{1B7CF67B-5515-4C9F-825D-072B1C4F5900}" dt="2021-11-18T08:31:10.429" v="365" actId="26606"/>
          <ac:picMkLst>
            <pc:docMk/>
            <pc:sldMk cId="1895067963" sldId="281"/>
            <ac:picMk id="5" creationId="{CA88655F-0FB7-47AB-A632-67B960CE25E9}"/>
          </ac:picMkLst>
        </pc:picChg>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pChg chg="add del mod">
          <ac:chgData name="Andreas" userId="9d9beba6-c052-407a-8599-c781a677a996" providerId="ADAL" clId="{1B7CF67B-5515-4C9F-825D-072B1C4F5900}" dt="2021-11-18T08:31:23.031" v="367" actId="26606"/>
          <ac:spMkLst>
            <pc:docMk/>
            <pc:sldMk cId="3454780860" sldId="282"/>
            <ac:spMk id="106" creationId="{F936BDA3-A020-45E3-A204-89F8D0649827}"/>
          </ac:spMkLst>
        </pc:spChg>
        <pc:spChg chg="add del mod">
          <ac:chgData name="Andreas" userId="9d9beba6-c052-407a-8599-c781a677a996" providerId="ADAL" clId="{1B7CF67B-5515-4C9F-825D-072B1C4F5900}" dt="2021-11-18T08:31:23.031" v="367" actId="26606"/>
          <ac:spMkLst>
            <pc:docMk/>
            <pc:sldMk cId="3454780860" sldId="282"/>
            <ac:spMk id="108" creationId="{B2B88D68-1357-43D8-9189-06F5A38C715E}"/>
          </ac:spMkLst>
        </pc:spChg>
        <pc:spChg chg="add del mod">
          <ac:chgData name="Andreas" userId="9d9beba6-c052-407a-8599-c781a677a996" providerId="ADAL" clId="{1B7CF67B-5515-4C9F-825D-072B1C4F5900}" dt="2021-11-18T08:31:23.031" v="367" actId="26606"/>
          <ac:spMkLst>
            <pc:docMk/>
            <pc:sldMk cId="3454780860" sldId="282"/>
            <ac:spMk id="110" creationId="{B2791A5D-F31C-4EB6-9EBC-75677E3587F5}"/>
          </ac:spMkLst>
        </pc:spChg>
        <pc:spChg chg="mod ord">
          <ac:chgData name="Andreas" userId="9d9beba6-c052-407a-8599-c781a677a996" providerId="ADAL" clId="{1B7CF67B-5515-4C9F-825D-072B1C4F5900}" dt="2021-11-18T08:31:23.035" v="368" actId="26606"/>
          <ac:spMkLst>
            <pc:docMk/>
            <pc:sldMk cId="3454780860" sldId="282"/>
            <ac:spMk id="165" creationId="{00000000-0000-0000-0000-000000000000}"/>
          </ac:spMkLst>
        </pc:spChg>
        <pc:spChg chg="add mod">
          <ac:chgData name="Andreas" userId="9d9beba6-c052-407a-8599-c781a677a996" providerId="ADAL" clId="{1B7CF67B-5515-4C9F-825D-072B1C4F5900}" dt="2021-11-18T08:31:23.035" v="368" actId="26606"/>
          <ac:spMkLst>
            <pc:docMk/>
            <pc:sldMk cId="3454780860" sldId="282"/>
            <ac:spMk id="167" creationId="{5E50C650-BA47-48DA-90D1-9B4F6C4C1446}"/>
          </ac:spMkLst>
        </pc:spChg>
        <pc:spChg chg="add mod">
          <ac:chgData name="Andreas" userId="9d9beba6-c052-407a-8599-c781a677a996" providerId="ADAL" clId="{1B7CF67B-5515-4C9F-825D-072B1C4F5900}" dt="2021-11-18T08:31:23.035" v="368" actId="26606"/>
          <ac:spMkLst>
            <pc:docMk/>
            <pc:sldMk cId="3454780860" sldId="282"/>
            <ac:spMk id="168" creationId="{1F337A98-97F1-4013-9B75-DE9480C76A69}"/>
          </ac:spMkLst>
        </pc:spChg>
        <pc:spChg chg="add mod">
          <ac:chgData name="Andreas" userId="9d9beba6-c052-407a-8599-c781a677a996" providerId="ADAL" clId="{1B7CF67B-5515-4C9F-825D-072B1C4F5900}" dt="2021-11-18T08:31:23.035" v="368" actId="26606"/>
          <ac:spMkLst>
            <pc:docMk/>
            <pc:sldMk cId="3454780860" sldId="282"/>
            <ac:spMk id="169" creationId="{63A15C0C-A0F3-4053-BFBA-5D7CB5D0DA04}"/>
          </ac:spMkLst>
        </pc:spChg>
        <pc:picChg chg="mod">
          <ac:chgData name="Andreas" userId="9d9beba6-c052-407a-8599-c781a677a996" providerId="ADAL" clId="{1B7CF67B-5515-4C9F-825D-072B1C4F5900}" dt="2021-11-18T08:31:23.035" v="368" actId="26606"/>
          <ac:picMkLst>
            <pc:docMk/>
            <pc:sldMk cId="3454780860" sldId="282"/>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pChg chg="add mod">
          <ac:chgData name="Andreas" userId="9d9beba6-c052-407a-8599-c781a677a996" providerId="ADAL" clId="{1B7CF67B-5515-4C9F-825D-072B1C4F5900}" dt="2021-11-18T08:31:33.609" v="369" actId="26606"/>
          <ac:spMkLst>
            <pc:docMk/>
            <pc:sldMk cId="1108960129" sldId="283"/>
            <ac:spMk id="106" creationId="{349AD540-7AC8-4675-BA66-501916D98FD9}"/>
          </ac:spMkLst>
        </pc:spChg>
        <pc:spChg chg="add mod">
          <ac:chgData name="Andreas" userId="9d9beba6-c052-407a-8599-c781a677a996" providerId="ADAL" clId="{1B7CF67B-5515-4C9F-825D-072B1C4F5900}" dt="2021-11-18T08:31:33.609" v="369" actId="26606"/>
          <ac:spMkLst>
            <pc:docMk/>
            <pc:sldMk cId="1108960129" sldId="283"/>
            <ac:spMk id="108" creationId="{58E64FF7-3208-4ADF-AE71-8961C20482CD}"/>
          </ac:spMkLst>
        </pc:spChg>
        <pc:spChg chg="add mod">
          <ac:chgData name="Andreas" userId="9d9beba6-c052-407a-8599-c781a677a996" providerId="ADAL" clId="{1B7CF67B-5515-4C9F-825D-072B1C4F5900}" dt="2021-11-18T08:31:33.609" v="369" actId="26606"/>
          <ac:spMkLst>
            <pc:docMk/>
            <pc:sldMk cId="1108960129" sldId="283"/>
            <ac:spMk id="110" creationId="{06A7A0C7-564F-4B0D-B3F4-2A5F8D707FB7}"/>
          </ac:spMkLst>
        </pc:spChg>
        <pc:spChg chg="mod ord">
          <ac:chgData name="Andreas" userId="9d9beba6-c052-407a-8599-c781a677a996" providerId="ADAL" clId="{1B7CF67B-5515-4C9F-825D-072B1C4F5900}" dt="2021-11-18T08:31:33.609" v="369" actId="26606"/>
          <ac:spMkLst>
            <pc:docMk/>
            <pc:sldMk cId="1108960129" sldId="283"/>
            <ac:spMk id="165" creationId="{00000000-0000-0000-0000-000000000000}"/>
          </ac:spMkLst>
        </pc:spChg>
        <pc:picChg chg="mod">
          <ac:chgData name="Andreas" userId="9d9beba6-c052-407a-8599-c781a677a996" providerId="ADAL" clId="{1B7CF67B-5515-4C9F-825D-072B1C4F5900}" dt="2021-11-18T08:31:33.609" v="369" actId="26606"/>
          <ac:picMkLst>
            <pc:docMk/>
            <pc:sldMk cId="1108960129" sldId="283"/>
            <ac:picMk id="5" creationId="{CA88655F-0FB7-47AB-A632-67B960CE25E9}"/>
          </ac:picMkLst>
        </pc:picChg>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pChg chg="add mod">
          <ac:chgData name="Andreas" userId="9d9beba6-c052-407a-8599-c781a677a996" providerId="ADAL" clId="{1B7CF67B-5515-4C9F-825D-072B1C4F5900}" dt="2021-11-18T08:31:36.775" v="370" actId="26606"/>
          <ac:spMkLst>
            <pc:docMk/>
            <pc:sldMk cId="896433632" sldId="284"/>
            <ac:spMk id="106" creationId="{C420C165-6159-4729-9B8D-94BB168D6863}"/>
          </ac:spMkLst>
        </pc:spChg>
        <pc:spChg chg="add mod">
          <ac:chgData name="Andreas" userId="9d9beba6-c052-407a-8599-c781a677a996" providerId="ADAL" clId="{1B7CF67B-5515-4C9F-825D-072B1C4F5900}" dt="2021-11-18T08:31:36.775" v="370" actId="26606"/>
          <ac:spMkLst>
            <pc:docMk/>
            <pc:sldMk cId="896433632" sldId="284"/>
            <ac:spMk id="108" creationId="{155C1921-39F4-4AC0-AEB8-55551DDA1A93}"/>
          </ac:spMkLst>
        </pc:spChg>
        <pc:spChg chg="add mod">
          <ac:chgData name="Andreas" userId="9d9beba6-c052-407a-8599-c781a677a996" providerId="ADAL" clId="{1B7CF67B-5515-4C9F-825D-072B1C4F5900}" dt="2021-11-18T08:31:36.775" v="370" actId="26606"/>
          <ac:spMkLst>
            <pc:docMk/>
            <pc:sldMk cId="896433632" sldId="284"/>
            <ac:spMk id="110" creationId="{C88AAC40-C6A2-4E1B-AD36-A0137E6ABF84}"/>
          </ac:spMkLst>
        </pc:spChg>
        <pc:spChg chg="mod ord">
          <ac:chgData name="Andreas" userId="9d9beba6-c052-407a-8599-c781a677a996" providerId="ADAL" clId="{1B7CF67B-5515-4C9F-825D-072B1C4F5900}" dt="2021-11-18T08:31:36.775" v="370" actId="26606"/>
          <ac:spMkLst>
            <pc:docMk/>
            <pc:sldMk cId="896433632" sldId="284"/>
            <ac:spMk id="165" creationId="{00000000-0000-0000-0000-000000000000}"/>
          </ac:spMkLst>
        </pc:spChg>
        <pc:picChg chg="mod">
          <ac:chgData name="Andreas" userId="9d9beba6-c052-407a-8599-c781a677a996" providerId="ADAL" clId="{1B7CF67B-5515-4C9F-825D-072B1C4F5900}" dt="2021-11-18T08:31:36.775" v="370" actId="26606"/>
          <ac:picMkLst>
            <pc:docMk/>
            <pc:sldMk cId="896433632" sldId="284"/>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pChg chg="add mod">
          <ac:chgData name="Andreas" userId="9d9beba6-c052-407a-8599-c781a677a996" providerId="ADAL" clId="{1B7CF67B-5515-4C9F-825D-072B1C4F5900}" dt="2021-11-18T08:31:40.542" v="371" actId="26606"/>
          <ac:spMkLst>
            <pc:docMk/>
            <pc:sldMk cId="1607459823" sldId="285"/>
            <ac:spMk id="106" creationId="{DEF1E210-F870-4F91-A701-5A600304748E}"/>
          </ac:spMkLst>
        </pc:spChg>
        <pc:spChg chg="add mod">
          <ac:chgData name="Andreas" userId="9d9beba6-c052-407a-8599-c781a677a996" providerId="ADAL" clId="{1B7CF67B-5515-4C9F-825D-072B1C4F5900}" dt="2021-11-18T08:31:40.542" v="371" actId="26606"/>
          <ac:spMkLst>
            <pc:docMk/>
            <pc:sldMk cId="1607459823" sldId="285"/>
            <ac:spMk id="108" creationId="{3BDA7D6B-5807-4BC3-AE00-E308D7B7690B}"/>
          </ac:spMkLst>
        </pc:spChg>
        <pc:spChg chg="add mod">
          <ac:chgData name="Andreas" userId="9d9beba6-c052-407a-8599-c781a677a996" providerId="ADAL" clId="{1B7CF67B-5515-4C9F-825D-072B1C4F5900}" dt="2021-11-18T08:31:40.542" v="371" actId="26606"/>
          <ac:spMkLst>
            <pc:docMk/>
            <pc:sldMk cId="1607459823" sldId="285"/>
            <ac:spMk id="110" creationId="{2268EDD2-280A-4E6D-84D1-DE712E4314D6}"/>
          </ac:spMkLst>
        </pc:spChg>
        <pc:spChg chg="mod ord">
          <ac:chgData name="Andreas" userId="9d9beba6-c052-407a-8599-c781a677a996" providerId="ADAL" clId="{1B7CF67B-5515-4C9F-825D-072B1C4F5900}" dt="2021-11-18T08:31:40.542" v="371" actId="26606"/>
          <ac:spMkLst>
            <pc:docMk/>
            <pc:sldMk cId="1607459823" sldId="285"/>
            <ac:spMk id="165" creationId="{00000000-0000-0000-0000-000000000000}"/>
          </ac:spMkLst>
        </pc:spChg>
        <pc:picChg chg="mod">
          <ac:chgData name="Andreas" userId="9d9beba6-c052-407a-8599-c781a677a996" providerId="ADAL" clId="{1B7CF67B-5515-4C9F-825D-072B1C4F5900}" dt="2021-11-18T08:31:40.542" v="371" actId="26606"/>
          <ac:picMkLst>
            <pc:docMk/>
            <pc:sldMk cId="1607459823" sldId="285"/>
            <ac:picMk id="7" creationId="{9FB72563-26B4-410D-9B6F-E72C62AE2F35}"/>
          </ac:picMkLst>
        </pc:picChg>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pChg chg="add mod">
          <ac:chgData name="Andreas" userId="9d9beba6-c052-407a-8599-c781a677a996" providerId="ADAL" clId="{1B7CF67B-5515-4C9F-825D-072B1C4F5900}" dt="2021-11-18T08:31:47.011" v="372" actId="26606"/>
          <ac:spMkLst>
            <pc:docMk/>
            <pc:sldMk cId="1459155293" sldId="286"/>
            <ac:spMk id="106" creationId="{3FAAFB75-0FCA-465F-8BDA-98E2B90CE716}"/>
          </ac:spMkLst>
        </pc:spChg>
        <pc:spChg chg="add mod">
          <ac:chgData name="Andreas" userId="9d9beba6-c052-407a-8599-c781a677a996" providerId="ADAL" clId="{1B7CF67B-5515-4C9F-825D-072B1C4F5900}" dt="2021-11-18T08:31:47.011" v="372" actId="26606"/>
          <ac:spMkLst>
            <pc:docMk/>
            <pc:sldMk cId="1459155293" sldId="286"/>
            <ac:spMk id="108" creationId="{794C7D41-C168-4B77-8548-CCAD9CAC0870}"/>
          </ac:spMkLst>
        </pc:spChg>
        <pc:spChg chg="add mod">
          <ac:chgData name="Andreas" userId="9d9beba6-c052-407a-8599-c781a677a996" providerId="ADAL" clId="{1B7CF67B-5515-4C9F-825D-072B1C4F5900}" dt="2021-11-18T08:31:47.011" v="372" actId="26606"/>
          <ac:spMkLst>
            <pc:docMk/>
            <pc:sldMk cId="1459155293" sldId="286"/>
            <ac:spMk id="110" creationId="{FBFF720C-D455-45F3-92DF-89F6F22AC55F}"/>
          </ac:spMkLst>
        </pc:spChg>
        <pc:spChg chg="mod ord">
          <ac:chgData name="Andreas" userId="9d9beba6-c052-407a-8599-c781a677a996" providerId="ADAL" clId="{1B7CF67B-5515-4C9F-825D-072B1C4F5900}" dt="2021-11-18T08:31:47.011" v="372" actId="26606"/>
          <ac:spMkLst>
            <pc:docMk/>
            <pc:sldMk cId="1459155293" sldId="286"/>
            <ac:spMk id="165" creationId="{00000000-0000-0000-0000-000000000000}"/>
          </ac:spMkLst>
        </pc:spChg>
        <pc:picChg chg="mod">
          <ac:chgData name="Andreas" userId="9d9beba6-c052-407a-8599-c781a677a996" providerId="ADAL" clId="{1B7CF67B-5515-4C9F-825D-072B1C4F5900}" dt="2021-11-18T08:31:47.011" v="372" actId="26606"/>
          <ac:picMkLst>
            <pc:docMk/>
            <pc:sldMk cId="1459155293" sldId="286"/>
            <ac:picMk id="6" creationId="{66DB7394-62F0-4BDC-BB81-193BFDF2BBB1}"/>
          </ac:picMkLst>
        </pc:picChg>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pChg chg="add mod">
          <ac:chgData name="Andreas" userId="9d9beba6-c052-407a-8599-c781a677a996" providerId="ADAL" clId="{1B7CF67B-5515-4C9F-825D-072B1C4F5900}" dt="2021-11-18T08:31:56.601" v="373" actId="26606"/>
          <ac:spMkLst>
            <pc:docMk/>
            <pc:sldMk cId="1405705192" sldId="287"/>
            <ac:spMk id="106" creationId="{7955B587-8AE0-4A27-8011-76FC5F8213FA}"/>
          </ac:spMkLst>
        </pc:spChg>
        <pc:spChg chg="add mod">
          <ac:chgData name="Andreas" userId="9d9beba6-c052-407a-8599-c781a677a996" providerId="ADAL" clId="{1B7CF67B-5515-4C9F-825D-072B1C4F5900}" dt="2021-11-18T08:31:56.601" v="373" actId="26606"/>
          <ac:spMkLst>
            <pc:docMk/>
            <pc:sldMk cId="1405705192" sldId="287"/>
            <ac:spMk id="108" creationId="{5662D70A-2DEE-426E-9A67-35C07DA6D55A}"/>
          </ac:spMkLst>
        </pc:spChg>
        <pc:spChg chg="add mod">
          <ac:chgData name="Andreas" userId="9d9beba6-c052-407a-8599-c781a677a996" providerId="ADAL" clId="{1B7CF67B-5515-4C9F-825D-072B1C4F5900}" dt="2021-11-18T08:31:56.601" v="373" actId="26606"/>
          <ac:spMkLst>
            <pc:docMk/>
            <pc:sldMk cId="1405705192" sldId="287"/>
            <ac:spMk id="110" creationId="{D97086E6-E7DC-4072-BFB3-BC102925F370}"/>
          </ac:spMkLst>
        </pc:spChg>
        <pc:spChg chg="mod ord">
          <ac:chgData name="Andreas" userId="9d9beba6-c052-407a-8599-c781a677a996" providerId="ADAL" clId="{1B7CF67B-5515-4C9F-825D-072B1C4F5900}" dt="2021-11-18T08:31:56.601" v="373" actId="26606"/>
          <ac:spMkLst>
            <pc:docMk/>
            <pc:sldMk cId="1405705192" sldId="287"/>
            <ac:spMk id="165" creationId="{00000000-0000-0000-0000-000000000000}"/>
          </ac:spMkLst>
        </pc:spChg>
        <pc:picChg chg="mod">
          <ac:chgData name="Andreas" userId="9d9beba6-c052-407a-8599-c781a677a996" providerId="ADAL" clId="{1B7CF67B-5515-4C9F-825D-072B1C4F5900}" dt="2021-11-18T08:31:56.601" v="373" actId="26606"/>
          <ac:picMkLst>
            <pc:docMk/>
            <pc:sldMk cId="1405705192" sldId="287"/>
            <ac:picMk id="4" creationId="{E7B8E4C1-A665-4522-9F80-531A7896C7B1}"/>
          </ac:picMkLst>
        </pc:picChg>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pChg chg="add mod">
          <ac:chgData name="Andreas" userId="9d9beba6-c052-407a-8599-c781a677a996" providerId="ADAL" clId="{1B7CF67B-5515-4C9F-825D-072B1C4F5900}" dt="2021-11-18T08:32:01.419" v="374" actId="26606"/>
          <ac:spMkLst>
            <pc:docMk/>
            <pc:sldMk cId="2770564330" sldId="288"/>
            <ac:spMk id="106" creationId="{AB6529FE-3A89-4712-BF09-AD6AFC4AD10C}"/>
          </ac:spMkLst>
        </pc:spChg>
        <pc:spChg chg="add mod">
          <ac:chgData name="Andreas" userId="9d9beba6-c052-407a-8599-c781a677a996" providerId="ADAL" clId="{1B7CF67B-5515-4C9F-825D-072B1C4F5900}" dt="2021-11-18T08:32:01.419" v="374" actId="26606"/>
          <ac:spMkLst>
            <pc:docMk/>
            <pc:sldMk cId="2770564330" sldId="288"/>
            <ac:spMk id="108" creationId="{C20A0742-C986-4767-82FD-3DD29AFC61FF}"/>
          </ac:spMkLst>
        </pc:spChg>
        <pc:spChg chg="add mod">
          <ac:chgData name="Andreas" userId="9d9beba6-c052-407a-8599-c781a677a996" providerId="ADAL" clId="{1B7CF67B-5515-4C9F-825D-072B1C4F5900}" dt="2021-11-18T08:32:01.419" v="374" actId="26606"/>
          <ac:spMkLst>
            <pc:docMk/>
            <pc:sldMk cId="2770564330" sldId="288"/>
            <ac:spMk id="110" creationId="{3D25C987-47AA-4E38-B8C4-93FBD10DC0D6}"/>
          </ac:spMkLst>
        </pc:spChg>
        <pc:spChg chg="mod ord">
          <ac:chgData name="Andreas" userId="9d9beba6-c052-407a-8599-c781a677a996" providerId="ADAL" clId="{1B7CF67B-5515-4C9F-825D-072B1C4F5900}" dt="2021-11-18T08:32:01.419" v="374" actId="26606"/>
          <ac:spMkLst>
            <pc:docMk/>
            <pc:sldMk cId="2770564330" sldId="288"/>
            <ac:spMk id="165" creationId="{00000000-0000-0000-0000-000000000000}"/>
          </ac:spMkLst>
        </pc:spChg>
        <pc:picChg chg="mod">
          <ac:chgData name="Andreas" userId="9d9beba6-c052-407a-8599-c781a677a996" providerId="ADAL" clId="{1B7CF67B-5515-4C9F-825D-072B1C4F5900}" dt="2021-11-18T08:32:01.419" v="374" actId="26606"/>
          <ac:picMkLst>
            <pc:docMk/>
            <pc:sldMk cId="2770564330" sldId="288"/>
            <ac:picMk id="5" creationId="{68EB1A5F-DD1D-4BB3-A186-EDDD6F5D82C3}"/>
          </ac:picMkLst>
        </pc:picChg>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pChg chg="add mod">
          <ac:chgData name="Andreas" userId="9d9beba6-c052-407a-8599-c781a677a996" providerId="ADAL" clId="{1B7CF67B-5515-4C9F-825D-072B1C4F5900}" dt="2021-11-18T08:32:06.789" v="375" actId="26606"/>
          <ac:spMkLst>
            <pc:docMk/>
            <pc:sldMk cId="708408685" sldId="289"/>
            <ac:spMk id="106" creationId="{77CB8F6A-461C-4575-8619-1B2A4028921F}"/>
          </ac:spMkLst>
        </pc:spChg>
        <pc:spChg chg="add mod">
          <ac:chgData name="Andreas" userId="9d9beba6-c052-407a-8599-c781a677a996" providerId="ADAL" clId="{1B7CF67B-5515-4C9F-825D-072B1C4F5900}" dt="2021-11-18T08:32:06.789" v="375" actId="26606"/>
          <ac:spMkLst>
            <pc:docMk/>
            <pc:sldMk cId="708408685" sldId="289"/>
            <ac:spMk id="108" creationId="{08885697-BE4B-4EB9-85D6-A9DCECCD4CBA}"/>
          </ac:spMkLst>
        </pc:spChg>
        <pc:spChg chg="add mod">
          <ac:chgData name="Andreas" userId="9d9beba6-c052-407a-8599-c781a677a996" providerId="ADAL" clId="{1B7CF67B-5515-4C9F-825D-072B1C4F5900}" dt="2021-11-18T08:32:06.789" v="375" actId="26606"/>
          <ac:spMkLst>
            <pc:docMk/>
            <pc:sldMk cId="708408685" sldId="289"/>
            <ac:spMk id="110" creationId="{2C9314E9-5EEA-4EF4-ADA2-7EE23C2BA48B}"/>
          </ac:spMkLst>
        </pc:spChg>
        <pc:spChg chg="mod ord">
          <ac:chgData name="Andreas" userId="9d9beba6-c052-407a-8599-c781a677a996" providerId="ADAL" clId="{1B7CF67B-5515-4C9F-825D-072B1C4F5900}" dt="2021-11-18T08:32:06.789" v="375" actId="26606"/>
          <ac:spMkLst>
            <pc:docMk/>
            <pc:sldMk cId="708408685" sldId="289"/>
            <ac:spMk id="165" creationId="{00000000-0000-0000-0000-000000000000}"/>
          </ac:spMkLst>
        </pc:spChg>
        <pc:picChg chg="mod">
          <ac:chgData name="Andreas" userId="9d9beba6-c052-407a-8599-c781a677a996" providerId="ADAL" clId="{1B7CF67B-5515-4C9F-825D-072B1C4F5900}" dt="2021-11-18T08:32:06.789" v="375" actId="26606"/>
          <ac:picMkLst>
            <pc:docMk/>
            <pc:sldMk cId="708408685" sldId="289"/>
            <ac:picMk id="4" creationId="{611F4CFF-9E83-42BB-94CC-CEC856D566FC}"/>
          </ac:picMkLst>
        </pc:picChg>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pChg chg="add mod">
          <ac:chgData name="Andreas" userId="9d9beba6-c052-407a-8599-c781a677a996" providerId="ADAL" clId="{1B7CF67B-5515-4C9F-825D-072B1C4F5900}" dt="2021-11-18T08:32:10.345" v="376" actId="26606"/>
          <ac:spMkLst>
            <pc:docMk/>
            <pc:sldMk cId="2509195288" sldId="290"/>
            <ac:spMk id="106" creationId="{D27B6BD9-0ADE-466A-9244-F828F5165E94}"/>
          </ac:spMkLst>
        </pc:spChg>
        <pc:spChg chg="add mod">
          <ac:chgData name="Andreas" userId="9d9beba6-c052-407a-8599-c781a677a996" providerId="ADAL" clId="{1B7CF67B-5515-4C9F-825D-072B1C4F5900}" dt="2021-11-18T08:32:10.345" v="376" actId="26606"/>
          <ac:spMkLst>
            <pc:docMk/>
            <pc:sldMk cId="2509195288" sldId="290"/>
            <ac:spMk id="108" creationId="{19C6E535-6128-45C2-B813-30069E4FB6EC}"/>
          </ac:spMkLst>
        </pc:spChg>
        <pc:spChg chg="add mod">
          <ac:chgData name="Andreas" userId="9d9beba6-c052-407a-8599-c781a677a996" providerId="ADAL" clId="{1B7CF67B-5515-4C9F-825D-072B1C4F5900}" dt="2021-11-18T08:32:10.345" v="376" actId="26606"/>
          <ac:spMkLst>
            <pc:docMk/>
            <pc:sldMk cId="2509195288" sldId="290"/>
            <ac:spMk id="110" creationId="{7C682849-5A21-4A7F-806F-48746A215786}"/>
          </ac:spMkLst>
        </pc:spChg>
        <pc:spChg chg="mod ord">
          <ac:chgData name="Andreas" userId="9d9beba6-c052-407a-8599-c781a677a996" providerId="ADAL" clId="{1B7CF67B-5515-4C9F-825D-072B1C4F5900}" dt="2021-11-18T08:32:10.345" v="376" actId="26606"/>
          <ac:spMkLst>
            <pc:docMk/>
            <pc:sldMk cId="2509195288" sldId="290"/>
            <ac:spMk id="165" creationId="{00000000-0000-0000-0000-000000000000}"/>
          </ac:spMkLst>
        </pc:spChg>
        <pc:picChg chg="mod">
          <ac:chgData name="Andreas" userId="9d9beba6-c052-407a-8599-c781a677a996" providerId="ADAL" clId="{1B7CF67B-5515-4C9F-825D-072B1C4F5900}" dt="2021-11-18T08:32:10.345" v="376" actId="26606"/>
          <ac:picMkLst>
            <pc:docMk/>
            <pc:sldMk cId="2509195288" sldId="290"/>
            <ac:picMk id="5" creationId="{93A150F0-6265-42DA-BF21-B1A744D05AF6}"/>
          </ac:picMkLst>
        </pc:picChg>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pChg chg="add del mod">
          <ac:chgData name="Andreas" userId="9d9beba6-c052-407a-8599-c781a677a996" providerId="ADAL" clId="{1B7CF67B-5515-4C9F-825D-072B1C4F5900}" dt="2021-11-18T08:34:55.747" v="479" actId="26606"/>
          <ac:spMkLst>
            <pc:docMk/>
            <pc:sldMk cId="1911017754" sldId="291"/>
            <ac:spMk id="106" creationId="{B100CE4E-F50C-404E-9635-CFF7F5CD1629}"/>
          </ac:spMkLst>
        </pc:spChg>
        <pc:spChg chg="add del mod">
          <ac:chgData name="Andreas" userId="9d9beba6-c052-407a-8599-c781a677a996" providerId="ADAL" clId="{1B7CF67B-5515-4C9F-825D-072B1C4F5900}" dt="2021-11-18T08:34:55.747" v="479" actId="26606"/>
          <ac:spMkLst>
            <pc:docMk/>
            <pc:sldMk cId="1911017754" sldId="291"/>
            <ac:spMk id="108" creationId="{D1BA1E79-8FAE-40A7-B87D-AD667318F740}"/>
          </ac:spMkLst>
        </pc:spChg>
        <pc:spChg chg="add del mod">
          <ac:chgData name="Andreas" userId="9d9beba6-c052-407a-8599-c781a677a996" providerId="ADAL" clId="{1B7CF67B-5515-4C9F-825D-072B1C4F5900}" dt="2021-11-18T08:34:55.747" v="479" actId="26606"/>
          <ac:spMkLst>
            <pc:docMk/>
            <pc:sldMk cId="1911017754" sldId="291"/>
            <ac:spMk id="110" creationId="{D1272256-33AC-4B7F-9087-ADC291D637D4}"/>
          </ac:spMkLst>
        </pc:spChg>
        <pc:spChg chg="add del mod">
          <ac:chgData name="Andreas" userId="9d9beba6-c052-407a-8599-c781a677a996" providerId="ADAL" clId="{1B7CF67B-5515-4C9F-825D-072B1C4F5900}" dt="2021-11-18T08:58:59.156" v="820" actId="26606"/>
          <ac:spMkLst>
            <pc:docMk/>
            <pc:sldMk cId="1911017754" sldId="291"/>
            <ac:spMk id="114" creationId="{AE1562A0-AB99-4525-8285-E45E8B769A54}"/>
          </ac:spMkLst>
        </pc:spChg>
        <pc:spChg chg="mod ord">
          <ac:chgData name="Andreas" userId="9d9beba6-c052-407a-8599-c781a677a996" providerId="ADAL" clId="{1B7CF67B-5515-4C9F-825D-072B1C4F5900}" dt="2021-11-18T08:59:06.262" v="825" actId="14100"/>
          <ac:spMkLst>
            <pc:docMk/>
            <pc:sldMk cId="1911017754" sldId="291"/>
            <ac:spMk id="165" creationId="{00000000-0000-0000-0000-000000000000}"/>
          </ac:spMkLst>
        </pc:spChg>
        <pc:spChg chg="add del mod">
          <ac:chgData name="Andreas" userId="9d9beba6-c052-407a-8599-c781a677a996" providerId="ADAL" clId="{1B7CF67B-5515-4C9F-825D-072B1C4F5900}" dt="2021-11-18T08:35:19.472" v="481" actId="26606"/>
          <ac:spMkLst>
            <pc:docMk/>
            <pc:sldMk cId="1911017754" sldId="291"/>
            <ac:spMk id="167" creationId="{826444C7-7CE9-422B-8F71-B57DEAA30296}"/>
          </ac:spMkLst>
        </pc:spChg>
        <pc:spChg chg="add del mod">
          <ac:chgData name="Andreas" userId="9d9beba6-c052-407a-8599-c781a677a996" providerId="ADAL" clId="{1B7CF67B-5515-4C9F-825D-072B1C4F5900}" dt="2021-11-18T08:35:19.472" v="481" actId="26606"/>
          <ac:spMkLst>
            <pc:docMk/>
            <pc:sldMk cId="1911017754" sldId="291"/>
            <ac:spMk id="168" creationId="{908A3A20-812A-4ECF-8CC9-ADC2AFCAFA00}"/>
          </ac:spMkLst>
        </pc:spChg>
        <pc:spChg chg="add del mod">
          <ac:chgData name="Andreas" userId="9d9beba6-c052-407a-8599-c781a677a996" providerId="ADAL" clId="{1B7CF67B-5515-4C9F-825D-072B1C4F5900}" dt="2021-11-18T08:35:19.472" v="481" actId="26606"/>
          <ac:spMkLst>
            <pc:docMk/>
            <pc:sldMk cId="1911017754" sldId="291"/>
            <ac:spMk id="169" creationId="{96FD526C-8A5C-4B87-914A-77C1ABB05917}"/>
          </ac:spMkLst>
        </pc:spChg>
        <pc:spChg chg="add del mod">
          <ac:chgData name="Andreas" userId="9d9beba6-c052-407a-8599-c781a677a996" providerId="ADAL" clId="{1B7CF67B-5515-4C9F-825D-072B1C4F5900}" dt="2021-11-18T08:36:04.793" v="491" actId="478"/>
          <ac:spMkLst>
            <pc:docMk/>
            <pc:sldMk cId="1911017754" sldId="291"/>
            <ac:spMk id="170" creationId="{5E706C7E-0FF2-4B6B-87EE-F1B28528C940}"/>
          </ac:spMkLst>
        </pc:spChg>
        <pc:spChg chg="add del mod">
          <ac:chgData name="Andreas" userId="9d9beba6-c052-407a-8599-c781a677a996" providerId="ADAL" clId="{1B7CF67B-5515-4C9F-825D-072B1C4F5900}" dt="2021-11-18T08:35:22.980" v="483" actId="478"/>
          <ac:spMkLst>
            <pc:docMk/>
            <pc:sldMk cId="1911017754" sldId="291"/>
            <ac:spMk id="171" creationId="{E1125E04-33C8-4FC1-8FA1-DE98E774AD50}"/>
          </ac:spMkLst>
        </pc:spChg>
        <pc:spChg chg="add mod">
          <ac:chgData name="Andreas" userId="9d9beba6-c052-407a-8599-c781a677a996" providerId="ADAL" clId="{1B7CF67B-5515-4C9F-825D-072B1C4F5900}" dt="2021-11-18T08:59:01.159" v="823" actId="26606"/>
          <ac:spMkLst>
            <pc:docMk/>
            <pc:sldMk cId="1911017754" sldId="291"/>
            <ac:spMk id="172" creationId="{97B207BF-17F4-43B4-B315-27DF0FF0A752}"/>
          </ac:spMkLst>
        </pc:spChg>
        <pc:spChg chg="add mod">
          <ac:chgData name="Andreas" userId="9d9beba6-c052-407a-8599-c781a677a996" providerId="ADAL" clId="{1B7CF67B-5515-4C9F-825D-072B1C4F5900}" dt="2021-11-18T08:59:01.159" v="823" actId="26606"/>
          <ac:spMkLst>
            <pc:docMk/>
            <pc:sldMk cId="1911017754" sldId="291"/>
            <ac:spMk id="173" creationId="{B481E49B-3DE4-49DB-874C-30B99A34DBF5}"/>
          </ac:spMkLst>
        </pc:spChg>
        <pc:spChg chg="add del mod">
          <ac:chgData name="Andreas" userId="9d9beba6-c052-407a-8599-c781a677a996" providerId="ADAL" clId="{1B7CF67B-5515-4C9F-825D-072B1C4F5900}" dt="2021-11-18T08:59:01.156" v="822" actId="26606"/>
          <ac:spMkLst>
            <pc:docMk/>
            <pc:sldMk cId="1911017754" sldId="291"/>
            <ac:spMk id="175" creationId="{1F098EB8-D202-48B2-86CA-1D3FE493650D}"/>
          </ac:spMkLst>
        </pc:spChg>
        <pc:spChg chg="add del mod">
          <ac:chgData name="Andreas" userId="9d9beba6-c052-407a-8599-c781a677a996" providerId="ADAL" clId="{1B7CF67B-5515-4C9F-825D-072B1C4F5900}" dt="2021-11-18T08:59:08.338" v="826" actId="478"/>
          <ac:spMkLst>
            <pc:docMk/>
            <pc:sldMk cId="1911017754" sldId="291"/>
            <ac:spMk id="177" creationId="{AE1562A0-AB99-4525-8285-E45E8B769A54}"/>
          </ac:spMkLst>
        </pc:spChg>
        <pc:picChg chg="mod ord">
          <ac:chgData name="Andreas" userId="9d9beba6-c052-407a-8599-c781a677a996" providerId="ADAL" clId="{1B7CF67B-5515-4C9F-825D-072B1C4F5900}" dt="2021-11-18T08:59:14.851" v="828" actId="1076"/>
          <ac:picMkLst>
            <pc:docMk/>
            <pc:sldMk cId="1911017754" sldId="291"/>
            <ac:picMk id="4" creationId="{2C66C096-2CBC-41F2-ADCB-EEE41444E70F}"/>
          </ac:picMkLst>
        </pc:picChg>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pChg chg="add del mod">
          <ac:chgData name="Andreas" userId="9d9beba6-c052-407a-8599-c781a677a996" providerId="ADAL" clId="{1B7CF67B-5515-4C9F-825D-072B1C4F5900}" dt="2021-11-18T08:35:45.558" v="489" actId="26606"/>
          <ac:spMkLst>
            <pc:docMk/>
            <pc:sldMk cId="905136967" sldId="292"/>
            <ac:spMk id="5" creationId="{A43D9CEC-C14D-4EF7-9CB6-03B835202AD7}"/>
          </ac:spMkLst>
        </pc:spChg>
        <pc:spChg chg="add del mod">
          <ac:chgData name="Andreas" userId="9d9beba6-c052-407a-8599-c781a677a996" providerId="ADAL" clId="{1B7CF67B-5515-4C9F-825D-072B1C4F5900}" dt="2021-11-18T08:32:50.492" v="379" actId="26606"/>
          <ac:spMkLst>
            <pc:docMk/>
            <pc:sldMk cId="905136967" sldId="292"/>
            <ac:spMk id="106" creationId="{8E070634-4EEE-4BAF-B600-5A8F3620333A}"/>
          </ac:spMkLst>
        </pc:spChg>
        <pc:spChg chg="add del mod">
          <ac:chgData name="Andreas" userId="9d9beba6-c052-407a-8599-c781a677a996" providerId="ADAL" clId="{1B7CF67B-5515-4C9F-825D-072B1C4F5900}" dt="2021-11-18T08:32:57.479" v="381" actId="26606"/>
          <ac:spMkLst>
            <pc:docMk/>
            <pc:sldMk cId="905136967" sldId="292"/>
            <ac:spMk id="107" creationId="{6A4F24C6-BAE2-4288-803F-25888FD7F982}"/>
          </ac:spMkLst>
        </pc:spChg>
        <pc:spChg chg="add del mod">
          <ac:chgData name="Andreas" userId="9d9beba6-c052-407a-8599-c781a677a996" providerId="ADAL" clId="{1B7CF67B-5515-4C9F-825D-072B1C4F5900}" dt="2021-11-18T08:32:50.492" v="379" actId="26606"/>
          <ac:spMkLst>
            <pc:docMk/>
            <pc:sldMk cId="905136967" sldId="292"/>
            <ac:spMk id="108" creationId="{781E2672-BFAD-4B63-AA49-D282A8B6DCD0}"/>
          </ac:spMkLst>
        </pc:spChg>
        <pc:spChg chg="add del mod">
          <ac:chgData name="Andreas" userId="9d9beba6-c052-407a-8599-c781a677a996" providerId="ADAL" clId="{1B7CF67B-5515-4C9F-825D-072B1C4F5900}" dt="2021-11-18T08:32:57.479" v="381" actId="26606"/>
          <ac:spMkLst>
            <pc:docMk/>
            <pc:sldMk cId="905136967" sldId="292"/>
            <ac:spMk id="109" creationId="{AF896F86-7EFB-4569-B02C-653C60BA99EF}"/>
          </ac:spMkLst>
        </pc:spChg>
        <pc:spChg chg="add del mod">
          <ac:chgData name="Andreas" userId="9d9beba6-c052-407a-8599-c781a677a996" providerId="ADAL" clId="{1B7CF67B-5515-4C9F-825D-072B1C4F5900}" dt="2021-11-18T08:32:50.492" v="379" actId="26606"/>
          <ac:spMkLst>
            <pc:docMk/>
            <pc:sldMk cId="905136967" sldId="292"/>
            <ac:spMk id="110" creationId="{5450D74E-E80A-4F7B-AC4C-9B98A916D6E9}"/>
          </ac:spMkLst>
        </pc:spChg>
        <pc:spChg chg="add del mod">
          <ac:chgData name="Andreas" userId="9d9beba6-c052-407a-8599-c781a677a996" providerId="ADAL" clId="{1B7CF67B-5515-4C9F-825D-072B1C4F5900}" dt="2021-11-18T08:32:57.479" v="381" actId="26606"/>
          <ac:spMkLst>
            <pc:docMk/>
            <pc:sldMk cId="905136967" sldId="292"/>
            <ac:spMk id="111" creationId="{15E57F40-8CEC-486E-B530-241D865F3404}"/>
          </ac:spMkLst>
        </pc:spChg>
        <pc:spChg chg="mod ord">
          <ac:chgData name="Andreas" userId="9d9beba6-c052-407a-8599-c781a677a996" providerId="ADAL" clId="{1B7CF67B-5515-4C9F-825D-072B1C4F5900}" dt="2021-11-18T08:35:45.558" v="489" actId="26606"/>
          <ac:spMkLst>
            <pc:docMk/>
            <pc:sldMk cId="905136967" sldId="292"/>
            <ac:spMk id="165" creationId="{00000000-0000-0000-0000-000000000000}"/>
          </ac:spMkLst>
        </pc:spChg>
        <pc:spChg chg="add mod">
          <ac:chgData name="Andreas" userId="9d9beba6-c052-407a-8599-c781a677a996" providerId="ADAL" clId="{1B7CF67B-5515-4C9F-825D-072B1C4F5900}" dt="2021-11-18T08:35:45.558" v="489" actId="26606"/>
          <ac:spMkLst>
            <pc:docMk/>
            <pc:sldMk cId="905136967" sldId="292"/>
            <ac:spMk id="168" creationId="{E0467924-BAD1-4752-BBFD-79A697EE1779}"/>
          </ac:spMkLst>
        </pc:spChg>
        <pc:spChg chg="add mod">
          <ac:chgData name="Andreas" userId="9d9beba6-c052-407a-8599-c781a677a996" providerId="ADAL" clId="{1B7CF67B-5515-4C9F-825D-072B1C4F5900}" dt="2021-11-18T08:35:45.558" v="489" actId="26606"/>
          <ac:spMkLst>
            <pc:docMk/>
            <pc:sldMk cId="905136967" sldId="292"/>
            <ac:spMk id="170" creationId="{8FBDA13C-D1C5-4BD6-B695-0A275D4A2F9E}"/>
          </ac:spMkLst>
        </pc:spChg>
        <pc:spChg chg="add mod">
          <ac:chgData name="Andreas" userId="9d9beba6-c052-407a-8599-c781a677a996" providerId="ADAL" clId="{1B7CF67B-5515-4C9F-825D-072B1C4F5900}" dt="2021-11-18T08:35:45.558" v="489" actId="26606"/>
          <ac:spMkLst>
            <pc:docMk/>
            <pc:sldMk cId="905136967" sldId="292"/>
            <ac:spMk id="172" creationId="{191CCFB4-E42E-4C19-AC19-DF44DE507EF6}"/>
          </ac:spMkLst>
        </pc:spChg>
        <pc:spChg chg="add del mod">
          <ac:chgData name="Andreas" userId="9d9beba6-c052-407a-8599-c781a677a996" providerId="ADAL" clId="{1B7CF67B-5515-4C9F-825D-072B1C4F5900}" dt="2021-11-18T08:33:14.575" v="387" actId="26606"/>
          <ac:spMkLst>
            <pc:docMk/>
            <pc:sldMk cId="905136967" sldId="292"/>
            <ac:spMk id="173" creationId="{A0478CBC-8074-4CEC-AE8B-DCA5CE8A6480}"/>
          </ac:spMkLst>
        </pc:spChg>
        <pc:spChg chg="add del mod">
          <ac:chgData name="Andreas" userId="9d9beba6-c052-407a-8599-c781a677a996" providerId="ADAL" clId="{1B7CF67B-5515-4C9F-825D-072B1C4F5900}" dt="2021-11-18T08:33:14.575" v="387" actId="26606"/>
          <ac:spMkLst>
            <pc:docMk/>
            <pc:sldMk cId="905136967" sldId="292"/>
            <ac:spMk id="174" creationId="{DCC06A51-8CB1-4DA2-AAE3-3D435102EF7E}"/>
          </ac:spMkLst>
        </pc:spChg>
        <pc:spChg chg="add del mod">
          <ac:chgData name="Andreas" userId="9d9beba6-c052-407a-8599-c781a677a996" providerId="ADAL" clId="{1B7CF67B-5515-4C9F-825D-072B1C4F5900}" dt="2021-11-18T08:33:14.575" v="387" actId="26606"/>
          <ac:spMkLst>
            <pc:docMk/>
            <pc:sldMk cId="905136967" sldId="292"/>
            <ac:spMk id="175" creationId="{A9F8B84D-8D01-498A-96BC-188C91767DA8}"/>
          </ac:spMkLst>
        </pc:spChg>
        <pc:spChg chg="add del mod">
          <ac:chgData name="Andreas" userId="9d9beba6-c052-407a-8599-c781a677a996" providerId="ADAL" clId="{1B7CF67B-5515-4C9F-825D-072B1C4F5900}" dt="2021-11-18T08:33:17.304" v="389" actId="26606"/>
          <ac:spMkLst>
            <pc:docMk/>
            <pc:sldMk cId="905136967" sldId="292"/>
            <ac:spMk id="178" creationId="{6A4F24C6-BAE2-4288-803F-25888FD7F982}"/>
          </ac:spMkLst>
        </pc:spChg>
        <pc:spChg chg="add del mod">
          <ac:chgData name="Andreas" userId="9d9beba6-c052-407a-8599-c781a677a996" providerId="ADAL" clId="{1B7CF67B-5515-4C9F-825D-072B1C4F5900}" dt="2021-11-18T08:33:17.304" v="389" actId="26606"/>
          <ac:spMkLst>
            <pc:docMk/>
            <pc:sldMk cId="905136967" sldId="292"/>
            <ac:spMk id="179" creationId="{AF896F86-7EFB-4569-B02C-653C60BA99EF}"/>
          </ac:spMkLst>
        </pc:spChg>
        <pc:spChg chg="add del mod">
          <ac:chgData name="Andreas" userId="9d9beba6-c052-407a-8599-c781a677a996" providerId="ADAL" clId="{1B7CF67B-5515-4C9F-825D-072B1C4F5900}" dt="2021-11-18T08:33:17.304" v="389" actId="26606"/>
          <ac:spMkLst>
            <pc:docMk/>
            <pc:sldMk cId="905136967" sldId="292"/>
            <ac:spMk id="180" creationId="{15E57F40-8CEC-486E-B530-241D865F3404}"/>
          </ac:spMkLst>
        </pc:spChg>
        <pc:spChg chg="add del mod">
          <ac:chgData name="Andreas" userId="9d9beba6-c052-407a-8599-c781a677a996" providerId="ADAL" clId="{1B7CF67B-5515-4C9F-825D-072B1C4F5900}" dt="2021-11-18T08:34:53.102" v="478" actId="26606"/>
          <ac:spMkLst>
            <pc:docMk/>
            <pc:sldMk cId="905136967" sldId="292"/>
            <ac:spMk id="183" creationId="{A43D9CEC-C14D-4EF7-9CB6-03B835202AD7}"/>
          </ac:spMkLst>
        </pc:spChg>
        <pc:spChg chg="add del mod">
          <ac:chgData name="Andreas" userId="9d9beba6-c052-407a-8599-c781a677a996" providerId="ADAL" clId="{1B7CF67B-5515-4C9F-825D-072B1C4F5900}" dt="2021-11-18T08:34:53.102" v="478" actId="26606"/>
          <ac:spMkLst>
            <pc:docMk/>
            <pc:sldMk cId="905136967" sldId="292"/>
            <ac:spMk id="184" creationId="{8E070634-4EEE-4BAF-B600-5A8F3620333A}"/>
          </ac:spMkLst>
        </pc:spChg>
        <pc:spChg chg="add del mod">
          <ac:chgData name="Andreas" userId="9d9beba6-c052-407a-8599-c781a677a996" providerId="ADAL" clId="{1B7CF67B-5515-4C9F-825D-072B1C4F5900}" dt="2021-11-18T08:34:53.102" v="478" actId="26606"/>
          <ac:spMkLst>
            <pc:docMk/>
            <pc:sldMk cId="905136967" sldId="292"/>
            <ac:spMk id="185" creationId="{781E2672-BFAD-4B63-AA49-D282A8B6DCD0}"/>
          </ac:spMkLst>
        </pc:spChg>
        <pc:spChg chg="add del mod">
          <ac:chgData name="Andreas" userId="9d9beba6-c052-407a-8599-c781a677a996" providerId="ADAL" clId="{1B7CF67B-5515-4C9F-825D-072B1C4F5900}" dt="2021-11-18T08:34:53.102" v="478" actId="26606"/>
          <ac:spMkLst>
            <pc:docMk/>
            <pc:sldMk cId="905136967" sldId="292"/>
            <ac:spMk id="186" creationId="{5450D74E-E80A-4F7B-AC4C-9B98A916D6E9}"/>
          </ac:spMkLst>
        </pc:spChg>
        <pc:graphicFrameChg chg="add del mod">
          <ac:chgData name="Andreas" userId="9d9beba6-c052-407a-8599-c781a677a996" providerId="ADAL" clId="{1B7CF67B-5515-4C9F-825D-072B1C4F5900}" dt="2021-11-18T08:32:57.479" v="381" actId="26606"/>
          <ac:graphicFrameMkLst>
            <pc:docMk/>
            <pc:sldMk cId="905136967" sldId="292"/>
            <ac:graphicFrameMk id="167" creationId="{B3AE239B-C6C1-40B1-8478-4674E1DE26D5}"/>
          </ac:graphicFrameMkLst>
        </pc:graphicFrameChg>
        <pc:graphicFrameChg chg="add del">
          <ac:chgData name="Andreas" userId="9d9beba6-c052-407a-8599-c781a677a996" providerId="ADAL" clId="{1B7CF67B-5515-4C9F-825D-072B1C4F5900}" dt="2021-11-18T08:33:01.796" v="383" actId="26606"/>
          <ac:graphicFrameMkLst>
            <pc:docMk/>
            <pc:sldMk cId="905136967" sldId="292"/>
            <ac:graphicFrameMk id="169" creationId="{15AEBC35-0CB8-480F-A98C-7B292F527E41}"/>
          </ac:graphicFrameMkLst>
        </pc:graphicFrameChg>
        <pc:graphicFrameChg chg="add del">
          <ac:chgData name="Andreas" userId="9d9beba6-c052-407a-8599-c781a677a996" providerId="ADAL" clId="{1B7CF67B-5515-4C9F-825D-072B1C4F5900}" dt="2021-11-18T08:33:04.566" v="385" actId="26606"/>
          <ac:graphicFrameMkLst>
            <pc:docMk/>
            <pc:sldMk cId="905136967" sldId="292"/>
            <ac:graphicFrameMk id="171" creationId="{60915549-52E7-4A74-862F-19129A8F83A0}"/>
          </ac:graphicFrameMkLst>
        </pc:graphicFrameChg>
        <pc:graphicFrameChg chg="add del mod">
          <ac:chgData name="Andreas" userId="9d9beba6-c052-407a-8599-c781a677a996" providerId="ADAL" clId="{1B7CF67B-5515-4C9F-825D-072B1C4F5900}" dt="2021-11-18T08:33:14.575" v="387" actId="26606"/>
          <ac:graphicFrameMkLst>
            <pc:docMk/>
            <pc:sldMk cId="905136967" sldId="292"/>
            <ac:graphicFrameMk id="176" creationId="{DA779C08-5EE1-405C-86FB-444E37E0B3D2}"/>
          </ac:graphicFrameMkLst>
        </pc:graphicFrameChg>
        <pc:graphicFrameChg chg="add del mod">
          <ac:chgData name="Andreas" userId="9d9beba6-c052-407a-8599-c781a677a996" providerId="ADAL" clId="{1B7CF67B-5515-4C9F-825D-072B1C4F5900}" dt="2021-11-18T08:33:17.304" v="389" actId="26606"/>
          <ac:graphicFrameMkLst>
            <pc:docMk/>
            <pc:sldMk cId="905136967" sldId="292"/>
            <ac:graphicFrameMk id="181" creationId="{B3AE239B-C6C1-40B1-8478-4674E1DE26D5}"/>
          </ac:graphicFrameMkLst>
        </pc:graphicFrameChg>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pChg chg="add del mod">
          <ac:chgData name="Andreas" userId="9d9beba6-c052-407a-8599-c781a677a996" providerId="ADAL" clId="{1B7CF67B-5515-4C9F-825D-072B1C4F5900}" dt="2021-11-18T08:34:16.699" v="468" actId="26606"/>
          <ac:spMkLst>
            <pc:docMk/>
            <pc:sldMk cId="2719012752" sldId="293"/>
            <ac:spMk id="106" creationId="{9E186379-F3B1-462E-B88F-EB9196947BDF}"/>
          </ac:spMkLst>
        </pc:spChg>
        <pc:spChg chg="add del mod">
          <ac:chgData name="Andreas" userId="9d9beba6-c052-407a-8599-c781a677a996" providerId="ADAL" clId="{1B7CF67B-5515-4C9F-825D-072B1C4F5900}" dt="2021-11-18T08:34:16.699" v="468" actId="26606"/>
          <ac:spMkLst>
            <pc:docMk/>
            <pc:sldMk cId="2719012752" sldId="293"/>
            <ac:spMk id="108" creationId="{620632E1-BF6E-4F71-8D32-CCCC5906C289}"/>
          </ac:spMkLst>
        </pc:spChg>
        <pc:spChg chg="add del mod">
          <ac:chgData name="Andreas" userId="9d9beba6-c052-407a-8599-c781a677a996" providerId="ADAL" clId="{1B7CF67B-5515-4C9F-825D-072B1C4F5900}" dt="2021-11-18T08:34:16.699" v="468" actId="26606"/>
          <ac:spMkLst>
            <pc:docMk/>
            <pc:sldMk cId="2719012752" sldId="293"/>
            <ac:spMk id="110" creationId="{348939AE-1A7C-4FFF-9D9E-C2DCED73A7EC}"/>
          </ac:spMkLst>
        </pc:spChg>
        <pc:spChg chg="mod ord">
          <ac:chgData name="Andreas" userId="9d9beba6-c052-407a-8599-c781a677a996" providerId="ADAL" clId="{1B7CF67B-5515-4C9F-825D-072B1C4F5900}" dt="2021-11-18T08:37:16.602" v="501" actId="14100"/>
          <ac:spMkLst>
            <pc:docMk/>
            <pc:sldMk cId="2719012752" sldId="293"/>
            <ac:spMk id="165" creationId="{00000000-0000-0000-0000-000000000000}"/>
          </ac:spMkLst>
        </pc:spChg>
        <pc:spChg chg="add del mod">
          <ac:chgData name="Andreas" userId="9d9beba6-c052-407a-8599-c781a677a996" providerId="ADAL" clId="{1B7CF67B-5515-4C9F-825D-072B1C4F5900}" dt="2021-11-18T08:37:19.212" v="502" actId="478"/>
          <ac:spMkLst>
            <pc:docMk/>
            <pc:sldMk cId="2719012752" sldId="293"/>
            <ac:spMk id="167" creationId="{0BEE1DF3-F311-4B2E-B0D5-FE729D742A94}"/>
          </ac:spMkLst>
        </pc:spChg>
        <pc:spChg chg="add mod">
          <ac:chgData name="Andreas" userId="9d9beba6-c052-407a-8599-c781a677a996" providerId="ADAL" clId="{1B7CF67B-5515-4C9F-825D-072B1C4F5900}" dt="2021-11-18T08:37:09.954" v="499" actId="26606"/>
          <ac:spMkLst>
            <pc:docMk/>
            <pc:sldMk cId="2719012752" sldId="293"/>
            <ac:spMk id="168" creationId="{F6E8AC54-E3D7-4B35-8A5A-204B9D5C32D8}"/>
          </ac:spMkLst>
        </pc:spChg>
        <pc:spChg chg="add mod">
          <ac:chgData name="Andreas" userId="9d9beba6-c052-407a-8599-c781a677a996" providerId="ADAL" clId="{1B7CF67B-5515-4C9F-825D-072B1C4F5900}" dt="2021-11-18T08:37:09.954" v="499" actId="26606"/>
          <ac:spMkLst>
            <pc:docMk/>
            <pc:sldMk cId="2719012752" sldId="293"/>
            <ac:spMk id="169" creationId="{81938866-F5E2-4C24-A5AC-F8CA748F0B71}"/>
          </ac:spMkLst>
        </pc:spChg>
        <pc:picChg chg="mod">
          <ac:chgData name="Andreas" userId="9d9beba6-c052-407a-8599-c781a677a996" providerId="ADAL" clId="{1B7CF67B-5515-4C9F-825D-072B1C4F5900}" dt="2021-11-18T08:37:31.525" v="506" actId="14100"/>
          <ac:picMkLst>
            <pc:docMk/>
            <pc:sldMk cId="2719012752" sldId="293"/>
            <ac:picMk id="5" creationId="{9D13362C-B3B3-4DA5-8A13-8F95EAE69A62}"/>
          </ac:picMkLst>
        </pc:picChg>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pChg chg="add del mod">
          <ac:chgData name="Andreas" userId="9d9beba6-c052-407a-8599-c781a677a996" providerId="ADAL" clId="{1B7CF67B-5515-4C9F-825D-072B1C4F5900}" dt="2021-11-18T08:37:52.705" v="510" actId="478"/>
          <ac:spMkLst>
            <pc:docMk/>
            <pc:sldMk cId="105445765" sldId="294"/>
            <ac:spMk id="106" creationId="{A022BA05-562B-417E-94FB-829251F367AB}"/>
          </ac:spMkLst>
        </pc:spChg>
        <pc:spChg chg="add mod">
          <ac:chgData name="Andreas" userId="9d9beba6-c052-407a-8599-c781a677a996" providerId="ADAL" clId="{1B7CF67B-5515-4C9F-825D-072B1C4F5900}" dt="2021-11-18T08:59:24.848" v="829" actId="26606"/>
          <ac:spMkLst>
            <pc:docMk/>
            <pc:sldMk cId="105445765" sldId="294"/>
            <ac:spMk id="108" creationId="{44B446FC-53BC-44FD-AB0F-3CBEE2FB6F1D}"/>
          </ac:spMkLst>
        </pc:spChg>
        <pc:spChg chg="add mod">
          <ac:chgData name="Andreas" userId="9d9beba6-c052-407a-8599-c781a677a996" providerId="ADAL" clId="{1B7CF67B-5515-4C9F-825D-072B1C4F5900}" dt="2021-11-18T08:59:24.848" v="829" actId="26606"/>
          <ac:spMkLst>
            <pc:docMk/>
            <pc:sldMk cId="105445765" sldId="294"/>
            <ac:spMk id="110" creationId="{E7206ED1-C698-42B9-89DA-16977811CE03}"/>
          </ac:spMkLst>
        </pc:spChg>
        <pc:spChg chg="mod ord">
          <ac:chgData name="Andreas" userId="9d9beba6-c052-407a-8599-c781a677a996" providerId="ADAL" clId="{1B7CF67B-5515-4C9F-825D-072B1C4F5900}" dt="2021-11-18T08:59:24.848" v="829" actId="26606"/>
          <ac:spMkLst>
            <pc:docMk/>
            <pc:sldMk cId="105445765" sldId="294"/>
            <ac:spMk id="165" creationId="{00000000-0000-0000-0000-000000000000}"/>
          </ac:spMkLst>
        </pc:spChg>
        <pc:spChg chg="add del mod">
          <ac:chgData name="Andreas" userId="9d9beba6-c052-407a-8599-c781a677a996" providerId="ADAL" clId="{1B7CF67B-5515-4C9F-825D-072B1C4F5900}" dt="2021-11-18T08:59:27.801" v="830" actId="478"/>
          <ac:spMkLst>
            <pc:docMk/>
            <pc:sldMk cId="105445765" sldId="294"/>
            <ac:spMk id="170" creationId="{AF58C9FE-5AA5-48B3-B284-5F06B7EB6725}"/>
          </ac:spMkLst>
        </pc:spChg>
        <pc:picChg chg="mod">
          <ac:chgData name="Andreas" userId="9d9beba6-c052-407a-8599-c781a677a996" providerId="ADAL" clId="{1B7CF67B-5515-4C9F-825D-072B1C4F5900}" dt="2021-11-18T08:59:40.129" v="833" actId="1076"/>
          <ac:picMkLst>
            <pc:docMk/>
            <pc:sldMk cId="105445765" sldId="294"/>
            <ac:picMk id="4" creationId="{3669D0E2-383D-4DE4-A2B5-A0D935EF39EE}"/>
          </ac:picMkLst>
        </pc:picChg>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pChg chg="add del mod">
          <ac:chgData name="Andreas" userId="9d9beba6-c052-407a-8599-c781a677a996" providerId="ADAL" clId="{1B7CF67B-5515-4C9F-825D-072B1C4F5900}" dt="2021-11-18T08:38:24.897" v="517" actId="478"/>
          <ac:spMkLst>
            <pc:docMk/>
            <pc:sldMk cId="2698391475" sldId="295"/>
            <ac:spMk id="106" creationId="{0D7B86E8-7F09-44AE-8A6B-446C614DA495}"/>
          </ac:spMkLst>
        </pc:spChg>
        <pc:spChg chg="add mod">
          <ac:chgData name="Andreas" userId="9d9beba6-c052-407a-8599-c781a677a996" providerId="ADAL" clId="{1B7CF67B-5515-4C9F-825D-072B1C4F5900}" dt="2021-11-18T08:38:18.700" v="514" actId="26606"/>
          <ac:spMkLst>
            <pc:docMk/>
            <pc:sldMk cId="2698391475" sldId="295"/>
            <ac:spMk id="108" creationId="{AF6F1C6B-F27A-4CD1-B940-A10273B1D319}"/>
          </ac:spMkLst>
        </pc:spChg>
        <pc:spChg chg="add mod">
          <ac:chgData name="Andreas" userId="9d9beba6-c052-407a-8599-c781a677a996" providerId="ADAL" clId="{1B7CF67B-5515-4C9F-825D-072B1C4F5900}" dt="2021-11-18T08:38:18.700" v="514" actId="26606"/>
          <ac:spMkLst>
            <pc:docMk/>
            <pc:sldMk cId="2698391475" sldId="295"/>
            <ac:spMk id="110" creationId="{6909033B-67DD-41AB-88CE-1306098EC68D}"/>
          </ac:spMkLst>
        </pc:spChg>
        <pc:spChg chg="mod">
          <ac:chgData name="Andreas" userId="9d9beba6-c052-407a-8599-c781a677a996" providerId="ADAL" clId="{1B7CF67B-5515-4C9F-825D-072B1C4F5900}" dt="2021-11-18T08:38:23.718" v="516" actId="14100"/>
          <ac:spMkLst>
            <pc:docMk/>
            <pc:sldMk cId="2698391475" sldId="295"/>
            <ac:spMk id="165" creationId="{00000000-0000-0000-0000-000000000000}"/>
          </ac:spMkLst>
        </pc:spChg>
        <pc:picChg chg="mod">
          <ac:chgData name="Andreas" userId="9d9beba6-c052-407a-8599-c781a677a996" providerId="ADAL" clId="{1B7CF67B-5515-4C9F-825D-072B1C4F5900}" dt="2021-11-18T08:38:35.248" v="519" actId="1076"/>
          <ac:picMkLst>
            <pc:docMk/>
            <pc:sldMk cId="2698391475" sldId="295"/>
            <ac:picMk id="5" creationId="{0DA7143A-B512-4896-B252-D694D4B5985F}"/>
          </ac:picMkLst>
        </pc:picChg>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pChg chg="add del mod">
          <ac:chgData name="Andreas" userId="9d9beba6-c052-407a-8599-c781a677a996" providerId="ADAL" clId="{1B7CF67B-5515-4C9F-825D-072B1C4F5900}" dt="2021-11-18T08:38:48.532" v="523" actId="478"/>
          <ac:spMkLst>
            <pc:docMk/>
            <pc:sldMk cId="558428443" sldId="296"/>
            <ac:spMk id="106" creationId="{DB09F2F1-F292-4D70-A23A-E211A3E62F91}"/>
          </ac:spMkLst>
        </pc:spChg>
        <pc:spChg chg="add mod">
          <ac:chgData name="Andreas" userId="9d9beba6-c052-407a-8599-c781a677a996" providerId="ADAL" clId="{1B7CF67B-5515-4C9F-825D-072B1C4F5900}" dt="2021-11-18T08:38:40.511" v="520" actId="26606"/>
          <ac:spMkLst>
            <pc:docMk/>
            <pc:sldMk cId="558428443" sldId="296"/>
            <ac:spMk id="108" creationId="{42A747BA-8C64-4CC6-929F-1BEA72C8D06B}"/>
          </ac:spMkLst>
        </pc:spChg>
        <pc:spChg chg="add mod">
          <ac:chgData name="Andreas" userId="9d9beba6-c052-407a-8599-c781a677a996" providerId="ADAL" clId="{1B7CF67B-5515-4C9F-825D-072B1C4F5900}" dt="2021-11-18T08:38:40.511" v="520" actId="26606"/>
          <ac:spMkLst>
            <pc:docMk/>
            <pc:sldMk cId="558428443" sldId="296"/>
            <ac:spMk id="110" creationId="{128A59A0-321C-42B5-B836-42A1DEAFA06D}"/>
          </ac:spMkLst>
        </pc:spChg>
        <pc:spChg chg="mod">
          <ac:chgData name="Andreas" userId="9d9beba6-c052-407a-8599-c781a677a996" providerId="ADAL" clId="{1B7CF67B-5515-4C9F-825D-072B1C4F5900}" dt="2021-11-18T08:38:45.994" v="522" actId="14100"/>
          <ac:spMkLst>
            <pc:docMk/>
            <pc:sldMk cId="558428443" sldId="296"/>
            <ac:spMk id="165" creationId="{00000000-0000-0000-0000-000000000000}"/>
          </ac:spMkLst>
        </pc:spChg>
        <pc:picChg chg="mod">
          <ac:chgData name="Andreas" userId="9d9beba6-c052-407a-8599-c781a677a996" providerId="ADAL" clId="{1B7CF67B-5515-4C9F-825D-072B1C4F5900}" dt="2021-11-18T08:38:59.203" v="525" actId="1076"/>
          <ac:picMkLst>
            <pc:docMk/>
            <pc:sldMk cId="558428443" sldId="296"/>
            <ac:picMk id="5" creationId="{A2AF053D-A6F4-494E-BDDC-36FD3B804627}"/>
          </ac:picMkLst>
        </pc:picChg>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pChg chg="mod">
          <ac:chgData name="Andreas" userId="9d9beba6-c052-407a-8599-c781a677a996" providerId="ADAL" clId="{1B7CF67B-5515-4C9F-825D-072B1C4F5900}" dt="2021-11-18T08:39:13.970" v="528" actId="26606"/>
          <ac:spMkLst>
            <pc:docMk/>
            <pc:sldMk cId="76177616" sldId="297"/>
            <ac:spMk id="2" creationId="{464F4D2C-0CC4-4337-BB75-E08140A62DDC}"/>
          </ac:spMkLst>
        </pc:spChg>
        <pc:spChg chg="add del mod">
          <ac:chgData name="Andreas" userId="9d9beba6-c052-407a-8599-c781a677a996" providerId="ADAL" clId="{1B7CF67B-5515-4C9F-825D-072B1C4F5900}" dt="2021-11-18T08:39:13.964" v="527" actId="26606"/>
          <ac:spMkLst>
            <pc:docMk/>
            <pc:sldMk cId="76177616" sldId="297"/>
            <ac:spMk id="106" creationId="{FCDE3E1F-17CA-4EFF-A60C-FDAB5FCAC811}"/>
          </ac:spMkLst>
        </pc:spChg>
        <pc:spChg chg="add del mod">
          <ac:chgData name="Andreas" userId="9d9beba6-c052-407a-8599-c781a677a996" providerId="ADAL" clId="{1B7CF67B-5515-4C9F-825D-072B1C4F5900}" dt="2021-11-18T08:39:13.964" v="527" actId="26606"/>
          <ac:spMkLst>
            <pc:docMk/>
            <pc:sldMk cId="76177616" sldId="297"/>
            <ac:spMk id="108" creationId="{C5E5C6C5-A8F5-4258-9968-D66F4140FA17}"/>
          </ac:spMkLst>
        </pc:spChg>
        <pc:spChg chg="add del mod">
          <ac:chgData name="Andreas" userId="9d9beba6-c052-407a-8599-c781a677a996" providerId="ADAL" clId="{1B7CF67B-5515-4C9F-825D-072B1C4F5900}" dt="2021-11-18T08:39:13.964" v="527" actId="26606"/>
          <ac:spMkLst>
            <pc:docMk/>
            <pc:sldMk cId="76177616" sldId="297"/>
            <ac:spMk id="110" creationId="{92BBFE0A-AB75-4992-917B-168ED8388A48}"/>
          </ac:spMkLst>
        </pc:spChg>
        <pc:spChg chg="mod">
          <ac:chgData name="Andreas" userId="9d9beba6-c052-407a-8599-c781a677a996" providerId="ADAL" clId="{1B7CF67B-5515-4C9F-825D-072B1C4F5900}" dt="2021-11-18T08:39:24.943" v="530" actId="1076"/>
          <ac:spMkLst>
            <pc:docMk/>
            <pc:sldMk cId="76177616" sldId="297"/>
            <ac:spMk id="165" creationId="{00000000-0000-0000-0000-000000000000}"/>
          </ac:spMkLst>
        </pc:spChg>
        <pc:spChg chg="add mod">
          <ac:chgData name="Andreas" userId="9d9beba6-c052-407a-8599-c781a677a996" providerId="ADAL" clId="{1B7CF67B-5515-4C9F-825D-072B1C4F5900}" dt="2021-11-18T08:39:13.970" v="528" actId="26606"/>
          <ac:spMkLst>
            <pc:docMk/>
            <pc:sldMk cId="76177616" sldId="297"/>
            <ac:spMk id="167" creationId="{016014A3-7775-44D3-9029-F63AC0BDA62C}"/>
          </ac:spMkLst>
        </pc:spChg>
        <pc:spChg chg="add mod">
          <ac:chgData name="Andreas" userId="9d9beba6-c052-407a-8599-c781a677a996" providerId="ADAL" clId="{1B7CF67B-5515-4C9F-825D-072B1C4F5900}" dt="2021-11-18T08:39:13.970" v="528" actId="26606"/>
          <ac:spMkLst>
            <pc:docMk/>
            <pc:sldMk cId="76177616" sldId="297"/>
            <ac:spMk id="168" creationId="{5E22C851-487F-44B8-B88B-01FADD370D56}"/>
          </ac:spMkLst>
        </pc:spChg>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pChg chg="add mod">
          <ac:chgData name="Andreas" userId="9d9beba6-c052-407a-8599-c781a677a996" providerId="ADAL" clId="{1B7CF67B-5515-4C9F-825D-072B1C4F5900}" dt="2021-11-18T08:39:37.480" v="531" actId="26606"/>
          <ac:spMkLst>
            <pc:docMk/>
            <pc:sldMk cId="312594172" sldId="298"/>
            <ac:spMk id="106" creationId="{A52A6686-F3B6-43A8-8A83-C9DB6FDD692A}"/>
          </ac:spMkLst>
        </pc:spChg>
        <pc:spChg chg="add mod">
          <ac:chgData name="Andreas" userId="9d9beba6-c052-407a-8599-c781a677a996" providerId="ADAL" clId="{1B7CF67B-5515-4C9F-825D-072B1C4F5900}" dt="2021-11-18T08:39:37.480" v="531" actId="26606"/>
          <ac:spMkLst>
            <pc:docMk/>
            <pc:sldMk cId="312594172" sldId="298"/>
            <ac:spMk id="108" creationId="{9B72D1A6-E9B6-4149-B7BB-F2E0C70D036B}"/>
          </ac:spMkLst>
        </pc:spChg>
        <pc:spChg chg="add mod">
          <ac:chgData name="Andreas" userId="9d9beba6-c052-407a-8599-c781a677a996" providerId="ADAL" clId="{1B7CF67B-5515-4C9F-825D-072B1C4F5900}" dt="2021-11-18T08:39:37.480" v="531" actId="26606"/>
          <ac:spMkLst>
            <pc:docMk/>
            <pc:sldMk cId="312594172" sldId="298"/>
            <ac:spMk id="110" creationId="{BB1FC1CC-4E80-42D4-B761-F0A1F3C8516D}"/>
          </ac:spMkLst>
        </pc:spChg>
        <pc:spChg chg="mod ord">
          <ac:chgData name="Andreas" userId="9d9beba6-c052-407a-8599-c781a677a996" providerId="ADAL" clId="{1B7CF67B-5515-4C9F-825D-072B1C4F5900}" dt="2021-11-18T08:39:37.480" v="531" actId="26606"/>
          <ac:spMkLst>
            <pc:docMk/>
            <pc:sldMk cId="312594172" sldId="298"/>
            <ac:spMk id="165" creationId="{00000000-0000-0000-0000-000000000000}"/>
          </ac:spMkLst>
        </pc:spChg>
        <pc:picChg chg="mod">
          <ac:chgData name="Andreas" userId="9d9beba6-c052-407a-8599-c781a677a996" providerId="ADAL" clId="{1B7CF67B-5515-4C9F-825D-072B1C4F5900}" dt="2021-11-18T08:39:37.480" v="531" actId="26606"/>
          <ac:picMkLst>
            <pc:docMk/>
            <pc:sldMk cId="312594172" sldId="298"/>
            <ac:picMk id="4" creationId="{532BD7C3-96D2-46C2-8C19-56B67C9FB73C}"/>
          </ac:picMkLst>
        </pc:picChg>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pChg chg="add mod">
          <ac:chgData name="Andreas" userId="9d9beba6-c052-407a-8599-c781a677a996" providerId="ADAL" clId="{1B7CF67B-5515-4C9F-825D-072B1C4F5900}" dt="2021-11-18T08:40:37.177" v="532" actId="26606"/>
          <ac:spMkLst>
            <pc:docMk/>
            <pc:sldMk cId="2755240579" sldId="299"/>
            <ac:spMk id="108" creationId="{2FF30981-716C-4563-B802-1A812DB72CD7}"/>
          </ac:spMkLst>
        </pc:spChg>
        <pc:spChg chg="add mod">
          <ac:chgData name="Andreas" userId="9d9beba6-c052-407a-8599-c781a677a996" providerId="ADAL" clId="{1B7CF67B-5515-4C9F-825D-072B1C4F5900}" dt="2021-11-18T08:40:37.177" v="532" actId="26606"/>
          <ac:spMkLst>
            <pc:docMk/>
            <pc:sldMk cId="2755240579" sldId="299"/>
            <ac:spMk id="110" creationId="{06E01F99-F124-4D92-A774-EC2E88327BA1}"/>
          </ac:spMkLst>
        </pc:spChg>
        <pc:spChg chg="add mod">
          <ac:chgData name="Andreas" userId="9d9beba6-c052-407a-8599-c781a677a996" providerId="ADAL" clId="{1B7CF67B-5515-4C9F-825D-072B1C4F5900}" dt="2021-11-18T08:40:37.177" v="532" actId="26606"/>
          <ac:spMkLst>
            <pc:docMk/>
            <pc:sldMk cId="2755240579" sldId="299"/>
            <ac:spMk id="112" creationId="{397B6495-7242-4B4D-B45F-30E87E60EEF0}"/>
          </ac:spMkLst>
        </pc:spChg>
        <pc:spChg chg="mod">
          <ac:chgData name="Andreas" userId="9d9beba6-c052-407a-8599-c781a677a996" providerId="ADAL" clId="{1B7CF67B-5515-4C9F-825D-072B1C4F5900}" dt="2021-11-18T08:40:37.177" v="532" actId="26606"/>
          <ac:spMkLst>
            <pc:docMk/>
            <pc:sldMk cId="2755240579" sldId="299"/>
            <ac:spMk id="165" creationId="{00000000-0000-0000-0000-000000000000}"/>
          </ac:spMkLst>
        </pc:spChg>
        <pc:spChg chg="del">
          <ac:chgData name="Andreas" userId="9d9beba6-c052-407a-8599-c781a677a996" providerId="ADAL" clId="{1B7CF67B-5515-4C9F-825D-072B1C4F5900}" dt="2021-11-18T08:40:37.177" v="532" actId="26606"/>
          <ac:spMkLst>
            <pc:docMk/>
            <pc:sldMk cId="2755240579" sldId="299"/>
            <ac:spMk id="166" creationId="{00000000-0000-0000-0000-000000000000}"/>
          </ac:spMkLst>
        </pc:spChg>
        <pc:graphicFrameChg chg="add mod">
          <ac:chgData name="Andreas" userId="9d9beba6-c052-407a-8599-c781a677a996" providerId="ADAL" clId="{1B7CF67B-5515-4C9F-825D-072B1C4F5900}" dt="2021-11-18T08:44:38.951" v="626" actId="20577"/>
          <ac:graphicFrameMkLst>
            <pc:docMk/>
            <pc:sldMk cId="2755240579" sldId="299"/>
            <ac:graphicFrameMk id="168" creationId="{B18678BA-0CD1-4C20-84BB-558584C47129}"/>
          </ac:graphicFrameMkLst>
        </pc:graphicFrameChg>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pChg chg="mod">
          <ac:chgData name="Andreas" userId="9d9beba6-c052-407a-8599-c781a677a996" providerId="ADAL" clId="{1B7CF67B-5515-4C9F-825D-072B1C4F5900}" dt="2021-11-18T08:59:52.242" v="835" actId="14100"/>
          <ac:spMkLst>
            <pc:docMk/>
            <pc:sldMk cId="3134029436" sldId="300"/>
            <ac:spMk id="185" creationId="{00000000-0000-0000-0000-000000000000}"/>
          </ac:spMkLst>
        </pc:spChg>
        <pc:spChg chg="mod">
          <ac:chgData name="Andreas" userId="9d9beba6-c052-407a-8599-c781a677a996" providerId="ADAL" clId="{1B7CF67B-5515-4C9F-825D-072B1C4F5900}" dt="2021-11-18T08:59:47.624" v="834" actId="26606"/>
          <ac:spMkLst>
            <pc:docMk/>
            <pc:sldMk cId="3134029436" sldId="300"/>
            <ac:spMk id="186" creationId="{00000000-0000-0000-0000-000000000000}"/>
          </ac:spMkLst>
        </pc:spChg>
        <pc:spChg chg="add mod">
          <ac:chgData name="Andreas" userId="9d9beba6-c052-407a-8599-c781a677a996" providerId="ADAL" clId="{1B7CF67B-5515-4C9F-825D-072B1C4F5900}" dt="2021-11-18T08:59:47.624" v="834" actId="26606"/>
          <ac:spMkLst>
            <pc:docMk/>
            <pc:sldMk cId="3134029436" sldId="300"/>
            <ac:spMk id="193" creationId="{DE063324-224A-4A92-A2B7-3101AB826E37}"/>
          </ac:spMkLst>
        </pc:spChg>
        <pc:spChg chg="add mod">
          <ac:chgData name="Andreas" userId="9d9beba6-c052-407a-8599-c781a677a996" providerId="ADAL" clId="{1B7CF67B-5515-4C9F-825D-072B1C4F5900}" dt="2021-11-18T08:59:47.624" v="834" actId="26606"/>
          <ac:spMkLst>
            <pc:docMk/>
            <pc:sldMk cId="3134029436" sldId="300"/>
            <ac:spMk id="195" creationId="{8F203D3E-3FF9-4760-8DBF-95570396CD78}"/>
          </ac:spMkLst>
        </pc:spChg>
        <pc:picChg chg="mod ord">
          <ac:chgData name="Andreas" userId="9d9beba6-c052-407a-8599-c781a677a996" providerId="ADAL" clId="{1B7CF67B-5515-4C9F-825D-072B1C4F5900}" dt="2021-11-18T08:59:47.624" v="834" actId="26606"/>
          <ac:picMkLst>
            <pc:docMk/>
            <pc:sldMk cId="3134029436" sldId="300"/>
            <ac:picMk id="188" creationId="{00000000-0000-0000-0000-000000000000}"/>
          </ac:picMkLst>
        </pc:picChg>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pChg chg="mod">
          <ac:chgData name="Andreas" userId="9d9beba6-c052-407a-8599-c781a677a996" providerId="ADAL" clId="{1B7CF67B-5515-4C9F-825D-072B1C4F5900}" dt="2021-11-18T08:48:46.208" v="735" actId="26606"/>
          <ac:spMkLst>
            <pc:docMk/>
            <pc:sldMk cId="2830768665" sldId="301"/>
            <ac:spMk id="185" creationId="{00000000-0000-0000-0000-000000000000}"/>
          </ac:spMkLst>
        </pc:spChg>
        <pc:spChg chg="mod">
          <ac:chgData name="Andreas" userId="9d9beba6-c052-407a-8599-c781a677a996" providerId="ADAL" clId="{1B7CF67B-5515-4C9F-825D-072B1C4F5900}" dt="2021-11-18T08:48:46.208" v="735" actId="26606"/>
          <ac:spMkLst>
            <pc:docMk/>
            <pc:sldMk cId="2830768665" sldId="301"/>
            <ac:spMk id="186" creationId="{00000000-0000-0000-0000-000000000000}"/>
          </ac:spMkLst>
        </pc:spChg>
        <pc:spChg chg="add mod">
          <ac:chgData name="Andreas" userId="9d9beba6-c052-407a-8599-c781a677a996" providerId="ADAL" clId="{1B7CF67B-5515-4C9F-825D-072B1C4F5900}" dt="2021-11-18T08:48:46.208" v="735" actId="26606"/>
          <ac:spMkLst>
            <pc:docMk/>
            <pc:sldMk cId="2830768665" sldId="301"/>
            <ac:spMk id="193" creationId="{27F30182-FE07-46A0-B975-AA83D637BA8C}"/>
          </ac:spMkLst>
        </pc:spChg>
        <pc:spChg chg="add mod">
          <ac:chgData name="Andreas" userId="9d9beba6-c052-407a-8599-c781a677a996" providerId="ADAL" clId="{1B7CF67B-5515-4C9F-825D-072B1C4F5900}" dt="2021-11-18T08:48:46.208" v="735" actId="26606"/>
          <ac:spMkLst>
            <pc:docMk/>
            <pc:sldMk cId="2830768665" sldId="301"/>
            <ac:spMk id="195" creationId="{83E3FD17-39DE-4946-8B62-4A4A06906652}"/>
          </ac:spMkLst>
        </pc:spChg>
        <pc:picChg chg="mod ord">
          <ac:chgData name="Andreas" userId="9d9beba6-c052-407a-8599-c781a677a996" providerId="ADAL" clId="{1B7CF67B-5515-4C9F-825D-072B1C4F5900}" dt="2021-11-18T08:48:46.208" v="735" actId="26606"/>
          <ac:picMkLst>
            <pc:docMk/>
            <pc:sldMk cId="2830768665" sldId="301"/>
            <ac:picMk id="188" creationId="{00000000-0000-0000-0000-000000000000}"/>
          </ac:picMkLst>
        </pc:picChg>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pChg chg="mod">
          <ac:chgData name="Andreas" userId="9d9beba6-c052-407a-8599-c781a677a996" providerId="ADAL" clId="{1B7CF67B-5515-4C9F-825D-072B1C4F5900}" dt="2021-11-18T08:48:35.446" v="734" actId="26606"/>
          <ac:spMkLst>
            <pc:docMk/>
            <pc:sldMk cId="1764870061" sldId="302"/>
            <ac:spMk id="185" creationId="{00000000-0000-0000-0000-000000000000}"/>
          </ac:spMkLst>
        </pc:spChg>
        <pc:spChg chg="mod">
          <ac:chgData name="Andreas" userId="9d9beba6-c052-407a-8599-c781a677a996" providerId="ADAL" clId="{1B7CF67B-5515-4C9F-825D-072B1C4F5900}" dt="2021-11-18T08:48:35.446" v="734" actId="26606"/>
          <ac:spMkLst>
            <pc:docMk/>
            <pc:sldMk cId="1764870061" sldId="302"/>
            <ac:spMk id="186" creationId="{00000000-0000-0000-0000-000000000000}"/>
          </ac:spMkLst>
        </pc:spChg>
        <pc:spChg chg="add mod">
          <ac:chgData name="Andreas" userId="9d9beba6-c052-407a-8599-c781a677a996" providerId="ADAL" clId="{1B7CF67B-5515-4C9F-825D-072B1C4F5900}" dt="2021-11-18T08:48:35.446" v="734" actId="26606"/>
          <ac:spMkLst>
            <pc:docMk/>
            <pc:sldMk cId="1764870061" sldId="302"/>
            <ac:spMk id="193" creationId="{989A130E-1AC6-451F-9083-96A2C4618E5A}"/>
          </ac:spMkLst>
        </pc:spChg>
        <pc:spChg chg="add mod">
          <ac:chgData name="Andreas" userId="9d9beba6-c052-407a-8599-c781a677a996" providerId="ADAL" clId="{1B7CF67B-5515-4C9F-825D-072B1C4F5900}" dt="2021-11-18T08:48:35.446" v="734" actId="26606"/>
          <ac:spMkLst>
            <pc:docMk/>
            <pc:sldMk cId="1764870061" sldId="302"/>
            <ac:spMk id="195" creationId="{0E0C588F-17B2-4EE8-9D4D-012AD40A8831}"/>
          </ac:spMkLst>
        </pc:spChg>
        <pc:picChg chg="mod ord">
          <ac:chgData name="Andreas" userId="9d9beba6-c052-407a-8599-c781a677a996" providerId="ADAL" clId="{1B7CF67B-5515-4C9F-825D-072B1C4F5900}" dt="2021-11-18T08:48:35.446" v="734" actId="26606"/>
          <ac:picMkLst>
            <pc:docMk/>
            <pc:sldMk cId="1764870061" sldId="302"/>
            <ac:picMk id="188" creationId="{00000000-0000-0000-0000-000000000000}"/>
          </ac:picMkLst>
        </pc:picChg>
      </pc:sldChg>
      <pc:sldChg chg="addSp modSp add mod modTransition chgLayout">
        <pc:chgData name="Andreas" userId="9d9beba6-c052-407a-8599-c781a677a996" providerId="ADAL" clId="{1B7CF67B-5515-4C9F-825D-072B1C4F5900}" dt="2021-11-18T09:01:24.847" v="851" actId="166"/>
        <pc:sldMkLst>
          <pc:docMk/>
          <pc:sldMk cId="1114236349" sldId="303"/>
        </pc:sldMkLst>
        <pc:spChg chg="mod ord">
          <ac:chgData name="Andreas" userId="9d9beba6-c052-407a-8599-c781a677a996" providerId="ADAL" clId="{1B7CF67B-5515-4C9F-825D-072B1C4F5900}" dt="2021-11-18T09:01:12.474" v="849" actId="166"/>
          <ac:spMkLst>
            <pc:docMk/>
            <pc:sldMk cId="1114236349" sldId="303"/>
            <ac:spMk id="185" creationId="{00000000-0000-0000-0000-000000000000}"/>
          </ac:spMkLst>
        </pc:spChg>
        <pc:spChg chg="mod ord">
          <ac:chgData name="Andreas" userId="9d9beba6-c052-407a-8599-c781a677a996" providerId="ADAL" clId="{1B7CF67B-5515-4C9F-825D-072B1C4F5900}" dt="2021-11-18T09:01:24.847" v="851" actId="166"/>
          <ac:spMkLst>
            <pc:docMk/>
            <pc:sldMk cId="1114236349" sldId="303"/>
            <ac:spMk id="186" creationId="{00000000-0000-0000-0000-000000000000}"/>
          </ac:spMkLst>
        </pc:spChg>
        <pc:spChg chg="add mod">
          <ac:chgData name="Andreas" userId="9d9beba6-c052-407a-8599-c781a677a996" providerId="ADAL" clId="{1B7CF67B-5515-4C9F-825D-072B1C4F5900}" dt="2021-11-18T09:01:05.712" v="847" actId="26606"/>
          <ac:spMkLst>
            <pc:docMk/>
            <pc:sldMk cId="1114236349" sldId="303"/>
            <ac:spMk id="193" creationId="{B19B3B57-0683-43B1-A93E-8AA536CFCDC7}"/>
          </ac:spMkLst>
        </pc:spChg>
        <pc:spChg chg="add mod">
          <ac:chgData name="Andreas" userId="9d9beba6-c052-407a-8599-c781a677a996" providerId="ADAL" clId="{1B7CF67B-5515-4C9F-825D-072B1C4F5900}" dt="2021-11-18T09:01:05.712" v="847" actId="26606"/>
          <ac:spMkLst>
            <pc:docMk/>
            <pc:sldMk cId="1114236349" sldId="303"/>
            <ac:spMk id="195" creationId="{92AB2069-F8FE-43D1-9450-94142EAF5324}"/>
          </ac:spMkLst>
        </pc:spChg>
        <pc:picChg chg="mod ord">
          <ac:chgData name="Andreas" userId="9d9beba6-c052-407a-8599-c781a677a996" providerId="ADAL" clId="{1B7CF67B-5515-4C9F-825D-072B1C4F5900}" dt="2021-11-18T09:01:05.712" v="847" actId="26606"/>
          <ac:picMkLst>
            <pc:docMk/>
            <pc:sldMk cId="1114236349" sldId="303"/>
            <ac:picMk id="188" creationId="{00000000-0000-0000-0000-000000000000}"/>
          </ac:picMkLst>
        </pc:picChg>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pChg chg="add mod">
          <ac:chgData name="Andreas" userId="9d9beba6-c052-407a-8599-c781a677a996" providerId="ADAL" clId="{1B7CF67B-5515-4C9F-825D-072B1C4F5900}" dt="2021-11-18T09:01:31.058" v="852" actId="26606"/>
          <ac:spMkLst>
            <pc:docMk/>
            <pc:sldMk cId="2366142093" sldId="304"/>
            <ac:spMk id="122" creationId="{55798886-0EBF-48AD-947C-67B70AC4DF13}"/>
          </ac:spMkLst>
        </pc:spChg>
        <pc:spChg chg="add mod">
          <ac:chgData name="Andreas" userId="9d9beba6-c052-407a-8599-c781a677a996" providerId="ADAL" clId="{1B7CF67B-5515-4C9F-825D-072B1C4F5900}" dt="2021-11-18T09:01:31.058" v="852" actId="26606"/>
          <ac:spMkLst>
            <pc:docMk/>
            <pc:sldMk cId="2366142093" sldId="304"/>
            <ac:spMk id="124" creationId="{D87A26C8-F3F7-4F51-BE71-B0EB7CA3CE01}"/>
          </ac:spMkLst>
        </pc:spChg>
        <pc:spChg chg="mod ord">
          <ac:chgData name="Andreas" userId="9d9beba6-c052-407a-8599-c781a677a996" providerId="ADAL" clId="{1B7CF67B-5515-4C9F-825D-072B1C4F5900}" dt="2021-11-18T09:01:33.939" v="853" actId="14100"/>
          <ac:spMkLst>
            <pc:docMk/>
            <pc:sldMk cId="2366142093" sldId="304"/>
            <ac:spMk id="180" creationId="{00000000-0000-0000-0000-000000000000}"/>
          </ac:spMkLst>
        </pc:spChg>
        <pc:spChg chg="mod">
          <ac:chgData name="Andreas" userId="9d9beba6-c052-407a-8599-c781a677a996" providerId="ADAL" clId="{1B7CF67B-5515-4C9F-825D-072B1C4F5900}" dt="2021-11-18T09:01:31.058" v="852" actId="26606"/>
          <ac:spMkLst>
            <pc:docMk/>
            <pc:sldMk cId="2366142093" sldId="304"/>
            <ac:spMk id="181" creationId="{00000000-0000-0000-0000-000000000000}"/>
          </ac:spMkLst>
        </pc:spChg>
        <pc:spChg chg="add del mod">
          <ac:chgData name="Andreas" userId="9d9beba6-c052-407a-8599-c781a677a996" providerId="ADAL" clId="{1B7CF67B-5515-4C9F-825D-072B1C4F5900}" dt="2021-11-18T08:49:34.777" v="740" actId="26606"/>
          <ac:spMkLst>
            <pc:docMk/>
            <pc:sldMk cId="2366142093" sldId="304"/>
            <ac:spMk id="186" creationId="{4C4CADEB-20D8-4CD7-BC2C-B0BCB91553A4}"/>
          </ac:spMkLst>
        </pc:spChg>
        <pc:picChg chg="mod ord">
          <ac:chgData name="Andreas" userId="9d9beba6-c052-407a-8599-c781a677a996" providerId="ADAL" clId="{1B7CF67B-5515-4C9F-825D-072B1C4F5900}" dt="2021-11-18T09:01:39.956" v="854" actId="14100"/>
          <ac:picMkLst>
            <pc:docMk/>
            <pc:sldMk cId="2366142093" sldId="304"/>
            <ac:picMk id="7" creationId="{C84352A4-AB28-4476-8C99-36C151B2E1AB}"/>
          </ac:picMkLst>
        </pc:picChg>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pChg chg="add mod">
          <ac:chgData name="Andreas" userId="9d9beba6-c052-407a-8599-c781a677a996" providerId="ADAL" clId="{1B7CF67B-5515-4C9F-825D-072B1C4F5900}" dt="2021-11-18T08:50:03.201" v="745" actId="26606"/>
          <ac:spMkLst>
            <pc:docMk/>
            <pc:sldMk cId="2056271996" sldId="305"/>
            <ac:spMk id="122" creationId="{CF6C30DC-0D74-468A-83D8-63EAEBDB154D}"/>
          </ac:spMkLst>
        </pc:spChg>
        <pc:spChg chg="add mod">
          <ac:chgData name="Andreas" userId="9d9beba6-c052-407a-8599-c781a677a996" providerId="ADAL" clId="{1B7CF67B-5515-4C9F-825D-072B1C4F5900}" dt="2021-11-18T08:50:03.201" v="745" actId="26606"/>
          <ac:spMkLst>
            <pc:docMk/>
            <pc:sldMk cId="2056271996" sldId="305"/>
            <ac:spMk id="124" creationId="{00C78FFF-C93B-497A-BA9B-DC70EDB4B49C}"/>
          </ac:spMkLst>
        </pc:spChg>
        <pc:spChg chg="add mod">
          <ac:chgData name="Andreas" userId="9d9beba6-c052-407a-8599-c781a677a996" providerId="ADAL" clId="{1B7CF67B-5515-4C9F-825D-072B1C4F5900}" dt="2021-11-18T08:50:03.201" v="745" actId="26606"/>
          <ac:spMkLst>
            <pc:docMk/>
            <pc:sldMk cId="2056271996" sldId="305"/>
            <ac:spMk id="126" creationId="{4F2B3C5D-A69A-490B-998F-3234750495F2}"/>
          </ac:spMkLst>
        </pc:spChg>
        <pc:spChg chg="mod ord">
          <ac:chgData name="Andreas" userId="9d9beba6-c052-407a-8599-c781a677a996" providerId="ADAL" clId="{1B7CF67B-5515-4C9F-825D-072B1C4F5900}" dt="2021-11-18T08:50:03.201" v="745" actId="26606"/>
          <ac:spMkLst>
            <pc:docMk/>
            <pc:sldMk cId="2056271996" sldId="305"/>
            <ac:spMk id="180" creationId="{00000000-0000-0000-0000-000000000000}"/>
          </ac:spMkLst>
        </pc:spChg>
        <pc:spChg chg="mod">
          <ac:chgData name="Andreas" userId="9d9beba6-c052-407a-8599-c781a677a996" providerId="ADAL" clId="{1B7CF67B-5515-4C9F-825D-072B1C4F5900}" dt="2021-11-18T08:50:03.201" v="745" actId="26606"/>
          <ac:spMkLst>
            <pc:docMk/>
            <pc:sldMk cId="2056271996" sldId="305"/>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pChg chg="add del mod">
          <ac:chgData name="Andreas" userId="9d9beba6-c052-407a-8599-c781a677a996" providerId="ADAL" clId="{1B7CF67B-5515-4C9F-825D-072B1C4F5900}" dt="2021-11-18T08:50:14.251" v="747" actId="478"/>
          <ac:spMkLst>
            <pc:docMk/>
            <pc:sldMk cId="4218830267" sldId="306"/>
            <ac:spMk id="121" creationId="{7422AA7B-0AA2-40BC-824E-966BAFAF2CF4}"/>
          </ac:spMkLst>
        </pc:spChg>
        <pc:spChg chg="add mod">
          <ac:chgData name="Andreas" userId="9d9beba6-c052-407a-8599-c781a677a996" providerId="ADAL" clId="{1B7CF67B-5515-4C9F-825D-072B1C4F5900}" dt="2021-11-18T08:50:11.406" v="746" actId="26606"/>
          <ac:spMkLst>
            <pc:docMk/>
            <pc:sldMk cId="4218830267" sldId="306"/>
            <ac:spMk id="123" creationId="{00AD8E6E-2991-4AC4-AA00-DAF84B7586F1}"/>
          </ac:spMkLst>
        </pc:spChg>
        <pc:spChg chg="add mod">
          <ac:chgData name="Andreas" userId="9d9beba6-c052-407a-8599-c781a677a996" providerId="ADAL" clId="{1B7CF67B-5515-4C9F-825D-072B1C4F5900}" dt="2021-11-18T08:50:11.406" v="746" actId="26606"/>
          <ac:spMkLst>
            <pc:docMk/>
            <pc:sldMk cId="4218830267" sldId="306"/>
            <ac:spMk id="125" creationId="{59280E3C-4397-4C41-A0DE-5756473DB51F}"/>
          </ac:spMkLst>
        </pc:spChg>
        <pc:spChg chg="mod">
          <ac:chgData name="Andreas" userId="9d9beba6-c052-407a-8599-c781a677a996" providerId="ADAL" clId="{1B7CF67B-5515-4C9F-825D-072B1C4F5900}" dt="2021-11-18T08:50:20.761" v="749" actId="14100"/>
          <ac:spMkLst>
            <pc:docMk/>
            <pc:sldMk cId="4218830267" sldId="306"/>
            <ac:spMk id="180" creationId="{00000000-0000-0000-0000-000000000000}"/>
          </ac:spMkLst>
        </pc:spChg>
        <pc:picChg chg="mod">
          <ac:chgData name="Andreas" userId="9d9beba6-c052-407a-8599-c781a677a996" providerId="ADAL" clId="{1B7CF67B-5515-4C9F-825D-072B1C4F5900}" dt="2021-11-18T08:50:34.214" v="752" actId="1076"/>
          <ac:picMkLst>
            <pc:docMk/>
            <pc:sldMk cId="4218830267" sldId="306"/>
            <ac:picMk id="8" creationId="{E9E7E20F-3552-475B-81E3-2BBD3D28CA0B}"/>
          </ac:picMkLst>
        </pc:picChg>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pChg chg="add mod">
          <ac:chgData name="Andreas" userId="9d9beba6-c052-407a-8599-c781a677a996" providerId="ADAL" clId="{1B7CF67B-5515-4C9F-825D-072B1C4F5900}" dt="2021-11-18T08:50:39.016" v="753" actId="26606"/>
          <ac:spMkLst>
            <pc:docMk/>
            <pc:sldMk cId="2598687135" sldId="307"/>
            <ac:spMk id="121" creationId="{A09EC6F3-6194-43E3-9095-1099DE8B88BD}"/>
          </ac:spMkLst>
        </pc:spChg>
        <pc:spChg chg="add mod">
          <ac:chgData name="Andreas" userId="9d9beba6-c052-407a-8599-c781a677a996" providerId="ADAL" clId="{1B7CF67B-5515-4C9F-825D-072B1C4F5900}" dt="2021-11-18T08:50:39.016" v="753" actId="26606"/>
          <ac:spMkLst>
            <pc:docMk/>
            <pc:sldMk cId="2598687135" sldId="307"/>
            <ac:spMk id="123" creationId="{AD7D334A-A231-47F5-BB3C-7DC4234311A2}"/>
          </ac:spMkLst>
        </pc:spChg>
        <pc:spChg chg="add mod">
          <ac:chgData name="Andreas" userId="9d9beba6-c052-407a-8599-c781a677a996" providerId="ADAL" clId="{1B7CF67B-5515-4C9F-825D-072B1C4F5900}" dt="2021-11-18T08:50:39.016" v="753" actId="26606"/>
          <ac:spMkLst>
            <pc:docMk/>
            <pc:sldMk cId="2598687135" sldId="307"/>
            <ac:spMk id="125" creationId="{E4A88F0B-60F7-42EF-BD94-1DCA1BF644B2}"/>
          </ac:spMkLst>
        </pc:spChg>
        <pc:spChg chg="mod ord">
          <ac:chgData name="Andreas" userId="9d9beba6-c052-407a-8599-c781a677a996" providerId="ADAL" clId="{1B7CF67B-5515-4C9F-825D-072B1C4F5900}" dt="2021-11-18T08:50:39.016" v="753" actId="26606"/>
          <ac:spMkLst>
            <pc:docMk/>
            <pc:sldMk cId="2598687135" sldId="307"/>
            <ac:spMk id="180" creationId="{00000000-0000-0000-0000-000000000000}"/>
          </ac:spMkLst>
        </pc:spChg>
        <pc:picChg chg="mod">
          <ac:chgData name="Andreas" userId="9d9beba6-c052-407a-8599-c781a677a996" providerId="ADAL" clId="{1B7CF67B-5515-4C9F-825D-072B1C4F5900}" dt="2021-11-18T08:50:39.016" v="753" actId="26606"/>
          <ac:picMkLst>
            <pc:docMk/>
            <pc:sldMk cId="2598687135" sldId="307"/>
            <ac:picMk id="8" creationId="{BC271D6B-318E-4858-90CD-51DB57CC3208}"/>
          </ac:picMkLst>
        </pc:picChg>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pChg chg="add mod">
          <ac:chgData name="Andreas" userId="9d9beba6-c052-407a-8599-c781a677a996" providerId="ADAL" clId="{1B7CF67B-5515-4C9F-825D-072B1C4F5900}" dt="2021-11-18T08:50:48.714" v="754" actId="26606"/>
          <ac:spMkLst>
            <pc:docMk/>
            <pc:sldMk cId="2356507422" sldId="308"/>
            <ac:spMk id="121" creationId="{DB601132-8A64-4EA7-8411-6277FE51DFE9}"/>
          </ac:spMkLst>
        </pc:spChg>
        <pc:spChg chg="add mod">
          <ac:chgData name="Andreas" userId="9d9beba6-c052-407a-8599-c781a677a996" providerId="ADAL" clId="{1B7CF67B-5515-4C9F-825D-072B1C4F5900}" dt="2021-11-18T08:50:48.714" v="754" actId="26606"/>
          <ac:spMkLst>
            <pc:docMk/>
            <pc:sldMk cId="2356507422" sldId="308"/>
            <ac:spMk id="123" creationId="{C78BD38F-F342-479C-846A-6FEDBF9D435A}"/>
          </ac:spMkLst>
        </pc:spChg>
        <pc:spChg chg="add mod">
          <ac:chgData name="Andreas" userId="9d9beba6-c052-407a-8599-c781a677a996" providerId="ADAL" clId="{1B7CF67B-5515-4C9F-825D-072B1C4F5900}" dt="2021-11-18T08:50:48.714" v="754" actId="26606"/>
          <ac:spMkLst>
            <pc:docMk/>
            <pc:sldMk cId="2356507422" sldId="308"/>
            <ac:spMk id="125" creationId="{14057621-7913-42D1-91CB-752E232C2385}"/>
          </ac:spMkLst>
        </pc:spChg>
        <pc:spChg chg="mod ord">
          <ac:chgData name="Andreas" userId="9d9beba6-c052-407a-8599-c781a677a996" providerId="ADAL" clId="{1B7CF67B-5515-4C9F-825D-072B1C4F5900}" dt="2021-11-18T08:50:48.714" v="754" actId="26606"/>
          <ac:spMkLst>
            <pc:docMk/>
            <pc:sldMk cId="2356507422" sldId="308"/>
            <ac:spMk id="180" creationId="{00000000-0000-0000-0000-000000000000}"/>
          </ac:spMkLst>
        </pc:spChg>
        <pc:picChg chg="mod">
          <ac:chgData name="Andreas" userId="9d9beba6-c052-407a-8599-c781a677a996" providerId="ADAL" clId="{1B7CF67B-5515-4C9F-825D-072B1C4F5900}" dt="2021-11-18T08:50:48.714" v="754" actId="26606"/>
          <ac:picMkLst>
            <pc:docMk/>
            <pc:sldMk cId="2356507422" sldId="308"/>
            <ac:picMk id="8" creationId="{EFB25233-BE7E-4449-B744-AC3117D3B24F}"/>
          </ac:picMkLst>
        </pc:picChg>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pChg chg="add mod">
          <ac:chgData name="Andreas" userId="9d9beba6-c052-407a-8599-c781a677a996" providerId="ADAL" clId="{1B7CF67B-5515-4C9F-825D-072B1C4F5900}" dt="2021-11-18T08:50:53.060" v="755" actId="26606"/>
          <ac:spMkLst>
            <pc:docMk/>
            <pc:sldMk cId="1079619010" sldId="309"/>
            <ac:spMk id="121" creationId="{975BB198-56D3-4C75-9AA8-4058BAE52D98}"/>
          </ac:spMkLst>
        </pc:spChg>
        <pc:spChg chg="add mod">
          <ac:chgData name="Andreas" userId="9d9beba6-c052-407a-8599-c781a677a996" providerId="ADAL" clId="{1B7CF67B-5515-4C9F-825D-072B1C4F5900}" dt="2021-11-18T08:50:53.060" v="755" actId="26606"/>
          <ac:spMkLst>
            <pc:docMk/>
            <pc:sldMk cId="1079619010" sldId="309"/>
            <ac:spMk id="123" creationId="{1EF55593-55E7-4E05-83C1-8126D015C7EB}"/>
          </ac:spMkLst>
        </pc:spChg>
        <pc:spChg chg="add mod">
          <ac:chgData name="Andreas" userId="9d9beba6-c052-407a-8599-c781a677a996" providerId="ADAL" clId="{1B7CF67B-5515-4C9F-825D-072B1C4F5900}" dt="2021-11-18T08:50:53.060" v="755" actId="26606"/>
          <ac:spMkLst>
            <pc:docMk/>
            <pc:sldMk cId="1079619010" sldId="309"/>
            <ac:spMk id="125" creationId="{0B64D0E1-3C99-4E0E-BA8E-B53CD1B7F18C}"/>
          </ac:spMkLst>
        </pc:spChg>
        <pc:spChg chg="mod ord">
          <ac:chgData name="Andreas" userId="9d9beba6-c052-407a-8599-c781a677a996" providerId="ADAL" clId="{1B7CF67B-5515-4C9F-825D-072B1C4F5900}" dt="2021-11-18T08:50:53.060" v="755" actId="26606"/>
          <ac:spMkLst>
            <pc:docMk/>
            <pc:sldMk cId="1079619010" sldId="309"/>
            <ac:spMk id="180" creationId="{00000000-0000-0000-0000-000000000000}"/>
          </ac:spMkLst>
        </pc:spChg>
        <pc:picChg chg="mod">
          <ac:chgData name="Andreas" userId="9d9beba6-c052-407a-8599-c781a677a996" providerId="ADAL" clId="{1B7CF67B-5515-4C9F-825D-072B1C4F5900}" dt="2021-11-18T08:50:53.060" v="755" actId="26606"/>
          <ac:picMkLst>
            <pc:docMk/>
            <pc:sldMk cId="1079619010" sldId="309"/>
            <ac:picMk id="4" creationId="{721185DF-2082-4F0C-B262-6E5F42A7A6AE}"/>
          </ac:picMkLst>
        </pc:picChg>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pChg chg="add mod">
          <ac:chgData name="Andreas" userId="9d9beba6-c052-407a-8599-c781a677a996" providerId="ADAL" clId="{1B7CF67B-5515-4C9F-825D-072B1C4F5900}" dt="2021-11-18T08:51:03.623" v="756" actId="26606"/>
          <ac:spMkLst>
            <pc:docMk/>
            <pc:sldMk cId="4090527258" sldId="310"/>
            <ac:spMk id="121" creationId="{D87CCE91-EBB2-4B98-B85A-E1B7F24C4A7A}"/>
          </ac:spMkLst>
        </pc:spChg>
        <pc:spChg chg="add mod">
          <ac:chgData name="Andreas" userId="9d9beba6-c052-407a-8599-c781a677a996" providerId="ADAL" clId="{1B7CF67B-5515-4C9F-825D-072B1C4F5900}" dt="2021-11-18T08:51:03.623" v="756" actId="26606"/>
          <ac:spMkLst>
            <pc:docMk/>
            <pc:sldMk cId="4090527258" sldId="310"/>
            <ac:spMk id="123" creationId="{06425498-1038-4965-87A7-3E963381CF72}"/>
          </ac:spMkLst>
        </pc:spChg>
        <pc:spChg chg="add mod">
          <ac:chgData name="Andreas" userId="9d9beba6-c052-407a-8599-c781a677a996" providerId="ADAL" clId="{1B7CF67B-5515-4C9F-825D-072B1C4F5900}" dt="2021-11-18T08:51:03.623" v="756" actId="26606"/>
          <ac:spMkLst>
            <pc:docMk/>
            <pc:sldMk cId="4090527258" sldId="310"/>
            <ac:spMk id="125" creationId="{99A993EC-6DEC-460D-9459-B02C852CE7C4}"/>
          </ac:spMkLst>
        </pc:spChg>
        <pc:spChg chg="mod ord">
          <ac:chgData name="Andreas" userId="9d9beba6-c052-407a-8599-c781a677a996" providerId="ADAL" clId="{1B7CF67B-5515-4C9F-825D-072B1C4F5900}" dt="2021-11-18T08:51:03.623" v="756" actId="26606"/>
          <ac:spMkLst>
            <pc:docMk/>
            <pc:sldMk cId="4090527258" sldId="310"/>
            <ac:spMk id="180" creationId="{00000000-0000-0000-0000-000000000000}"/>
          </ac:spMkLst>
        </pc:spChg>
        <pc:picChg chg="mod">
          <ac:chgData name="Andreas" userId="9d9beba6-c052-407a-8599-c781a677a996" providerId="ADAL" clId="{1B7CF67B-5515-4C9F-825D-072B1C4F5900}" dt="2021-11-18T08:51:03.623" v="756" actId="26606"/>
          <ac:picMkLst>
            <pc:docMk/>
            <pc:sldMk cId="4090527258" sldId="310"/>
            <ac:picMk id="4" creationId="{A4EFF177-C43A-41B7-8F34-BA279DAF1FA6}"/>
          </ac:picMkLst>
        </pc:picChg>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pChg chg="add del mod">
          <ac:chgData name="Andreas" userId="9d9beba6-c052-407a-8599-c781a677a996" providerId="ADAL" clId="{1B7CF67B-5515-4C9F-825D-072B1C4F5900}" dt="2021-11-18T08:51:20.954" v="758" actId="26606"/>
          <ac:spMkLst>
            <pc:docMk/>
            <pc:sldMk cId="2431522764" sldId="311"/>
            <ac:spMk id="121" creationId="{48B7BF9A-90B3-4EB7-8592-0357947DEEC8}"/>
          </ac:spMkLst>
        </pc:spChg>
        <pc:spChg chg="add del mod">
          <ac:chgData name="Andreas" userId="9d9beba6-c052-407a-8599-c781a677a996" providerId="ADAL" clId="{1B7CF67B-5515-4C9F-825D-072B1C4F5900}" dt="2021-11-18T08:51:20.954" v="758" actId="26606"/>
          <ac:spMkLst>
            <pc:docMk/>
            <pc:sldMk cId="2431522764" sldId="311"/>
            <ac:spMk id="123" creationId="{3A76E64F-4635-4B66-951A-7BDA9700BDDB}"/>
          </ac:spMkLst>
        </pc:spChg>
        <pc:spChg chg="add del mod">
          <ac:chgData name="Andreas" userId="9d9beba6-c052-407a-8599-c781a677a996" providerId="ADAL" clId="{1B7CF67B-5515-4C9F-825D-072B1C4F5900}" dt="2021-11-18T08:51:34.351" v="766" actId="26606"/>
          <ac:spMkLst>
            <pc:docMk/>
            <pc:sldMk cId="2431522764" sldId="311"/>
            <ac:spMk id="125" creationId="{D0E9316F-64B1-4538-BA4B-B4A4E131C71E}"/>
          </ac:spMkLst>
        </pc:spChg>
        <pc:spChg chg="add del mod">
          <ac:chgData name="Andreas" userId="9d9beba6-c052-407a-8599-c781a677a996" providerId="ADAL" clId="{1B7CF67B-5515-4C9F-825D-072B1C4F5900}" dt="2021-11-18T08:52:07.394" v="770" actId="478"/>
          <ac:spMkLst>
            <pc:docMk/>
            <pc:sldMk cId="2431522764" sldId="311"/>
            <ac:spMk id="127" creationId="{3E904F51-48D3-477E-BCD3-D60863D07FC9}"/>
          </ac:spMkLst>
        </pc:spChg>
        <pc:spChg chg="mod ord">
          <ac:chgData name="Andreas" userId="9d9beba6-c052-407a-8599-c781a677a996" providerId="ADAL" clId="{1B7CF67B-5515-4C9F-825D-072B1C4F5900}" dt="2021-11-18T08:52:02.267" v="769" actId="26606"/>
          <ac:spMkLst>
            <pc:docMk/>
            <pc:sldMk cId="2431522764" sldId="311"/>
            <ac:spMk id="180" creationId="{00000000-0000-0000-0000-000000000000}"/>
          </ac:spMkLst>
        </pc:spChg>
        <pc:spChg chg="add del mod">
          <ac:chgData name="Andreas" userId="9d9beba6-c052-407a-8599-c781a677a996" providerId="ADAL" clId="{1B7CF67B-5515-4C9F-825D-072B1C4F5900}" dt="2021-11-18T08:51:25.124" v="760" actId="26606"/>
          <ac:spMkLst>
            <pc:docMk/>
            <pc:sldMk cId="2431522764" sldId="311"/>
            <ac:spMk id="182" creationId="{362A12F9-9087-49B3-BB23-48F5D1A9ED6F}"/>
          </ac:spMkLst>
        </pc:spChg>
        <pc:spChg chg="add del mod">
          <ac:chgData name="Andreas" userId="9d9beba6-c052-407a-8599-c781a677a996" providerId="ADAL" clId="{1B7CF67B-5515-4C9F-825D-072B1C4F5900}" dt="2021-11-18T08:51:25.124" v="760" actId="26606"/>
          <ac:spMkLst>
            <pc:docMk/>
            <pc:sldMk cId="2431522764" sldId="311"/>
            <ac:spMk id="183" creationId="{A958F65E-71A7-443F-9F27-C72CD252FBBC}"/>
          </ac:spMkLst>
        </pc:spChg>
        <pc:spChg chg="add del mod">
          <ac:chgData name="Andreas" userId="9d9beba6-c052-407a-8599-c781a677a996" providerId="ADAL" clId="{1B7CF67B-5515-4C9F-825D-072B1C4F5900}" dt="2021-11-18T08:51:34.351" v="766" actId="26606"/>
          <ac:spMkLst>
            <pc:docMk/>
            <pc:sldMk cId="2431522764" sldId="311"/>
            <ac:spMk id="184" creationId="{09CF0C8B-909F-4A5E-8C2D-C36BEA150B88}"/>
          </ac:spMkLst>
        </pc:spChg>
        <pc:spChg chg="add del mod">
          <ac:chgData name="Andreas" userId="9d9beba6-c052-407a-8599-c781a677a996" providerId="ADAL" clId="{1B7CF67B-5515-4C9F-825D-072B1C4F5900}" dt="2021-11-18T08:51:28.135" v="762" actId="26606"/>
          <ac:spMkLst>
            <pc:docMk/>
            <pc:sldMk cId="2431522764" sldId="311"/>
            <ac:spMk id="185" creationId="{FA4AA8CC-A7D0-45B4-8661-58EE09E3AF4A}"/>
          </ac:spMkLst>
        </pc:spChg>
        <pc:spChg chg="add del mod">
          <ac:chgData name="Andreas" userId="9d9beba6-c052-407a-8599-c781a677a996" providerId="ADAL" clId="{1B7CF67B-5515-4C9F-825D-072B1C4F5900}" dt="2021-11-18T08:51:28.135" v="762" actId="26606"/>
          <ac:spMkLst>
            <pc:docMk/>
            <pc:sldMk cId="2431522764" sldId="311"/>
            <ac:spMk id="186" creationId="{F1D96C10-34F8-47E8-B1AE-3D7CA0E01D77}"/>
          </ac:spMkLst>
        </pc:spChg>
        <pc:spChg chg="add del mod">
          <ac:chgData name="Andreas" userId="9d9beba6-c052-407a-8599-c781a677a996" providerId="ADAL" clId="{1B7CF67B-5515-4C9F-825D-072B1C4F5900}" dt="2021-11-18T08:51:34.351" v="766" actId="26606"/>
          <ac:spMkLst>
            <pc:docMk/>
            <pc:sldMk cId="2431522764" sldId="311"/>
            <ac:spMk id="187" creationId="{57DB4D2F-C0F2-4FE2-90EB-0CDDF2C8D8FC}"/>
          </ac:spMkLst>
        </pc:spChg>
        <pc:spChg chg="add del mod">
          <ac:chgData name="Andreas" userId="9d9beba6-c052-407a-8599-c781a677a996" providerId="ADAL" clId="{1B7CF67B-5515-4C9F-825D-072B1C4F5900}" dt="2021-11-18T08:52:08.812" v="771" actId="478"/>
          <ac:spMkLst>
            <pc:docMk/>
            <pc:sldMk cId="2431522764" sldId="311"/>
            <ac:spMk id="188" creationId="{4062C75E-80AC-42E3-A3DD-6EC420CC782E}"/>
          </ac:spMkLst>
        </pc:spChg>
        <pc:spChg chg="add mod">
          <ac:chgData name="Andreas" userId="9d9beba6-c052-407a-8599-c781a677a996" providerId="ADAL" clId="{1B7CF67B-5515-4C9F-825D-072B1C4F5900}" dt="2021-11-18T08:52:02.267" v="769" actId="26606"/>
          <ac:spMkLst>
            <pc:docMk/>
            <pc:sldMk cId="2431522764" sldId="311"/>
            <ac:spMk id="189" creationId="{425AD3EB-1B6A-4CB8-AF6E-2C935729F1EE}"/>
          </ac:spMkLst>
        </pc:spChg>
        <pc:spChg chg="add mod">
          <ac:chgData name="Andreas" userId="9d9beba6-c052-407a-8599-c781a677a996" providerId="ADAL" clId="{1B7CF67B-5515-4C9F-825D-072B1C4F5900}" dt="2021-11-18T08:52:02.267" v="769" actId="26606"/>
          <ac:spMkLst>
            <pc:docMk/>
            <pc:sldMk cId="2431522764" sldId="311"/>
            <ac:spMk id="190" creationId="{950CC703-28F1-4DF5-A4C5-C3AC75B556A4}"/>
          </ac:spMkLst>
        </pc:spChg>
        <pc:picChg chg="del mod ord">
          <ac:chgData name="Andreas" userId="9d9beba6-c052-407a-8599-c781a677a996" providerId="ADAL" clId="{1B7CF67B-5515-4C9F-825D-072B1C4F5900}" dt="2021-11-18T08:51:53.072" v="768" actId="21"/>
          <ac:picMkLst>
            <pc:docMk/>
            <pc:sldMk cId="2431522764" sldId="311"/>
            <ac:picMk id="4" creationId="{486D6DDE-D8A9-4260-91B4-45DC90D2E969}"/>
          </ac:picMkLst>
        </pc:picChg>
        <pc:picChg chg="del mod ord">
          <ac:chgData name="Andreas" userId="9d9beba6-c052-407a-8599-c781a677a996" providerId="ADAL" clId="{1B7CF67B-5515-4C9F-825D-072B1C4F5900}" dt="2021-11-18T08:51:53.072" v="768" actId="21"/>
          <ac:picMkLst>
            <pc:docMk/>
            <pc:sldMk cId="2431522764" sldId="311"/>
            <ac:picMk id="5" creationId="{055D2F54-9C0A-4B30-B8A6-EA581805EE2D}"/>
          </ac:picMkLst>
        </pc:picChg>
        <pc:picChg chg="add mod">
          <ac:chgData name="Andreas" userId="9d9beba6-c052-407a-8599-c781a677a996" providerId="ADAL" clId="{1B7CF67B-5515-4C9F-825D-072B1C4F5900}" dt="2021-11-18T08:52:09.954" v="772"/>
          <ac:picMkLst>
            <pc:docMk/>
            <pc:sldMk cId="2431522764" sldId="311"/>
            <ac:picMk id="18" creationId="{2310BD4A-0AC2-4F8E-9415-F4EB1664C4F6}"/>
          </ac:picMkLst>
        </pc:picChg>
        <pc:picChg chg="add mod">
          <ac:chgData name="Andreas" userId="9d9beba6-c052-407a-8599-c781a677a996" providerId="ADAL" clId="{1B7CF67B-5515-4C9F-825D-072B1C4F5900}" dt="2021-11-18T08:52:09.954" v="772"/>
          <ac:picMkLst>
            <pc:docMk/>
            <pc:sldMk cId="2431522764" sldId="311"/>
            <ac:picMk id="19" creationId="{20E9AFF6-3D2D-4420-9DAF-050CAB05C1C4}"/>
          </ac:picMkLst>
        </pc:picChg>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pChg chg="add mod">
          <ac:chgData name="Andreas" userId="9d9beba6-c052-407a-8599-c781a677a996" providerId="ADAL" clId="{1B7CF67B-5515-4C9F-825D-072B1C4F5900}" dt="2021-11-18T08:52:25.828" v="773" actId="26606"/>
          <ac:spMkLst>
            <pc:docMk/>
            <pc:sldMk cId="3505328169" sldId="312"/>
            <ac:spMk id="121" creationId="{A50F6815-E316-431F-BB74-4FFABB1B7580}"/>
          </ac:spMkLst>
        </pc:spChg>
        <pc:spChg chg="add mod">
          <ac:chgData name="Andreas" userId="9d9beba6-c052-407a-8599-c781a677a996" providerId="ADAL" clId="{1B7CF67B-5515-4C9F-825D-072B1C4F5900}" dt="2021-11-18T08:52:25.828" v="773" actId="26606"/>
          <ac:spMkLst>
            <pc:docMk/>
            <pc:sldMk cId="3505328169" sldId="312"/>
            <ac:spMk id="123" creationId="{2AFA0A2C-273B-4023-84A0-AE912A43117D}"/>
          </ac:spMkLst>
        </pc:spChg>
        <pc:spChg chg="add mod">
          <ac:chgData name="Andreas" userId="9d9beba6-c052-407a-8599-c781a677a996" providerId="ADAL" clId="{1B7CF67B-5515-4C9F-825D-072B1C4F5900}" dt="2021-11-18T08:52:25.828" v="773" actId="26606"/>
          <ac:spMkLst>
            <pc:docMk/>
            <pc:sldMk cId="3505328169" sldId="312"/>
            <ac:spMk id="125" creationId="{A66BE4F1-17D7-4CA6-B7BE-BD8B5E0779C0}"/>
          </ac:spMkLst>
        </pc:spChg>
        <pc:spChg chg="mod ord">
          <ac:chgData name="Andreas" userId="9d9beba6-c052-407a-8599-c781a677a996" providerId="ADAL" clId="{1B7CF67B-5515-4C9F-825D-072B1C4F5900}" dt="2021-11-18T08:52:25.828" v="773" actId="26606"/>
          <ac:spMkLst>
            <pc:docMk/>
            <pc:sldMk cId="3505328169" sldId="312"/>
            <ac:spMk id="180" creationId="{00000000-0000-0000-0000-000000000000}"/>
          </ac:spMkLst>
        </pc:spChg>
        <pc:picChg chg="mod">
          <ac:chgData name="Andreas" userId="9d9beba6-c052-407a-8599-c781a677a996" providerId="ADAL" clId="{1B7CF67B-5515-4C9F-825D-072B1C4F5900}" dt="2021-11-18T08:52:25.828" v="773" actId="26606"/>
          <ac:picMkLst>
            <pc:docMk/>
            <pc:sldMk cId="3505328169" sldId="312"/>
            <ac:picMk id="6" creationId="{C5BBC128-9211-4E30-BC8F-F081E3D1C393}"/>
          </ac:picMkLst>
        </pc:picChg>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pChg chg="add mod">
          <ac:chgData name="Andreas" userId="9d9beba6-c052-407a-8599-c781a677a996" providerId="ADAL" clId="{1B7CF67B-5515-4C9F-825D-072B1C4F5900}" dt="2021-11-18T08:52:32.385" v="774" actId="26606"/>
          <ac:spMkLst>
            <pc:docMk/>
            <pc:sldMk cId="488657684" sldId="313"/>
            <ac:spMk id="121" creationId="{8972B098-8C69-4A08-8402-CEB0CD344D32}"/>
          </ac:spMkLst>
        </pc:spChg>
        <pc:spChg chg="add mod">
          <ac:chgData name="Andreas" userId="9d9beba6-c052-407a-8599-c781a677a996" providerId="ADAL" clId="{1B7CF67B-5515-4C9F-825D-072B1C4F5900}" dt="2021-11-18T08:52:32.385" v="774" actId="26606"/>
          <ac:spMkLst>
            <pc:docMk/>
            <pc:sldMk cId="488657684" sldId="313"/>
            <ac:spMk id="123" creationId="{31183487-0E51-4FC7-AA82-ACAD1A3FEAC2}"/>
          </ac:spMkLst>
        </pc:spChg>
        <pc:spChg chg="add mod">
          <ac:chgData name="Andreas" userId="9d9beba6-c052-407a-8599-c781a677a996" providerId="ADAL" clId="{1B7CF67B-5515-4C9F-825D-072B1C4F5900}" dt="2021-11-18T08:52:32.385" v="774" actId="26606"/>
          <ac:spMkLst>
            <pc:docMk/>
            <pc:sldMk cId="488657684" sldId="313"/>
            <ac:spMk id="125" creationId="{17414DA5-7994-451B-87D3-4EF3216EE5FE}"/>
          </ac:spMkLst>
        </pc:spChg>
        <pc:spChg chg="mod ord">
          <ac:chgData name="Andreas" userId="9d9beba6-c052-407a-8599-c781a677a996" providerId="ADAL" clId="{1B7CF67B-5515-4C9F-825D-072B1C4F5900}" dt="2021-11-18T08:52:32.385" v="774" actId="26606"/>
          <ac:spMkLst>
            <pc:docMk/>
            <pc:sldMk cId="488657684" sldId="313"/>
            <ac:spMk id="180" creationId="{00000000-0000-0000-0000-000000000000}"/>
          </ac:spMkLst>
        </pc:spChg>
        <pc:picChg chg="mod">
          <ac:chgData name="Andreas" userId="9d9beba6-c052-407a-8599-c781a677a996" providerId="ADAL" clId="{1B7CF67B-5515-4C9F-825D-072B1C4F5900}" dt="2021-11-18T08:52:32.385" v="774" actId="26606"/>
          <ac:picMkLst>
            <pc:docMk/>
            <pc:sldMk cId="488657684" sldId="313"/>
            <ac:picMk id="4" creationId="{0CCC3364-99D1-4193-B83D-970ED7FD2EAC}"/>
          </ac:picMkLst>
        </pc:picChg>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pChg chg="add mod">
          <ac:chgData name="Andreas" userId="9d9beba6-c052-407a-8599-c781a677a996" providerId="ADAL" clId="{1B7CF67B-5515-4C9F-825D-072B1C4F5900}" dt="2021-11-18T08:52:38.269" v="775" actId="26606"/>
          <ac:spMkLst>
            <pc:docMk/>
            <pc:sldMk cId="2703300525" sldId="314"/>
            <ac:spMk id="121" creationId="{D73CF723-9A36-4325-92AC-0DD53E851A7F}"/>
          </ac:spMkLst>
        </pc:spChg>
        <pc:spChg chg="add mod">
          <ac:chgData name="Andreas" userId="9d9beba6-c052-407a-8599-c781a677a996" providerId="ADAL" clId="{1B7CF67B-5515-4C9F-825D-072B1C4F5900}" dt="2021-11-18T08:52:38.269" v="775" actId="26606"/>
          <ac:spMkLst>
            <pc:docMk/>
            <pc:sldMk cId="2703300525" sldId="314"/>
            <ac:spMk id="123" creationId="{87ED7742-122F-426B-8F0B-1FF2346A1BD6}"/>
          </ac:spMkLst>
        </pc:spChg>
        <pc:spChg chg="add mod">
          <ac:chgData name="Andreas" userId="9d9beba6-c052-407a-8599-c781a677a996" providerId="ADAL" clId="{1B7CF67B-5515-4C9F-825D-072B1C4F5900}" dt="2021-11-18T08:52:38.269" v="775" actId="26606"/>
          <ac:spMkLst>
            <pc:docMk/>
            <pc:sldMk cId="2703300525" sldId="314"/>
            <ac:spMk id="125" creationId="{AAC1AC25-06A3-40F2-9F3C-B15F9C395E68}"/>
          </ac:spMkLst>
        </pc:spChg>
        <pc:spChg chg="mod ord">
          <ac:chgData name="Andreas" userId="9d9beba6-c052-407a-8599-c781a677a996" providerId="ADAL" clId="{1B7CF67B-5515-4C9F-825D-072B1C4F5900}" dt="2021-11-18T08:52:38.269" v="775" actId="26606"/>
          <ac:spMkLst>
            <pc:docMk/>
            <pc:sldMk cId="2703300525" sldId="314"/>
            <ac:spMk id="180" creationId="{00000000-0000-0000-0000-000000000000}"/>
          </ac:spMkLst>
        </pc:spChg>
        <pc:picChg chg="mod">
          <ac:chgData name="Andreas" userId="9d9beba6-c052-407a-8599-c781a677a996" providerId="ADAL" clId="{1B7CF67B-5515-4C9F-825D-072B1C4F5900}" dt="2021-11-18T08:52:38.269" v="775" actId="26606"/>
          <ac:picMkLst>
            <pc:docMk/>
            <pc:sldMk cId="2703300525" sldId="314"/>
            <ac:picMk id="5" creationId="{B8AA6296-6482-4F26-A4A2-492E75EFEBCE}"/>
          </ac:picMkLst>
        </pc:picChg>
      </pc:sldChg>
      <pc:sldChg chg="addSp modSp add mod modTransition chgLayout">
        <pc:chgData name="Andreas" userId="9d9beba6-c052-407a-8599-c781a677a996" providerId="ADAL" clId="{1B7CF67B-5515-4C9F-825D-072B1C4F5900}" dt="2021-11-18T09:02:07.626" v="858" actId="6549"/>
        <pc:sldMkLst>
          <pc:docMk/>
          <pc:sldMk cId="2314019208" sldId="315"/>
        </pc:sldMkLst>
        <pc:spChg chg="add mod">
          <ac:chgData name="Andreas" userId="9d9beba6-c052-407a-8599-c781a677a996" providerId="ADAL" clId="{1B7CF67B-5515-4C9F-825D-072B1C4F5900}" dt="2021-11-18T09:01:49.965" v="855" actId="26606"/>
          <ac:spMkLst>
            <pc:docMk/>
            <pc:sldMk cId="2314019208" sldId="315"/>
            <ac:spMk id="122" creationId="{02C01261-94AC-48F0-87BC-22258575318B}"/>
          </ac:spMkLst>
        </pc:spChg>
        <pc:spChg chg="add mod">
          <ac:chgData name="Andreas" userId="9d9beba6-c052-407a-8599-c781a677a996" providerId="ADAL" clId="{1B7CF67B-5515-4C9F-825D-072B1C4F5900}" dt="2021-11-18T09:01:49.965" v="855" actId="26606"/>
          <ac:spMkLst>
            <pc:docMk/>
            <pc:sldMk cId="2314019208" sldId="315"/>
            <ac:spMk id="124" creationId="{03E15A7C-0B3E-458F-8953-A5CBA2CBA45B}"/>
          </ac:spMkLst>
        </pc:spChg>
        <pc:spChg chg="mod">
          <ac:chgData name="Andreas" userId="9d9beba6-c052-407a-8599-c781a677a996" providerId="ADAL" clId="{1B7CF67B-5515-4C9F-825D-072B1C4F5900}" dt="2021-11-18T09:02:07.626" v="858" actId="6549"/>
          <ac:spMkLst>
            <pc:docMk/>
            <pc:sldMk cId="2314019208" sldId="315"/>
            <ac:spMk id="180" creationId="{00000000-0000-0000-0000-000000000000}"/>
          </ac:spMkLst>
        </pc:spChg>
        <pc:spChg chg="mod">
          <ac:chgData name="Andreas" userId="9d9beba6-c052-407a-8599-c781a677a996" providerId="ADAL" clId="{1B7CF67B-5515-4C9F-825D-072B1C4F5900}" dt="2021-11-18T09:01:49.965" v="855" actId="26606"/>
          <ac:spMkLst>
            <pc:docMk/>
            <pc:sldMk cId="2314019208" sldId="315"/>
            <ac:spMk id="181" creationId="{00000000-0000-0000-0000-000000000000}"/>
          </ac:spMkLst>
        </pc:spChg>
        <pc:picChg chg="mod ord">
          <ac:chgData name="Andreas" userId="9d9beba6-c052-407a-8599-c781a677a996" providerId="ADAL" clId="{1B7CF67B-5515-4C9F-825D-072B1C4F5900}" dt="2021-11-18T09:01:49.965" v="855" actId="26606"/>
          <ac:picMkLst>
            <pc:docMk/>
            <pc:sldMk cId="2314019208" sldId="315"/>
            <ac:picMk id="5" creationId="{6C0D4401-8221-475A-98FB-D13A214DBF58}"/>
          </ac:picMkLst>
        </pc:picChg>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pChg chg="add mod">
          <ac:chgData name="Andreas" userId="9d9beba6-c052-407a-8599-c781a677a996" providerId="ADAL" clId="{1B7CF67B-5515-4C9F-825D-072B1C4F5900}" dt="2021-11-18T08:52:56.265" v="777" actId="26606"/>
          <ac:spMkLst>
            <pc:docMk/>
            <pc:sldMk cId="541287524" sldId="316"/>
            <ac:spMk id="122" creationId="{589D8BE4-645F-4594-947A-E4BC57588686}"/>
          </ac:spMkLst>
        </pc:spChg>
        <pc:spChg chg="add mod">
          <ac:chgData name="Andreas" userId="9d9beba6-c052-407a-8599-c781a677a996" providerId="ADAL" clId="{1B7CF67B-5515-4C9F-825D-072B1C4F5900}" dt="2021-11-18T08:52:56.265" v="777" actId="26606"/>
          <ac:spMkLst>
            <pc:docMk/>
            <pc:sldMk cId="541287524" sldId="316"/>
            <ac:spMk id="124" creationId="{84E04E4E-021A-44EA-A21F-D749783987DC}"/>
          </ac:spMkLst>
        </pc:spChg>
        <pc:spChg chg="add mod">
          <ac:chgData name="Andreas" userId="9d9beba6-c052-407a-8599-c781a677a996" providerId="ADAL" clId="{1B7CF67B-5515-4C9F-825D-072B1C4F5900}" dt="2021-11-18T08:52:56.265" v="777" actId="26606"/>
          <ac:spMkLst>
            <pc:docMk/>
            <pc:sldMk cId="541287524" sldId="316"/>
            <ac:spMk id="126" creationId="{BD2D9D3E-0A1E-4AC3-979E-48547F484027}"/>
          </ac:spMkLst>
        </pc:spChg>
        <pc:spChg chg="mod ord">
          <ac:chgData name="Andreas" userId="9d9beba6-c052-407a-8599-c781a677a996" providerId="ADAL" clId="{1B7CF67B-5515-4C9F-825D-072B1C4F5900}" dt="2021-11-18T08:52:56.265" v="777" actId="26606"/>
          <ac:spMkLst>
            <pc:docMk/>
            <pc:sldMk cId="541287524" sldId="316"/>
            <ac:spMk id="180" creationId="{00000000-0000-0000-0000-000000000000}"/>
          </ac:spMkLst>
        </pc:spChg>
        <pc:spChg chg="mod">
          <ac:chgData name="Andreas" userId="9d9beba6-c052-407a-8599-c781a677a996" providerId="ADAL" clId="{1B7CF67B-5515-4C9F-825D-072B1C4F5900}" dt="2021-11-18T08:52:56.265" v="777" actId="26606"/>
          <ac:spMkLst>
            <pc:docMk/>
            <pc:sldMk cId="541287524" sldId="316"/>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pChg chg="add del mod">
          <ac:chgData name="Andreas" userId="9d9beba6-c052-407a-8599-c781a677a996" providerId="ADAL" clId="{1B7CF67B-5515-4C9F-825D-072B1C4F5900}" dt="2021-11-18T08:53:28.037" v="780" actId="26606"/>
          <ac:spMkLst>
            <pc:docMk/>
            <pc:sldMk cId="3743851044" sldId="317"/>
            <ac:spMk id="121" creationId="{2F169BD4-CD43-4A68-89CD-DD65E05893DD}"/>
          </ac:spMkLst>
        </pc:spChg>
        <pc:spChg chg="add del mod">
          <ac:chgData name="Andreas" userId="9d9beba6-c052-407a-8599-c781a677a996" providerId="ADAL" clId="{1B7CF67B-5515-4C9F-825D-072B1C4F5900}" dt="2021-11-18T08:53:28.037" v="780" actId="26606"/>
          <ac:spMkLst>
            <pc:docMk/>
            <pc:sldMk cId="3743851044" sldId="317"/>
            <ac:spMk id="123" creationId="{1DB78B33-3F65-4514-A255-E9AD8D461A5C}"/>
          </ac:spMkLst>
        </pc:spChg>
        <pc:spChg chg="add del mod">
          <ac:chgData name="Andreas" userId="9d9beba6-c052-407a-8599-c781a677a996" providerId="ADAL" clId="{1B7CF67B-5515-4C9F-825D-072B1C4F5900}" dt="2021-11-18T08:53:28.037" v="780" actId="26606"/>
          <ac:spMkLst>
            <pc:docMk/>
            <pc:sldMk cId="3743851044" sldId="317"/>
            <ac:spMk id="125" creationId="{1A38A9D3-C164-4328-8B8B-4D1745BF019F}"/>
          </ac:spMkLst>
        </pc:spChg>
        <pc:spChg chg="mod">
          <ac:chgData name="Andreas" userId="9d9beba6-c052-407a-8599-c781a677a996" providerId="ADAL" clId="{1B7CF67B-5515-4C9F-825D-072B1C4F5900}" dt="2021-11-18T08:53:33.066" v="784" actId="27636"/>
          <ac:spMkLst>
            <pc:docMk/>
            <pc:sldMk cId="3743851044" sldId="317"/>
            <ac:spMk id="180" creationId="{00000000-0000-0000-0000-000000000000}"/>
          </ac:spMkLst>
        </pc:spChg>
        <pc:picChg chg="mod">
          <ac:chgData name="Andreas" userId="9d9beba6-c052-407a-8599-c781a677a996" providerId="ADAL" clId="{1B7CF67B-5515-4C9F-825D-072B1C4F5900}" dt="2021-11-18T08:53:42.282" v="787" actId="1076"/>
          <ac:picMkLst>
            <pc:docMk/>
            <pc:sldMk cId="3743851044" sldId="317"/>
            <ac:picMk id="7" creationId="{81081128-DFB8-47D1-92E7-3407BE2C4F97}"/>
          </ac:picMkLst>
        </pc:picChg>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pChg chg="add mod">
          <ac:chgData name="Andreas" userId="9d9beba6-c052-407a-8599-c781a677a996" providerId="ADAL" clId="{1B7CF67B-5515-4C9F-825D-072B1C4F5900}" dt="2021-11-18T08:53:05.633" v="778" actId="26606"/>
          <ac:spMkLst>
            <pc:docMk/>
            <pc:sldMk cId="3642303867" sldId="318"/>
            <ac:spMk id="121" creationId="{23D7EB84-454A-4F5E-B5A1-2F3DE7A78E7F}"/>
          </ac:spMkLst>
        </pc:spChg>
        <pc:spChg chg="add mod">
          <ac:chgData name="Andreas" userId="9d9beba6-c052-407a-8599-c781a677a996" providerId="ADAL" clId="{1B7CF67B-5515-4C9F-825D-072B1C4F5900}" dt="2021-11-18T08:53:05.633" v="778" actId="26606"/>
          <ac:spMkLst>
            <pc:docMk/>
            <pc:sldMk cId="3642303867" sldId="318"/>
            <ac:spMk id="123" creationId="{7790BB56-D7E2-4ACF-8019-CD54356B9488}"/>
          </ac:spMkLst>
        </pc:spChg>
        <pc:spChg chg="add mod">
          <ac:chgData name="Andreas" userId="9d9beba6-c052-407a-8599-c781a677a996" providerId="ADAL" clId="{1B7CF67B-5515-4C9F-825D-072B1C4F5900}" dt="2021-11-18T08:53:05.633" v="778" actId="26606"/>
          <ac:spMkLst>
            <pc:docMk/>
            <pc:sldMk cId="3642303867" sldId="318"/>
            <ac:spMk id="125" creationId="{430539C1-10A3-463C-A69D-DB21312C942C}"/>
          </ac:spMkLst>
        </pc:spChg>
        <pc:spChg chg="mod">
          <ac:chgData name="Andreas" userId="9d9beba6-c052-407a-8599-c781a677a996" providerId="ADAL" clId="{1B7CF67B-5515-4C9F-825D-072B1C4F5900}" dt="2021-11-18T08:53:05.633" v="778" actId="26606"/>
          <ac:spMkLst>
            <pc:docMk/>
            <pc:sldMk cId="3642303867" sldId="318"/>
            <ac:spMk id="180" creationId="{00000000-0000-0000-0000-000000000000}"/>
          </ac:spMkLst>
        </pc:spChg>
        <pc:picChg chg="mod">
          <ac:chgData name="Andreas" userId="9d9beba6-c052-407a-8599-c781a677a996" providerId="ADAL" clId="{1B7CF67B-5515-4C9F-825D-072B1C4F5900}" dt="2021-11-18T08:53:05.633" v="778" actId="26606"/>
          <ac:picMkLst>
            <pc:docMk/>
            <pc:sldMk cId="3642303867" sldId="318"/>
            <ac:picMk id="4" creationId="{DBA693F6-2BBB-4730-8B0C-73B52FDCBCC9}"/>
          </ac:picMkLst>
        </pc:picChg>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pChg chg="add mod">
          <ac:chgData name="Andreas" userId="9d9beba6-c052-407a-8599-c781a677a996" providerId="ADAL" clId="{1B7CF67B-5515-4C9F-825D-072B1C4F5900}" dt="2021-11-18T08:53:58.242" v="788" actId="26606"/>
          <ac:spMkLst>
            <pc:docMk/>
            <pc:sldMk cId="4282291855" sldId="319"/>
            <ac:spMk id="121" creationId="{EFAA5169-D25B-4CE0-921E-D4CCA2DEB538}"/>
          </ac:spMkLst>
        </pc:spChg>
        <pc:spChg chg="add mod">
          <ac:chgData name="Andreas" userId="9d9beba6-c052-407a-8599-c781a677a996" providerId="ADAL" clId="{1B7CF67B-5515-4C9F-825D-072B1C4F5900}" dt="2021-11-18T08:53:58.242" v="788" actId="26606"/>
          <ac:spMkLst>
            <pc:docMk/>
            <pc:sldMk cId="4282291855" sldId="319"/>
            <ac:spMk id="123" creationId="{449383C1-B4A6-4AB8-BDD8-49C444609472}"/>
          </ac:spMkLst>
        </pc:spChg>
        <pc:spChg chg="add mod">
          <ac:chgData name="Andreas" userId="9d9beba6-c052-407a-8599-c781a677a996" providerId="ADAL" clId="{1B7CF67B-5515-4C9F-825D-072B1C4F5900}" dt="2021-11-18T08:53:58.242" v="788" actId="26606"/>
          <ac:spMkLst>
            <pc:docMk/>
            <pc:sldMk cId="4282291855" sldId="319"/>
            <ac:spMk id="125" creationId="{C430189D-2E29-4283-A430-57BF77F449A4}"/>
          </ac:spMkLst>
        </pc:spChg>
        <pc:spChg chg="mod ord">
          <ac:chgData name="Andreas" userId="9d9beba6-c052-407a-8599-c781a677a996" providerId="ADAL" clId="{1B7CF67B-5515-4C9F-825D-072B1C4F5900}" dt="2021-11-18T08:53:58.242" v="788" actId="26606"/>
          <ac:spMkLst>
            <pc:docMk/>
            <pc:sldMk cId="4282291855" sldId="319"/>
            <ac:spMk id="180" creationId="{00000000-0000-0000-0000-000000000000}"/>
          </ac:spMkLst>
        </pc:spChg>
        <pc:picChg chg="mod">
          <ac:chgData name="Andreas" userId="9d9beba6-c052-407a-8599-c781a677a996" providerId="ADAL" clId="{1B7CF67B-5515-4C9F-825D-072B1C4F5900}" dt="2021-11-18T08:53:58.242" v="788" actId="26606"/>
          <ac:picMkLst>
            <pc:docMk/>
            <pc:sldMk cId="4282291855" sldId="319"/>
            <ac:picMk id="4" creationId="{9AE7B762-8E92-4704-94CF-214438BA7CA6}"/>
          </ac:picMkLst>
        </pc:picChg>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pChg chg="add mod">
          <ac:chgData name="Andreas" userId="9d9beba6-c052-407a-8599-c781a677a996" providerId="ADAL" clId="{1B7CF67B-5515-4C9F-825D-072B1C4F5900}" dt="2021-11-18T08:54:10.488" v="789" actId="26606"/>
          <ac:spMkLst>
            <pc:docMk/>
            <pc:sldMk cId="1943756776" sldId="320"/>
            <ac:spMk id="121" creationId="{821D617F-6599-4280-BD69-851F34B09BBA}"/>
          </ac:spMkLst>
        </pc:spChg>
        <pc:spChg chg="add mod">
          <ac:chgData name="Andreas" userId="9d9beba6-c052-407a-8599-c781a677a996" providerId="ADAL" clId="{1B7CF67B-5515-4C9F-825D-072B1C4F5900}" dt="2021-11-18T08:54:10.488" v="789" actId="26606"/>
          <ac:spMkLst>
            <pc:docMk/>
            <pc:sldMk cId="1943756776" sldId="320"/>
            <ac:spMk id="123" creationId="{A759381E-7235-4BFB-964D-B0C05B3625A6}"/>
          </ac:spMkLst>
        </pc:spChg>
        <pc:spChg chg="add mod">
          <ac:chgData name="Andreas" userId="9d9beba6-c052-407a-8599-c781a677a996" providerId="ADAL" clId="{1B7CF67B-5515-4C9F-825D-072B1C4F5900}" dt="2021-11-18T08:54:10.488" v="789" actId="26606"/>
          <ac:spMkLst>
            <pc:docMk/>
            <pc:sldMk cId="1943756776" sldId="320"/>
            <ac:spMk id="125" creationId="{1302DDBF-2E86-4378-8292-511F4F925AF8}"/>
          </ac:spMkLst>
        </pc:spChg>
        <pc:spChg chg="mod ord">
          <ac:chgData name="Andreas" userId="9d9beba6-c052-407a-8599-c781a677a996" providerId="ADAL" clId="{1B7CF67B-5515-4C9F-825D-072B1C4F5900}" dt="2021-11-18T08:54:10.488" v="789" actId="26606"/>
          <ac:spMkLst>
            <pc:docMk/>
            <pc:sldMk cId="1943756776" sldId="320"/>
            <ac:spMk id="180" creationId="{00000000-0000-0000-0000-000000000000}"/>
          </ac:spMkLst>
        </pc:spChg>
        <pc:picChg chg="mod">
          <ac:chgData name="Andreas" userId="9d9beba6-c052-407a-8599-c781a677a996" providerId="ADAL" clId="{1B7CF67B-5515-4C9F-825D-072B1C4F5900}" dt="2021-11-18T08:54:10.488" v="789" actId="26606"/>
          <ac:picMkLst>
            <pc:docMk/>
            <pc:sldMk cId="1943756776" sldId="320"/>
            <ac:picMk id="5" creationId="{A69233D9-8854-4530-A5F8-BF5C008AC580}"/>
          </ac:picMkLst>
        </pc:picChg>
      </pc:sldChg>
      <pc:sldChg chg="addSp modSp add mod modTransition chgLayout">
        <pc:chgData name="Andreas" userId="9d9beba6-c052-407a-8599-c781a677a996" providerId="ADAL" clId="{1B7CF67B-5515-4C9F-825D-072B1C4F5900}" dt="2021-11-18T09:02:33.820" v="863" actId="1076"/>
        <pc:sldMkLst>
          <pc:docMk/>
          <pc:sldMk cId="2193397925" sldId="321"/>
        </pc:sldMkLst>
        <pc:spChg chg="add mod">
          <ac:chgData name="Andreas" userId="9d9beba6-c052-407a-8599-c781a677a996" providerId="ADAL" clId="{1B7CF67B-5515-4C9F-825D-072B1C4F5900}" dt="2021-11-18T09:02:33.820" v="863" actId="1076"/>
          <ac:spMkLst>
            <pc:docMk/>
            <pc:sldMk cId="2193397925" sldId="321"/>
            <ac:spMk id="4" creationId="{1F7F23C9-8CB3-4E0E-8AC8-1BF72A575EDA}"/>
          </ac:spMkLst>
        </pc:spChg>
        <pc:spChg chg="add mod">
          <ac:chgData name="Andreas" userId="9d9beba6-c052-407a-8599-c781a677a996" providerId="ADAL" clId="{1B7CF67B-5515-4C9F-825D-072B1C4F5900}" dt="2021-11-18T09:02:18.725" v="859" actId="26606"/>
          <ac:spMkLst>
            <pc:docMk/>
            <pc:sldMk cId="2193397925" sldId="321"/>
            <ac:spMk id="121" creationId="{38EF02AF-13E6-4C8A-9A23-FA5ADF83AB8A}"/>
          </ac:spMkLst>
        </pc:spChg>
        <pc:spChg chg="add mod">
          <ac:chgData name="Andreas" userId="9d9beba6-c052-407a-8599-c781a677a996" providerId="ADAL" clId="{1B7CF67B-5515-4C9F-825D-072B1C4F5900}" dt="2021-11-18T09:02:18.725" v="859" actId="26606"/>
          <ac:spMkLst>
            <pc:docMk/>
            <pc:sldMk cId="2193397925" sldId="321"/>
            <ac:spMk id="123" creationId="{46E50F3F-88C3-444B-8E62-7F5193C96359}"/>
          </ac:spMkLst>
        </pc:spChg>
        <pc:spChg chg="mod">
          <ac:chgData name="Andreas" userId="9d9beba6-c052-407a-8599-c781a677a996" providerId="ADAL" clId="{1B7CF67B-5515-4C9F-825D-072B1C4F5900}" dt="2021-11-18T09:02:28.038" v="862" actId="14100"/>
          <ac:spMkLst>
            <pc:docMk/>
            <pc:sldMk cId="2193397925" sldId="321"/>
            <ac:spMk id="180" creationId="{00000000-0000-0000-0000-000000000000}"/>
          </ac:spMkLst>
        </pc:spChg>
        <pc:picChg chg="mod ord">
          <ac:chgData name="Andreas" userId="9d9beba6-c052-407a-8599-c781a677a996" providerId="ADAL" clId="{1B7CF67B-5515-4C9F-825D-072B1C4F5900}" dt="2021-11-18T09:02:22.721" v="860" actId="1076"/>
          <ac:picMkLst>
            <pc:docMk/>
            <pc:sldMk cId="2193397925" sldId="321"/>
            <ac:picMk id="3" creationId="{E32A7310-4D60-47D1-9BE7-41199B2BB517}"/>
          </ac:picMkLst>
        </pc:picChg>
      </pc:sldChg>
      <pc:sldChg chg="addSp modSp add mod modTransition chgLayout">
        <pc:chgData name="Andreas" userId="9d9beba6-c052-407a-8599-c781a677a996" providerId="ADAL" clId="{1B7CF67B-5515-4C9F-825D-072B1C4F5900}" dt="2021-11-18T09:02:45.926" v="867" actId="1076"/>
        <pc:sldMkLst>
          <pc:docMk/>
          <pc:sldMk cId="3233079612" sldId="322"/>
        </pc:sldMkLst>
        <pc:spChg chg="add mod">
          <ac:chgData name="Andreas" userId="9d9beba6-c052-407a-8599-c781a677a996" providerId="ADAL" clId="{1B7CF67B-5515-4C9F-825D-072B1C4F5900}" dt="2021-11-18T09:02:39.484" v="864" actId="26606"/>
          <ac:spMkLst>
            <pc:docMk/>
            <pc:sldMk cId="3233079612" sldId="322"/>
            <ac:spMk id="122" creationId="{76AA4327-48FE-4366-8FEE-6CDF6EE47159}"/>
          </ac:spMkLst>
        </pc:spChg>
        <pc:spChg chg="add mod">
          <ac:chgData name="Andreas" userId="9d9beba6-c052-407a-8599-c781a677a996" providerId="ADAL" clId="{1B7CF67B-5515-4C9F-825D-072B1C4F5900}" dt="2021-11-18T09:02:39.484" v="864" actId="26606"/>
          <ac:spMkLst>
            <pc:docMk/>
            <pc:sldMk cId="3233079612" sldId="322"/>
            <ac:spMk id="124" creationId="{041176DA-10F9-4F2E-8FA5-4A59C40A387B}"/>
          </ac:spMkLst>
        </pc:spChg>
        <pc:spChg chg="mod">
          <ac:chgData name="Andreas" userId="9d9beba6-c052-407a-8599-c781a677a996" providerId="ADAL" clId="{1B7CF67B-5515-4C9F-825D-072B1C4F5900}" dt="2021-11-18T09:02:44.110" v="866" actId="14100"/>
          <ac:spMkLst>
            <pc:docMk/>
            <pc:sldMk cId="3233079612" sldId="322"/>
            <ac:spMk id="180" creationId="{00000000-0000-0000-0000-000000000000}"/>
          </ac:spMkLst>
        </pc:spChg>
        <pc:spChg chg="mod">
          <ac:chgData name="Andreas" userId="9d9beba6-c052-407a-8599-c781a677a996" providerId="ADAL" clId="{1B7CF67B-5515-4C9F-825D-072B1C4F5900}" dt="2021-11-18T09:02:39.484" v="864" actId="26606"/>
          <ac:spMkLst>
            <pc:docMk/>
            <pc:sldMk cId="3233079612" sldId="322"/>
            <ac:spMk id="181" creationId="{00000000-0000-0000-0000-000000000000}"/>
          </ac:spMkLst>
        </pc:spChg>
        <pc:picChg chg="mod ord">
          <ac:chgData name="Andreas" userId="9d9beba6-c052-407a-8599-c781a677a996" providerId="ADAL" clId="{1B7CF67B-5515-4C9F-825D-072B1C4F5900}" dt="2021-11-18T09:02:45.926" v="867" actId="1076"/>
          <ac:picMkLst>
            <pc:docMk/>
            <pc:sldMk cId="3233079612" sldId="322"/>
            <ac:picMk id="6" creationId="{4E542C78-57B8-4C47-876C-EDCB2719A23F}"/>
          </ac:picMkLst>
        </pc:picChg>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pChg chg="add del mod">
          <ac:chgData name="Andreas" userId="9d9beba6-c052-407a-8599-c781a677a996" providerId="ADAL" clId="{1B7CF67B-5515-4C9F-825D-072B1C4F5900}" dt="2021-11-18T08:55:04.317" v="799" actId="478"/>
          <ac:spMkLst>
            <pc:docMk/>
            <pc:sldMk cId="1874744215" sldId="323"/>
            <ac:spMk id="122" creationId="{F808BEFB-A0E6-411F-A3ED-F04E03763063}"/>
          </ac:spMkLst>
        </pc:spChg>
        <pc:spChg chg="add mod">
          <ac:chgData name="Andreas" userId="9d9beba6-c052-407a-8599-c781a677a996" providerId="ADAL" clId="{1B7CF67B-5515-4C9F-825D-072B1C4F5900}" dt="2021-11-18T09:02:50.898" v="868" actId="26606"/>
          <ac:spMkLst>
            <pc:docMk/>
            <pc:sldMk cId="1874744215" sldId="323"/>
            <ac:spMk id="124" creationId="{C1568B3D-4042-4C64-9AE8-14823A400AC0}"/>
          </ac:spMkLst>
        </pc:spChg>
        <pc:spChg chg="add mod">
          <ac:chgData name="Andreas" userId="9d9beba6-c052-407a-8599-c781a677a996" providerId="ADAL" clId="{1B7CF67B-5515-4C9F-825D-072B1C4F5900}" dt="2021-11-18T09:02:50.898" v="868" actId="26606"/>
          <ac:spMkLst>
            <pc:docMk/>
            <pc:sldMk cId="1874744215" sldId="323"/>
            <ac:spMk id="126" creationId="{E42E47B7-DE52-4547-B3F5-7CB888386888}"/>
          </ac:spMkLst>
        </pc:spChg>
        <pc:spChg chg="mod ord">
          <ac:chgData name="Andreas" userId="9d9beba6-c052-407a-8599-c781a677a996" providerId="ADAL" clId="{1B7CF67B-5515-4C9F-825D-072B1C4F5900}" dt="2021-11-18T09:02:50.898" v="868" actId="26606"/>
          <ac:spMkLst>
            <pc:docMk/>
            <pc:sldMk cId="1874744215" sldId="323"/>
            <ac:spMk id="180" creationId="{00000000-0000-0000-0000-000000000000}"/>
          </ac:spMkLst>
        </pc:spChg>
        <pc:spChg chg="mod">
          <ac:chgData name="Andreas" userId="9d9beba6-c052-407a-8599-c781a677a996" providerId="ADAL" clId="{1B7CF67B-5515-4C9F-825D-072B1C4F5900}" dt="2021-11-18T09:02:50.898" v="868" actId="26606"/>
          <ac:spMkLst>
            <pc:docMk/>
            <pc:sldMk cId="1874744215" sldId="323"/>
            <ac:spMk id="181" creationId="{00000000-0000-0000-0000-000000000000}"/>
          </ac:spMkLst>
        </pc:spChg>
        <pc:spChg chg="add mod">
          <ac:chgData name="Andreas" userId="9d9beba6-c052-407a-8599-c781a677a996" providerId="ADAL" clId="{1B7CF67B-5515-4C9F-825D-072B1C4F5900}" dt="2021-11-18T09:02:50.898" v="868" actId="26606"/>
          <ac:spMkLst>
            <pc:docMk/>
            <pc:sldMk cId="1874744215" sldId="323"/>
            <ac:spMk id="186" creationId="{C5F1ECF1-89CB-4611-B52F-79858E3BD6DF}"/>
          </ac:spMkLst>
        </pc:spChg>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pChg chg="add mod">
          <ac:chgData name="Andreas" userId="9d9beba6-c052-407a-8599-c781a677a996" providerId="ADAL" clId="{1B7CF67B-5515-4C9F-825D-072B1C4F5900}" dt="2021-11-18T08:55:13.076" v="800" actId="26606"/>
          <ac:spMkLst>
            <pc:docMk/>
            <pc:sldMk cId="3593672304" sldId="324"/>
            <ac:spMk id="122" creationId="{6D2C0D96-0000-4199-ACB2-E89BD9D924BE}"/>
          </ac:spMkLst>
        </pc:spChg>
        <pc:spChg chg="add mod">
          <ac:chgData name="Andreas" userId="9d9beba6-c052-407a-8599-c781a677a996" providerId="ADAL" clId="{1B7CF67B-5515-4C9F-825D-072B1C4F5900}" dt="2021-11-18T08:55:13.076" v="800" actId="26606"/>
          <ac:spMkLst>
            <pc:docMk/>
            <pc:sldMk cId="3593672304" sldId="324"/>
            <ac:spMk id="124" creationId="{0622D28A-91AA-4FD6-878A-DB5690C113A0}"/>
          </ac:spMkLst>
        </pc:spChg>
        <pc:spChg chg="add mod">
          <ac:chgData name="Andreas" userId="9d9beba6-c052-407a-8599-c781a677a996" providerId="ADAL" clId="{1B7CF67B-5515-4C9F-825D-072B1C4F5900}" dt="2021-11-18T08:55:13.076" v="800" actId="26606"/>
          <ac:spMkLst>
            <pc:docMk/>
            <pc:sldMk cId="3593672304" sldId="324"/>
            <ac:spMk id="126" creationId="{B747894F-D2D2-471B-9986-2062DFE18466}"/>
          </ac:spMkLst>
        </pc:spChg>
        <pc:spChg chg="mod ord">
          <ac:chgData name="Andreas" userId="9d9beba6-c052-407a-8599-c781a677a996" providerId="ADAL" clId="{1B7CF67B-5515-4C9F-825D-072B1C4F5900}" dt="2021-11-18T08:55:13.076" v="800" actId="26606"/>
          <ac:spMkLst>
            <pc:docMk/>
            <pc:sldMk cId="3593672304" sldId="324"/>
            <ac:spMk id="180" creationId="{00000000-0000-0000-0000-000000000000}"/>
          </ac:spMkLst>
        </pc:spChg>
        <pc:spChg chg="mod">
          <ac:chgData name="Andreas" userId="9d9beba6-c052-407a-8599-c781a677a996" providerId="ADAL" clId="{1B7CF67B-5515-4C9F-825D-072B1C4F5900}" dt="2021-11-18T08:55:13.076" v="800" actId="26606"/>
          <ac:spMkLst>
            <pc:docMk/>
            <pc:sldMk cId="3593672304" sldId="324"/>
            <ac:spMk id="181" creationId="{00000000-0000-0000-0000-000000000000}"/>
          </ac:spMkLst>
        </pc:spChg>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pChg chg="add mod">
          <ac:chgData name="Andreas" userId="9d9beba6-c052-407a-8599-c781a677a996" providerId="ADAL" clId="{1B7CF67B-5515-4C9F-825D-072B1C4F5900}" dt="2021-11-18T08:55:19.608" v="801" actId="26606"/>
          <ac:spMkLst>
            <pc:docMk/>
            <pc:sldMk cId="2313639849" sldId="325"/>
            <ac:spMk id="122" creationId="{103E901B-5E72-4D67-B9E2-3F01AC959EA1}"/>
          </ac:spMkLst>
        </pc:spChg>
        <pc:spChg chg="add mod">
          <ac:chgData name="Andreas" userId="9d9beba6-c052-407a-8599-c781a677a996" providerId="ADAL" clId="{1B7CF67B-5515-4C9F-825D-072B1C4F5900}" dt="2021-11-18T08:55:19.608" v="801" actId="26606"/>
          <ac:spMkLst>
            <pc:docMk/>
            <pc:sldMk cId="2313639849" sldId="325"/>
            <ac:spMk id="124" creationId="{22B13B22-BA8A-4176-A6CE-B46EE279908A}"/>
          </ac:spMkLst>
        </pc:spChg>
        <pc:spChg chg="mod">
          <ac:chgData name="Andreas" userId="9d9beba6-c052-407a-8599-c781a677a996" providerId="ADAL" clId="{1B7CF67B-5515-4C9F-825D-072B1C4F5900}" dt="2021-11-18T08:55:27.418" v="803" actId="14100"/>
          <ac:spMkLst>
            <pc:docMk/>
            <pc:sldMk cId="2313639849" sldId="325"/>
            <ac:spMk id="180" creationId="{00000000-0000-0000-0000-000000000000}"/>
          </ac:spMkLst>
        </pc:spChg>
        <pc:spChg chg="mod">
          <ac:chgData name="Andreas" userId="9d9beba6-c052-407a-8599-c781a677a996" providerId="ADAL" clId="{1B7CF67B-5515-4C9F-825D-072B1C4F5900}" dt="2021-11-18T08:55:19.608" v="801" actId="26606"/>
          <ac:spMkLst>
            <pc:docMk/>
            <pc:sldMk cId="2313639849" sldId="325"/>
            <ac:spMk id="181" creationId="{00000000-0000-0000-0000-000000000000}"/>
          </ac:spMkLst>
        </pc:spChg>
        <pc:picChg chg="mod">
          <ac:chgData name="Andreas" userId="9d9beba6-c052-407a-8599-c781a677a996" providerId="ADAL" clId="{1B7CF67B-5515-4C9F-825D-072B1C4F5900}" dt="2021-11-18T08:55:29.768" v="804" actId="1076"/>
          <ac:picMkLst>
            <pc:docMk/>
            <pc:sldMk cId="2313639849" sldId="325"/>
            <ac:picMk id="5" creationId="{5421E0DE-4470-4DC3-9833-70EB5DAE7B89}"/>
          </ac:picMkLst>
        </pc:picChg>
      </pc:sldChg>
      <pc:sldChg chg="addSp modSp add mod modTransition chgLayout">
        <pc:chgData name="Andreas" userId="9d9beba6-c052-407a-8599-c781a677a996" providerId="ADAL" clId="{1B7CF67B-5515-4C9F-825D-072B1C4F5900}" dt="2021-11-18T09:03:01.550" v="871" actId="14100"/>
        <pc:sldMkLst>
          <pc:docMk/>
          <pc:sldMk cId="519232677" sldId="326"/>
        </pc:sldMkLst>
        <pc:spChg chg="add mod">
          <ac:chgData name="Andreas" userId="9d9beba6-c052-407a-8599-c781a677a996" providerId="ADAL" clId="{1B7CF67B-5515-4C9F-825D-072B1C4F5900}" dt="2021-11-18T09:02:57.019" v="869" actId="26606"/>
          <ac:spMkLst>
            <pc:docMk/>
            <pc:sldMk cId="519232677" sldId="326"/>
            <ac:spMk id="122" creationId="{5B9E608D-6BB8-4678-82E2-4DA471CBB57D}"/>
          </ac:spMkLst>
        </pc:spChg>
        <pc:spChg chg="add mod">
          <ac:chgData name="Andreas" userId="9d9beba6-c052-407a-8599-c781a677a996" providerId="ADAL" clId="{1B7CF67B-5515-4C9F-825D-072B1C4F5900}" dt="2021-11-18T09:02:57.019" v="869" actId="26606"/>
          <ac:spMkLst>
            <pc:docMk/>
            <pc:sldMk cId="519232677" sldId="326"/>
            <ac:spMk id="124" creationId="{C61D88A5-3548-488E-B937-36B2D1D17C78}"/>
          </ac:spMkLst>
        </pc:spChg>
        <pc:spChg chg="mod">
          <ac:chgData name="Andreas" userId="9d9beba6-c052-407a-8599-c781a677a996" providerId="ADAL" clId="{1B7CF67B-5515-4C9F-825D-072B1C4F5900}" dt="2021-11-18T09:03:01.550" v="871" actId="14100"/>
          <ac:spMkLst>
            <pc:docMk/>
            <pc:sldMk cId="519232677" sldId="326"/>
            <ac:spMk id="180" creationId="{00000000-0000-0000-0000-000000000000}"/>
          </ac:spMkLst>
        </pc:spChg>
        <pc:spChg chg="mod">
          <ac:chgData name="Andreas" userId="9d9beba6-c052-407a-8599-c781a677a996" providerId="ADAL" clId="{1B7CF67B-5515-4C9F-825D-072B1C4F5900}" dt="2021-11-18T09:02:57.019" v="869" actId="26606"/>
          <ac:spMkLst>
            <pc:docMk/>
            <pc:sldMk cId="519232677" sldId="326"/>
            <ac:spMk id="181" creationId="{00000000-0000-0000-0000-000000000000}"/>
          </ac:spMkLst>
        </pc:spChg>
        <pc:picChg chg="mod ord">
          <ac:chgData name="Andreas" userId="9d9beba6-c052-407a-8599-c781a677a996" providerId="ADAL" clId="{1B7CF67B-5515-4C9F-825D-072B1C4F5900}" dt="2021-11-18T09:02:57.019" v="869" actId="26606"/>
          <ac:picMkLst>
            <pc:docMk/>
            <pc:sldMk cId="519232677" sldId="326"/>
            <ac:picMk id="6" creationId="{9FCD9FD2-6585-4E21-8669-58DF5A9CD2C4}"/>
          </ac:picMkLst>
        </pc:picChg>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pChg chg="add mod">
          <ac:chgData name="Andreas" userId="9d9beba6-c052-407a-8599-c781a677a996" providerId="ADAL" clId="{1B7CF67B-5515-4C9F-825D-072B1C4F5900}" dt="2021-11-18T08:55:48.623" v="808" actId="26606"/>
          <ac:spMkLst>
            <pc:docMk/>
            <pc:sldMk cId="2590330072" sldId="327"/>
            <ac:spMk id="122" creationId="{373BD7D3-58F6-4A66-9E36-3E6C9569C324}"/>
          </ac:spMkLst>
        </pc:spChg>
        <pc:spChg chg="add mod">
          <ac:chgData name="Andreas" userId="9d9beba6-c052-407a-8599-c781a677a996" providerId="ADAL" clId="{1B7CF67B-5515-4C9F-825D-072B1C4F5900}" dt="2021-11-18T08:55:48.623" v="808" actId="26606"/>
          <ac:spMkLst>
            <pc:docMk/>
            <pc:sldMk cId="2590330072" sldId="327"/>
            <ac:spMk id="124" creationId="{261660C3-30DC-47D3-9DB5-9A4EA8586CFA}"/>
          </ac:spMkLst>
        </pc:spChg>
        <pc:spChg chg="mod">
          <ac:chgData name="Andreas" userId="9d9beba6-c052-407a-8599-c781a677a996" providerId="ADAL" clId="{1B7CF67B-5515-4C9F-825D-072B1C4F5900}" dt="2021-11-18T08:56:03.858" v="813" actId="14100"/>
          <ac:spMkLst>
            <pc:docMk/>
            <pc:sldMk cId="2590330072" sldId="327"/>
            <ac:spMk id="180" creationId="{00000000-0000-0000-0000-000000000000}"/>
          </ac:spMkLst>
        </pc:spChg>
        <pc:spChg chg="mod">
          <ac:chgData name="Andreas" userId="9d9beba6-c052-407a-8599-c781a677a996" providerId="ADAL" clId="{1B7CF67B-5515-4C9F-825D-072B1C4F5900}" dt="2021-11-18T08:56:08.644" v="814" actId="1076"/>
          <ac:spMkLst>
            <pc:docMk/>
            <pc:sldMk cId="2590330072" sldId="327"/>
            <ac:spMk id="181" creationId="{00000000-0000-0000-0000-000000000000}"/>
          </ac:spMkLst>
        </pc:spChg>
        <pc:picChg chg="mod">
          <ac:chgData name="Andreas" userId="9d9beba6-c052-407a-8599-c781a677a996" providerId="ADAL" clId="{1B7CF67B-5515-4C9F-825D-072B1C4F5900}" dt="2021-11-18T08:56:19.870" v="816" actId="1076"/>
          <ac:picMkLst>
            <pc:docMk/>
            <pc:sldMk cId="2590330072" sldId="327"/>
            <ac:picMk id="5" creationId="{8C5ED1B6-C473-4FC5-834C-F9E21DB68B03}"/>
          </ac:picMkLst>
        </pc:picChg>
      </pc:sldChg>
      <pc:sldChg chg="modSp mod">
        <pc:chgData name="Andreas" userId="9d9beba6-c052-407a-8599-c781a677a996" providerId="ADAL" clId="{1B7CF67B-5515-4C9F-825D-072B1C4F5900}" dt="2021-11-18T08:12:26.126" v="57" actId="20577"/>
        <pc:sldMkLst>
          <pc:docMk/>
          <pc:sldMk cId="697137886" sldId="679"/>
        </pc:sldMkLst>
        <pc:spChg chg="mod">
          <ac:chgData name="Andreas" userId="9d9beba6-c052-407a-8599-c781a677a996" providerId="ADAL" clId="{1B7CF67B-5515-4C9F-825D-072B1C4F5900}" dt="2021-11-18T08:12:17.287" v="22" actId="20577"/>
          <ac:spMkLst>
            <pc:docMk/>
            <pc:sldMk cId="697137886" sldId="679"/>
            <ac:spMk id="2" creationId="{00000000-0000-0000-0000-000000000000}"/>
          </ac:spMkLst>
        </pc:spChg>
        <pc:spChg chg="mod">
          <ac:chgData name="Andreas" userId="9d9beba6-c052-407a-8599-c781a677a996" providerId="ADAL" clId="{1B7CF67B-5515-4C9F-825D-072B1C4F5900}" dt="2021-11-18T08:12:26.126" v="57" actId="20577"/>
          <ac:spMkLst>
            <pc:docMk/>
            <pc:sldMk cId="697137886" sldId="679"/>
            <ac:spMk id="3" creationId="{00000000-0000-0000-0000-000000000000}"/>
          </ac:spMkLst>
        </pc:spChg>
      </pc:sldChg>
      <pc:sldChg chg="addSp delSp modSp add del mod">
        <pc:chgData name="Andreas" userId="9d9beba6-c052-407a-8599-c781a677a996" providerId="ADAL" clId="{1B7CF67B-5515-4C9F-825D-072B1C4F5900}" dt="2021-11-18T08:21:03.343" v="289" actId="478"/>
        <pc:sldMkLst>
          <pc:docMk/>
          <pc:sldMk cId="2087783305" sldId="730"/>
        </pc:sldMkLst>
        <pc:spChg chg="del">
          <ac:chgData name="Andreas" userId="9d9beba6-c052-407a-8599-c781a677a996" providerId="ADAL" clId="{1B7CF67B-5515-4C9F-825D-072B1C4F5900}" dt="2021-11-18T08:21:03.343" v="289" actId="478"/>
          <ac:spMkLst>
            <pc:docMk/>
            <pc:sldMk cId="2087783305" sldId="730"/>
            <ac:spMk id="2" creationId="{D90303DA-DAA4-4B31-8D92-005E3CB21D11}"/>
          </ac:spMkLst>
        </pc:spChg>
        <pc:spChg chg="mod">
          <ac:chgData name="Andreas" userId="9d9beba6-c052-407a-8599-c781a677a996" providerId="ADAL" clId="{1B7CF67B-5515-4C9F-825D-072B1C4F5900}" dt="2021-11-18T08:12:37.935" v="63" actId="20577"/>
          <ac:spMkLst>
            <pc:docMk/>
            <pc:sldMk cId="2087783305" sldId="730"/>
            <ac:spMk id="8" creationId="{F6664A8B-FDC6-48AB-8C23-E58136970003}"/>
          </ac:spMkLst>
        </pc:spChg>
        <pc:spChg chg="del">
          <ac:chgData name="Andreas" userId="9d9beba6-c052-407a-8599-c781a677a996" providerId="ADAL" clId="{1B7CF67B-5515-4C9F-825D-072B1C4F5900}" dt="2021-11-18T08:12:42.888" v="64" actId="478"/>
          <ac:spMkLst>
            <pc:docMk/>
            <pc:sldMk cId="2087783305" sldId="730"/>
            <ac:spMk id="10" creationId="{DA240B4E-24DB-479F-8CF5-DA6856B72C6A}"/>
          </ac:spMkLst>
        </pc:spChg>
        <pc:spChg chg="mod">
          <ac:chgData name="Andreas" userId="9d9beba6-c052-407a-8599-c781a677a996" providerId="ADAL" clId="{1B7CF67B-5515-4C9F-825D-072B1C4F5900}" dt="2021-11-18T08:13:33.960" v="109" actId="20577"/>
          <ac:spMkLst>
            <pc:docMk/>
            <pc:sldMk cId="2087783305" sldId="730"/>
            <ac:spMk id="11" creationId="{618A10C5-431B-4229-87F2-69FEAE5298F3}"/>
          </ac:spMkLst>
        </pc:spChg>
        <pc:spChg chg="mod">
          <ac:chgData name="Andreas" userId="9d9beba6-c052-407a-8599-c781a677a996" providerId="ADAL" clId="{1B7CF67B-5515-4C9F-825D-072B1C4F5900}" dt="2021-11-18T08:13:38.323" v="125" actId="20577"/>
          <ac:spMkLst>
            <pc:docMk/>
            <pc:sldMk cId="2087783305" sldId="730"/>
            <ac:spMk id="12" creationId="{F4823D76-F745-416B-B271-20B77344DBD4}"/>
          </ac:spMkLst>
        </pc:spChg>
        <pc:spChg chg="add mod">
          <ac:chgData name="Andreas" userId="9d9beba6-c052-407a-8599-c781a677a996" providerId="ADAL" clId="{1B7CF67B-5515-4C9F-825D-072B1C4F5900}" dt="2021-11-18T08:13:26.417" v="91" actId="6549"/>
          <ac:spMkLst>
            <pc:docMk/>
            <pc:sldMk cId="2087783305" sldId="730"/>
            <ac:spMk id="13" creationId="{65A2EA35-6E56-4E08-BAAC-9895D08AD256}"/>
          </ac:spMkLst>
        </pc:spChg>
        <pc:spChg chg="add mod">
          <ac:chgData name="Andreas" userId="9d9beba6-c052-407a-8599-c781a677a996" providerId="ADAL" clId="{1B7CF67B-5515-4C9F-825D-072B1C4F5900}" dt="2021-11-18T08:13:04.574" v="68" actId="571"/>
          <ac:spMkLst>
            <pc:docMk/>
            <pc:sldMk cId="2087783305" sldId="730"/>
            <ac:spMk id="14" creationId="{669039FB-DE0E-4877-BE3E-28A234978BD8}"/>
          </ac:spMkLst>
        </pc:spChg>
        <pc:spChg chg="add mod">
          <ac:chgData name="Andreas" userId="9d9beba6-c052-407a-8599-c781a677a996" providerId="ADAL" clId="{1B7CF67B-5515-4C9F-825D-072B1C4F5900}" dt="2021-11-18T08:13:53.480" v="201" actId="20577"/>
          <ac:spMkLst>
            <pc:docMk/>
            <pc:sldMk cId="2087783305" sldId="730"/>
            <ac:spMk id="15" creationId="{3C76393C-FC96-4E11-96C8-83D73865BFF3}"/>
          </ac:spMkLst>
        </pc:spChg>
        <pc:spChg chg="add mod">
          <ac:chgData name="Andreas" userId="9d9beba6-c052-407a-8599-c781a677a996" providerId="ADAL" clId="{1B7CF67B-5515-4C9F-825D-072B1C4F5900}" dt="2021-11-18T08:14:09.638" v="248" actId="20577"/>
          <ac:spMkLst>
            <pc:docMk/>
            <pc:sldMk cId="2087783305" sldId="730"/>
            <ac:spMk id="16" creationId="{B7D7E413-8D33-460F-9286-2FF50DA438BA}"/>
          </ac:spMkLst>
        </pc:spChg>
        <pc:spChg chg="add mod">
          <ac:chgData name="Andreas" userId="9d9beba6-c052-407a-8599-c781a677a996" providerId="ADAL" clId="{1B7CF67B-5515-4C9F-825D-072B1C4F5900}" dt="2021-11-18T08:13:43.964" v="151" actId="20577"/>
          <ac:spMkLst>
            <pc:docMk/>
            <pc:sldMk cId="2087783305" sldId="730"/>
            <ac:spMk id="17" creationId="{D313F849-693C-4168-A593-04E7F0D87DE1}"/>
          </ac:spMkLst>
        </pc:spChg>
        <pc:spChg chg="add mod">
          <ac:chgData name="Andreas" userId="9d9beba6-c052-407a-8599-c781a677a996" providerId="ADAL" clId="{1B7CF67B-5515-4C9F-825D-072B1C4F5900}" dt="2021-11-18T08:14:13.310" v="258" actId="20577"/>
          <ac:spMkLst>
            <pc:docMk/>
            <pc:sldMk cId="2087783305" sldId="730"/>
            <ac:spMk id="18" creationId="{A3DD34F7-6ECE-4E5F-A04C-254F1D3C0EB6}"/>
          </ac:spMkLst>
        </pc:spChg>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pChg chg="add mod">
          <ac:chgData name="Andreas" userId="9d9beba6-c052-407a-8599-c781a677a996" providerId="ADAL" clId="{1B7CF67B-5515-4C9F-825D-072B1C4F5900}" dt="2021-11-18T09:00:47.504" v="844" actId="26606"/>
          <ac:spMkLst>
            <pc:docMk/>
            <pc:sldMk cId="1184925497" sldId="732"/>
            <ac:spMk id="127" creationId="{784BCEB1-8105-4380-91FF-379600874C95}"/>
          </ac:spMkLst>
        </pc:spChg>
        <pc:spChg chg="mod ord">
          <ac:chgData name="Andreas" userId="9d9beba6-c052-407a-8599-c781a677a996" providerId="ADAL" clId="{1B7CF67B-5515-4C9F-825D-072B1C4F5900}" dt="2021-11-18T09:01:00.073" v="846" actId="166"/>
          <ac:spMkLst>
            <pc:docMk/>
            <pc:sldMk cId="1184925497" sldId="732"/>
            <ac:spMk id="185" creationId="{00000000-0000-0000-0000-000000000000}"/>
          </ac:spMkLst>
        </pc:spChg>
        <pc:spChg chg="mod">
          <ac:chgData name="Andreas" userId="9d9beba6-c052-407a-8599-c781a677a996" providerId="ADAL" clId="{1B7CF67B-5515-4C9F-825D-072B1C4F5900}" dt="2021-11-18T09:00:47.504" v="844" actId="26606"/>
          <ac:spMkLst>
            <pc:docMk/>
            <pc:sldMk cId="1184925497" sldId="732"/>
            <ac:spMk id="186" creationId="{00000000-0000-0000-0000-000000000000}"/>
          </ac:spMkLst>
        </pc:spChg>
        <pc:spChg chg="add mod">
          <ac:chgData name="Andreas" userId="9d9beba6-c052-407a-8599-c781a677a996" providerId="ADAL" clId="{1B7CF67B-5515-4C9F-825D-072B1C4F5900}" dt="2021-11-18T09:00:47.504" v="844" actId="26606"/>
          <ac:spMkLst>
            <pc:docMk/>
            <pc:sldMk cId="1184925497" sldId="732"/>
            <ac:spMk id="192" creationId="{A503FDDA-D84B-4716-81AF-C95B3D8C4545}"/>
          </ac:spMkLst>
        </pc:spChg>
        <pc:picChg chg="add mod ord">
          <ac:chgData name="Andreas" userId="9d9beba6-c052-407a-8599-c781a677a996" providerId="ADAL" clId="{1B7CF67B-5515-4C9F-825D-072B1C4F5900}" dt="2021-11-18T09:00:47.504" v="844" actId="26606"/>
          <ac:picMkLst>
            <pc:docMk/>
            <pc:sldMk cId="1184925497" sldId="732"/>
            <ac:picMk id="3" creationId="{F6EAD927-657C-4A55-A402-716F48D98067}"/>
          </ac:picMkLst>
        </pc:picChg>
        <pc:picChg chg="del">
          <ac:chgData name="Andreas" userId="9d9beba6-c052-407a-8599-c781a677a996" providerId="ADAL" clId="{1B7CF67B-5515-4C9F-825D-072B1C4F5900}" dt="2021-11-18T08:46:41.271" v="637" actId="478"/>
          <ac:picMkLst>
            <pc:docMk/>
            <pc:sldMk cId="1184925497" sldId="732"/>
            <ac:picMk id="188" creationId="{00000000-0000-0000-0000-000000000000}"/>
          </ac:picMkLst>
        </pc:picChg>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pChg chg="add del mod">
          <ac:chgData name="Andreas" userId="9d9beba6-c052-407a-8599-c781a677a996" providerId="ADAL" clId="{1B7CF67B-5515-4C9F-825D-072B1C4F5900}" dt="2021-11-18T09:00:15.480" v="839" actId="478"/>
          <ac:spMkLst>
            <pc:docMk/>
            <pc:sldMk cId="2202495698" sldId="733"/>
            <ac:spMk id="3" creationId="{364AF008-BA37-4F1A-A301-54B751AB1BB2}"/>
          </ac:spMkLst>
        </pc:spChg>
        <pc:spChg chg="mod">
          <ac:chgData name="Andreas" userId="9d9beba6-c052-407a-8599-c781a677a996" providerId="ADAL" clId="{1B7CF67B-5515-4C9F-825D-072B1C4F5900}" dt="2021-11-18T09:00:37.062" v="843" actId="20577"/>
          <ac:spMkLst>
            <pc:docMk/>
            <pc:sldMk cId="2202495698" sldId="733"/>
            <ac:spMk id="185" creationId="{00000000-0000-0000-0000-000000000000}"/>
          </ac:spMkLst>
        </pc:spChg>
        <pc:spChg chg="mod">
          <ac:chgData name="Andreas" userId="9d9beba6-c052-407a-8599-c781a677a996" providerId="ADAL" clId="{1B7CF67B-5515-4C9F-825D-072B1C4F5900}" dt="2021-11-18T09:00:24.830" v="840"/>
          <ac:spMkLst>
            <pc:docMk/>
            <pc:sldMk cId="2202495698" sldId="733"/>
            <ac:spMk id="186" creationId="{00000000-0000-0000-0000-000000000000}"/>
          </ac:spMkLst>
        </pc:spChg>
        <pc:picChg chg="add mod">
          <ac:chgData name="Andreas" userId="9d9beba6-c052-407a-8599-c781a677a996" providerId="ADAL" clId="{1B7CF67B-5515-4C9F-825D-072B1C4F5900}" dt="2021-11-18T09:00:13.611" v="838"/>
          <ac:picMkLst>
            <pc:docMk/>
            <pc:sldMk cId="2202495698" sldId="733"/>
            <ac:picMk id="9" creationId="{A869627E-596B-4F47-97F6-C70D2995C478}"/>
          </ac:picMkLst>
        </pc:picChg>
        <pc:picChg chg="del">
          <ac:chgData name="Andreas" userId="9d9beba6-c052-407a-8599-c781a677a996" providerId="ADAL" clId="{1B7CF67B-5515-4C9F-825D-072B1C4F5900}" dt="2021-11-18T09:00:12.649" v="837" actId="478"/>
          <ac:picMkLst>
            <pc:docMk/>
            <pc:sldMk cId="2202495698" sldId="733"/>
            <ac:picMk id="188" creationId="{00000000-0000-0000-0000-000000000000}"/>
          </ac:picMkLst>
        </pc:picChg>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pChg chg="mod">
          <ac:chgData name="Koksrud Andreas" userId="9d9beba6-c052-407a-8599-c781a677a996" providerId="ADAL" clId="{C7E37F34-6F54-43DB-95E2-955F8CDF9C61}" dt="2023-10-26T10:29:20.878" v="86" actId="20577"/>
          <ac:spMkLst>
            <pc:docMk/>
            <pc:sldMk cId="697137886" sldId="679"/>
            <ac:spMk id="2" creationId="{00000000-0000-0000-0000-000000000000}"/>
          </ac:spMkLst>
        </pc:spChg>
      </pc:sldChg>
    </pc:docChg>
  </pc:docChgLst>
  <pc:docChgLst>
    <pc:chgData name="Andreas Koksrud" userId="9d9beba6-c052-407a-8599-c781a677a996" providerId="ADAL" clId="{45CCE09E-BDF5-4633-937F-7CF1E4184DAE}"/>
    <pc:docChg chg="undo redo custSel addSld delSld modSld sldOrd modSection">
      <pc:chgData name="Andreas Koksrud" userId="9d9beba6-c052-407a-8599-c781a677a996" providerId="ADAL" clId="{45CCE09E-BDF5-4633-937F-7CF1E4184DAE}" dt="2024-09-30T20:56:51.653" v="32030" actId="478"/>
      <pc:docMkLst>
        <pc:docMk/>
      </pc:docMkLst>
      <pc:sldChg chg="modSp mod">
        <pc:chgData name="Andreas Koksrud" userId="9d9beba6-c052-407a-8599-c781a677a996" providerId="ADAL" clId="{45CCE09E-BDF5-4633-937F-7CF1E4184DAE}" dt="2024-09-12T19:05:10.122" v="15382" actId="20577"/>
        <pc:sldMkLst>
          <pc:docMk/>
          <pc:sldMk cId="697137886" sldId="679"/>
        </pc:sldMkLst>
        <pc:spChg chg="mod">
          <ac:chgData name="Andreas Koksrud" userId="9d9beba6-c052-407a-8599-c781a677a996" providerId="ADAL" clId="{45CCE09E-BDF5-4633-937F-7CF1E4184DAE}" dt="2024-09-12T19:05:10.122" v="15382" actId="20577"/>
          <ac:spMkLst>
            <pc:docMk/>
            <pc:sldMk cId="697137886" sldId="679"/>
            <ac:spMk id="3" creationId="{00000000-0000-0000-0000-000000000000}"/>
          </ac:spMkLst>
        </pc:spChg>
      </pc:sldChg>
      <pc:sldChg chg="modSp mod">
        <pc:chgData name="Andreas Koksrud" userId="9d9beba6-c052-407a-8599-c781a677a996" providerId="ADAL" clId="{45CCE09E-BDF5-4633-937F-7CF1E4184DAE}" dt="2024-09-05T15:25:39.971" v="454" actId="6549"/>
        <pc:sldMkLst>
          <pc:docMk/>
          <pc:sldMk cId="2087783305" sldId="730"/>
        </pc:sldMkLst>
        <pc:spChg chg="mod">
          <ac:chgData name="Andreas Koksrud" userId="9d9beba6-c052-407a-8599-c781a677a996" providerId="ADAL" clId="{45CCE09E-BDF5-4633-937F-7CF1E4184DAE}" dt="2024-09-05T15:25:39.971" v="454" actId="6549"/>
          <ac:spMkLst>
            <pc:docMk/>
            <pc:sldMk cId="2087783305" sldId="730"/>
            <ac:spMk id="2" creationId="{E83F8947-299D-4698-B80E-56B8E23125F0}"/>
          </ac:spMkLst>
        </pc:spChg>
      </pc:sldChg>
      <pc:sldChg chg="addSp modSp mod">
        <pc:chgData name="Andreas Koksrud" userId="9d9beba6-c052-407a-8599-c781a677a996" providerId="ADAL" clId="{45CCE09E-BDF5-4633-937F-7CF1E4184DAE}" dt="2024-09-30T20:51:05.547" v="31969" actId="13926"/>
        <pc:sldMkLst>
          <pc:docMk/>
          <pc:sldMk cId="612492956" sldId="869"/>
        </pc:sldMkLst>
        <pc:spChg chg="add mod">
          <ac:chgData name="Andreas Koksrud" userId="9d9beba6-c052-407a-8599-c781a677a996" providerId="ADAL" clId="{45CCE09E-BDF5-4633-937F-7CF1E4184DAE}" dt="2024-09-30T20:51:05.547" v="31969" actId="13926"/>
          <ac:spMkLst>
            <pc:docMk/>
            <pc:sldMk cId="612492956" sldId="869"/>
            <ac:spMk id="6" creationId="{78C66323-4B25-2021-9C44-559558ECF582}"/>
          </ac:spMkLst>
        </pc:spChg>
      </pc:sldChg>
      <pc:sldChg chg="addSp modSp mod">
        <pc:chgData name="Andreas Koksrud" userId="9d9beba6-c052-407a-8599-c781a677a996" providerId="ADAL" clId="{45CCE09E-BDF5-4633-937F-7CF1E4184DAE}" dt="2024-09-30T20:51:24.853" v="31971" actId="1076"/>
        <pc:sldMkLst>
          <pc:docMk/>
          <pc:sldMk cId="118550550" sldId="870"/>
        </pc:sldMkLst>
        <pc:spChg chg="add mod">
          <ac:chgData name="Andreas Koksrud" userId="9d9beba6-c052-407a-8599-c781a677a996" providerId="ADAL" clId="{45CCE09E-BDF5-4633-937F-7CF1E4184DAE}" dt="2024-09-30T20:51:24.853" v="31971" actId="1076"/>
          <ac:spMkLst>
            <pc:docMk/>
            <pc:sldMk cId="118550550" sldId="870"/>
            <ac:spMk id="4" creationId="{5ED471CF-27D0-3E6E-1B33-FF06B1810F12}"/>
          </ac:spMkLst>
        </pc:spChg>
      </pc:sldChg>
      <pc:sldChg chg="addSp modSp mod">
        <pc:chgData name="Andreas Koksrud" userId="9d9beba6-c052-407a-8599-c781a677a996" providerId="ADAL" clId="{45CCE09E-BDF5-4633-937F-7CF1E4184DAE}" dt="2024-09-18T08:49:07.507" v="19309" actId="13926"/>
        <pc:sldMkLst>
          <pc:docMk/>
          <pc:sldMk cId="1529294142" sldId="876"/>
        </pc:sldMkLst>
        <pc:spChg chg="add mod">
          <ac:chgData name="Andreas Koksrud" userId="9d9beba6-c052-407a-8599-c781a677a996" providerId="ADAL" clId="{45CCE09E-BDF5-4633-937F-7CF1E4184DAE}" dt="2024-09-18T08:49:07.507" v="19309" actId="13926"/>
          <ac:spMkLst>
            <pc:docMk/>
            <pc:sldMk cId="1529294142" sldId="876"/>
            <ac:spMk id="11" creationId="{508A3FE4-EB5D-62EA-D9B4-033EE68CF748}"/>
          </ac:spMkLst>
        </pc:spChg>
      </pc:sldChg>
      <pc:sldChg chg="addSp modSp mod">
        <pc:chgData name="Andreas Koksrud" userId="9d9beba6-c052-407a-8599-c781a677a996" providerId="ADAL" clId="{45CCE09E-BDF5-4633-937F-7CF1E4184DAE}" dt="2024-09-30T20:51:36.769" v="31973" actId="1076"/>
        <pc:sldMkLst>
          <pc:docMk/>
          <pc:sldMk cId="2228775269" sldId="885"/>
        </pc:sldMkLst>
        <pc:spChg chg="add mod">
          <ac:chgData name="Andreas Koksrud" userId="9d9beba6-c052-407a-8599-c781a677a996" providerId="ADAL" clId="{45CCE09E-BDF5-4633-937F-7CF1E4184DAE}" dt="2024-09-30T20:51:36.769" v="31973" actId="1076"/>
          <ac:spMkLst>
            <pc:docMk/>
            <pc:sldMk cId="2228775269" sldId="885"/>
            <ac:spMk id="5" creationId="{662BC2C1-C14C-F5AD-6D84-D2947BB87016}"/>
          </ac:spMkLst>
        </pc:spChg>
      </pc:sldChg>
      <pc:sldChg chg="addSp modSp mod">
        <pc:chgData name="Andreas Koksrud" userId="9d9beba6-c052-407a-8599-c781a677a996" providerId="ADAL" clId="{45CCE09E-BDF5-4633-937F-7CF1E4184DAE}" dt="2024-09-13T20:54:37.790" v="18301" actId="20577"/>
        <pc:sldMkLst>
          <pc:docMk/>
          <pc:sldMk cId="1801208341" sldId="920"/>
        </pc:sldMkLst>
        <pc:spChg chg="add mod">
          <ac:chgData name="Andreas Koksrud" userId="9d9beba6-c052-407a-8599-c781a677a996" providerId="ADAL" clId="{45CCE09E-BDF5-4633-937F-7CF1E4184DAE}" dt="2024-09-05T17:30:07.425" v="2795" actId="14100"/>
          <ac:spMkLst>
            <pc:docMk/>
            <pc:sldMk cId="1801208341" sldId="920"/>
            <ac:spMk id="2" creationId="{B1C14B66-E4F6-035E-88FF-BA870329EEB6}"/>
          </ac:spMkLst>
        </pc:spChg>
        <pc:spChg chg="add mod">
          <ac:chgData name="Andreas Koksrud" userId="9d9beba6-c052-407a-8599-c781a677a996" providerId="ADAL" clId="{45CCE09E-BDF5-4633-937F-7CF1E4184DAE}" dt="2024-09-05T17:30:14.569" v="2797" actId="1076"/>
          <ac:spMkLst>
            <pc:docMk/>
            <pc:sldMk cId="1801208341" sldId="920"/>
            <ac:spMk id="5" creationId="{F9C88989-6A3F-F909-18E5-DF5BAD04E963}"/>
          </ac:spMkLst>
        </pc:spChg>
        <pc:spChg chg="add mod">
          <ac:chgData name="Andreas Koksrud" userId="9d9beba6-c052-407a-8599-c781a677a996" providerId="ADAL" clId="{45CCE09E-BDF5-4633-937F-7CF1E4184DAE}" dt="2024-09-13T20:54:37.790" v="18301" actId="20577"/>
          <ac:spMkLst>
            <pc:docMk/>
            <pc:sldMk cId="1801208341" sldId="920"/>
            <ac:spMk id="6" creationId="{6FBE323D-DF02-1E7B-FC54-712512658F64}"/>
          </ac:spMkLst>
        </pc:spChg>
        <pc:spChg chg="mod">
          <ac:chgData name="Andreas Koksrud" userId="9d9beba6-c052-407a-8599-c781a677a996" providerId="ADAL" clId="{45CCE09E-BDF5-4633-937F-7CF1E4184DAE}" dt="2024-09-13T20:54:07.791" v="18280" actId="20577"/>
          <ac:spMkLst>
            <pc:docMk/>
            <pc:sldMk cId="1801208341" sldId="920"/>
            <ac:spMk id="181" creationId="{00000000-0000-0000-0000-000000000000}"/>
          </ac:spMkLst>
        </pc:spChg>
      </pc:sldChg>
      <pc:sldChg chg="addSp delSp modSp mod ord">
        <pc:chgData name="Andreas Koksrud" userId="9d9beba6-c052-407a-8599-c781a677a996" providerId="ADAL" clId="{45CCE09E-BDF5-4633-937F-7CF1E4184DAE}" dt="2024-09-13T21:12:13.334" v="19100" actId="14100"/>
        <pc:sldMkLst>
          <pc:docMk/>
          <pc:sldMk cId="201479614" sldId="981"/>
        </pc:sldMkLst>
        <pc:spChg chg="add del">
          <ac:chgData name="Andreas Koksrud" userId="9d9beba6-c052-407a-8599-c781a677a996" providerId="ADAL" clId="{45CCE09E-BDF5-4633-937F-7CF1E4184DAE}" dt="2024-09-12T20:08:33.786" v="17518" actId="478"/>
          <ac:spMkLst>
            <pc:docMk/>
            <pc:sldMk cId="201479614" sldId="981"/>
            <ac:spMk id="2" creationId="{8D9AF8E0-ED58-049B-F591-0FAE74AD16DC}"/>
          </ac:spMkLst>
        </pc:spChg>
        <pc:spChg chg="mod">
          <ac:chgData name="Andreas Koksrud" userId="9d9beba6-c052-407a-8599-c781a677a996" providerId="ADAL" clId="{45CCE09E-BDF5-4633-937F-7CF1E4184DAE}" dt="2024-09-06T07:08:13.825" v="3071" actId="14100"/>
          <ac:spMkLst>
            <pc:docMk/>
            <pc:sldMk cId="201479614" sldId="981"/>
            <ac:spMk id="4" creationId="{CA228427-F960-EBF3-4E36-7628B86A118C}"/>
          </ac:spMkLst>
        </pc:spChg>
        <pc:spChg chg="add del">
          <ac:chgData name="Andreas Koksrud" userId="9d9beba6-c052-407a-8599-c781a677a996" providerId="ADAL" clId="{45CCE09E-BDF5-4633-937F-7CF1E4184DAE}" dt="2024-09-12T20:08:35.564" v="17519" actId="478"/>
          <ac:spMkLst>
            <pc:docMk/>
            <pc:sldMk cId="201479614" sldId="981"/>
            <ac:spMk id="5" creationId="{6FF65290-59AB-6DD3-3EA1-31BF85E26153}"/>
          </ac:spMkLst>
        </pc:spChg>
        <pc:spChg chg="add mod">
          <ac:chgData name="Andreas Koksrud" userId="9d9beba6-c052-407a-8599-c781a677a996" providerId="ADAL" clId="{45CCE09E-BDF5-4633-937F-7CF1E4184DAE}" dt="2024-09-13T21:04:58.941" v="18536" actId="1036"/>
          <ac:spMkLst>
            <pc:docMk/>
            <pc:sldMk cId="201479614" sldId="981"/>
            <ac:spMk id="6" creationId="{5A6145D0-E3AE-14DE-FEDB-429095A33F71}"/>
          </ac:spMkLst>
        </pc:spChg>
        <pc:spChg chg="add mod">
          <ac:chgData name="Andreas Koksrud" userId="9d9beba6-c052-407a-8599-c781a677a996" providerId="ADAL" clId="{45CCE09E-BDF5-4633-937F-7CF1E4184DAE}" dt="2024-09-13T21:04:58.941" v="18536" actId="1036"/>
          <ac:spMkLst>
            <pc:docMk/>
            <pc:sldMk cId="201479614" sldId="981"/>
            <ac:spMk id="7" creationId="{D1721015-8F93-1C60-460F-D29F247B6250}"/>
          </ac:spMkLst>
        </pc:spChg>
        <pc:spChg chg="mod">
          <ac:chgData name="Andreas Koksrud" userId="9d9beba6-c052-407a-8599-c781a677a996" providerId="ADAL" clId="{45CCE09E-BDF5-4633-937F-7CF1E4184DAE}" dt="2024-09-06T07:08:04.135" v="3067" actId="20577"/>
          <ac:spMkLst>
            <pc:docMk/>
            <pc:sldMk cId="201479614" sldId="981"/>
            <ac:spMk id="180" creationId="{00000000-0000-0000-0000-000000000000}"/>
          </ac:spMkLst>
        </pc:spChg>
        <pc:spChg chg="mod">
          <ac:chgData name="Andreas Koksrud" userId="9d9beba6-c052-407a-8599-c781a677a996" providerId="ADAL" clId="{45CCE09E-BDF5-4633-937F-7CF1E4184DAE}" dt="2024-09-13T21:10:16.160" v="19067" actId="6549"/>
          <ac:spMkLst>
            <pc:docMk/>
            <pc:sldMk cId="201479614" sldId="981"/>
            <ac:spMk id="181" creationId="{00000000-0000-0000-0000-000000000000}"/>
          </ac:spMkLst>
        </pc:spChg>
        <pc:picChg chg="add mod">
          <ac:chgData name="Andreas Koksrud" userId="9d9beba6-c052-407a-8599-c781a677a996" providerId="ADAL" clId="{45CCE09E-BDF5-4633-937F-7CF1E4184DAE}" dt="2024-09-13T21:10:50.994" v="19089" actId="1036"/>
          <ac:picMkLst>
            <pc:docMk/>
            <pc:sldMk cId="201479614" sldId="981"/>
            <ac:picMk id="9" creationId="{86F56DA3-3BC3-FE2C-399C-225A00B5D8D1}"/>
          </ac:picMkLst>
        </pc:picChg>
        <pc:cxnChg chg="add mod">
          <ac:chgData name="Andreas Koksrud" userId="9d9beba6-c052-407a-8599-c781a677a996" providerId="ADAL" clId="{45CCE09E-BDF5-4633-937F-7CF1E4184DAE}" dt="2024-09-13T21:12:09.578" v="19099" actId="14100"/>
          <ac:cxnSpMkLst>
            <pc:docMk/>
            <pc:sldMk cId="201479614" sldId="981"/>
            <ac:cxnSpMk id="2" creationId="{DC1C9D27-C5B4-D717-F2E2-4981A485BA70}"/>
          </ac:cxnSpMkLst>
        </pc:cxnChg>
        <pc:cxnChg chg="add del mod">
          <ac:chgData name="Andreas Koksrud" userId="9d9beba6-c052-407a-8599-c781a677a996" providerId="ADAL" clId="{45CCE09E-BDF5-4633-937F-7CF1E4184DAE}" dt="2024-09-13T21:09:45.156" v="19062" actId="478"/>
          <ac:cxnSpMkLst>
            <pc:docMk/>
            <pc:sldMk cId="201479614" sldId="981"/>
            <ac:cxnSpMk id="5" creationId="{80819F57-4DED-67A9-6979-4DC92F9BC859}"/>
          </ac:cxnSpMkLst>
        </pc:cxnChg>
        <pc:cxnChg chg="add mod">
          <ac:chgData name="Andreas Koksrud" userId="9d9beba6-c052-407a-8599-c781a677a996" providerId="ADAL" clId="{45CCE09E-BDF5-4633-937F-7CF1E4184DAE}" dt="2024-09-13T21:12:13.334" v="19100" actId="14100"/>
          <ac:cxnSpMkLst>
            <pc:docMk/>
            <pc:sldMk cId="201479614" sldId="981"/>
            <ac:cxnSpMk id="10" creationId="{03F1C37E-65B8-2DCD-9212-73559C5B0C2F}"/>
          </ac:cxnSpMkLst>
        </pc:cxnChg>
        <pc:cxnChg chg="add mod">
          <ac:chgData name="Andreas Koksrud" userId="9d9beba6-c052-407a-8599-c781a677a996" providerId="ADAL" clId="{45CCE09E-BDF5-4633-937F-7CF1E4184DAE}" dt="2024-09-13T21:12:03.469" v="19098" actId="14100"/>
          <ac:cxnSpMkLst>
            <pc:docMk/>
            <pc:sldMk cId="201479614" sldId="981"/>
            <ac:cxnSpMk id="11" creationId="{4BE028E0-6774-C953-9444-1AC4DB416A7E}"/>
          </ac:cxnSpMkLst>
        </pc:cxnChg>
        <pc:cxnChg chg="add mod">
          <ac:chgData name="Andreas Koksrud" userId="9d9beba6-c052-407a-8599-c781a677a996" providerId="ADAL" clId="{45CCE09E-BDF5-4633-937F-7CF1E4184DAE}" dt="2024-09-13T21:11:55.906" v="19097" actId="14100"/>
          <ac:cxnSpMkLst>
            <pc:docMk/>
            <pc:sldMk cId="201479614" sldId="981"/>
            <ac:cxnSpMk id="12" creationId="{52B16D3A-6BA1-8A5E-3D0F-AF16BF7AC1A4}"/>
          </ac:cxnSpMkLst>
        </pc:cxnChg>
        <pc:cxnChg chg="add mod">
          <ac:chgData name="Andreas Koksrud" userId="9d9beba6-c052-407a-8599-c781a677a996" providerId="ADAL" clId="{45CCE09E-BDF5-4633-937F-7CF1E4184DAE}" dt="2024-09-13T21:11:51.801" v="19096" actId="14100"/>
          <ac:cxnSpMkLst>
            <pc:docMk/>
            <pc:sldMk cId="201479614" sldId="981"/>
            <ac:cxnSpMk id="13" creationId="{CF8D279E-71A2-2419-7571-CE51EEBD6042}"/>
          </ac:cxnSpMkLst>
        </pc:cxnChg>
        <pc:cxnChg chg="add mod">
          <ac:chgData name="Andreas Koksrud" userId="9d9beba6-c052-407a-8599-c781a677a996" providerId="ADAL" clId="{45CCE09E-BDF5-4633-937F-7CF1E4184DAE}" dt="2024-09-13T21:11:44.711" v="19095" actId="14100"/>
          <ac:cxnSpMkLst>
            <pc:docMk/>
            <pc:sldMk cId="201479614" sldId="981"/>
            <ac:cxnSpMk id="14" creationId="{2F81B15E-661F-8B4B-9F5D-007C0E9CBCC7}"/>
          </ac:cxnSpMkLst>
        </pc:cxnChg>
        <pc:cxnChg chg="add mod">
          <ac:chgData name="Andreas Koksrud" userId="9d9beba6-c052-407a-8599-c781a677a996" providerId="ADAL" clId="{45CCE09E-BDF5-4633-937F-7CF1E4184DAE}" dt="2024-09-13T21:11:30.431" v="19094" actId="14100"/>
          <ac:cxnSpMkLst>
            <pc:docMk/>
            <pc:sldMk cId="201479614" sldId="981"/>
            <ac:cxnSpMk id="15" creationId="{EA2D3834-1F07-0777-A79A-5945AA6089A5}"/>
          </ac:cxnSpMkLst>
        </pc:cxnChg>
        <pc:cxnChg chg="add mod">
          <ac:chgData name="Andreas Koksrud" userId="9d9beba6-c052-407a-8599-c781a677a996" providerId="ADAL" clId="{45CCE09E-BDF5-4633-937F-7CF1E4184DAE}" dt="2024-09-13T21:11:23.497" v="19093" actId="14100"/>
          <ac:cxnSpMkLst>
            <pc:docMk/>
            <pc:sldMk cId="201479614" sldId="981"/>
            <ac:cxnSpMk id="16" creationId="{21D89A3A-86F5-7A22-AEA3-F8A8DCEA83A0}"/>
          </ac:cxnSpMkLst>
        </pc:cxnChg>
        <pc:cxnChg chg="add mod">
          <ac:chgData name="Andreas Koksrud" userId="9d9beba6-c052-407a-8599-c781a677a996" providerId="ADAL" clId="{45CCE09E-BDF5-4633-937F-7CF1E4184DAE}" dt="2024-09-13T21:11:17.710" v="19092" actId="14100"/>
          <ac:cxnSpMkLst>
            <pc:docMk/>
            <pc:sldMk cId="201479614" sldId="981"/>
            <ac:cxnSpMk id="17" creationId="{A9218688-3990-D109-96FC-B2F1F95B5F30}"/>
          </ac:cxnSpMkLst>
        </pc:cxnChg>
        <pc:cxnChg chg="add mod">
          <ac:chgData name="Andreas Koksrud" userId="9d9beba6-c052-407a-8599-c781a677a996" providerId="ADAL" clId="{45CCE09E-BDF5-4633-937F-7CF1E4184DAE}" dt="2024-09-13T21:11:04.529" v="19091" actId="14100"/>
          <ac:cxnSpMkLst>
            <pc:docMk/>
            <pc:sldMk cId="201479614" sldId="981"/>
            <ac:cxnSpMk id="18" creationId="{188BD966-ECAF-2806-8F1D-8174A9FB054B}"/>
          </ac:cxnSpMkLst>
        </pc:cxnChg>
        <pc:cxnChg chg="add mod">
          <ac:chgData name="Andreas Koksrud" userId="9d9beba6-c052-407a-8599-c781a677a996" providerId="ADAL" clId="{45CCE09E-BDF5-4633-937F-7CF1E4184DAE}" dt="2024-09-13T21:10:55.796" v="19090" actId="14100"/>
          <ac:cxnSpMkLst>
            <pc:docMk/>
            <pc:sldMk cId="201479614" sldId="981"/>
            <ac:cxnSpMk id="19" creationId="{6F1A4F58-96AD-3927-E22C-36AB254ADB18}"/>
          </ac:cxnSpMkLst>
        </pc:cxnChg>
      </pc:sldChg>
      <pc:sldChg chg="ord">
        <pc:chgData name="Andreas Koksrud" userId="9d9beba6-c052-407a-8599-c781a677a996" providerId="ADAL" clId="{45CCE09E-BDF5-4633-937F-7CF1E4184DAE}" dt="2024-09-20T11:52:37.663" v="26451"/>
        <pc:sldMkLst>
          <pc:docMk/>
          <pc:sldMk cId="2858715144" sldId="989"/>
        </pc:sldMkLst>
      </pc:sldChg>
      <pc:sldChg chg="modSp del mod">
        <pc:chgData name="Andreas Koksrud" userId="9d9beba6-c052-407a-8599-c781a677a996" providerId="ADAL" clId="{45CCE09E-BDF5-4633-937F-7CF1E4184DAE}" dt="2024-09-13T20:55:11.265" v="18302" actId="2696"/>
        <pc:sldMkLst>
          <pc:docMk/>
          <pc:sldMk cId="3942336528" sldId="992"/>
        </pc:sldMkLst>
        <pc:spChg chg="mod">
          <ac:chgData name="Andreas Koksrud" userId="9d9beba6-c052-407a-8599-c781a677a996" providerId="ADAL" clId="{45CCE09E-BDF5-4633-937F-7CF1E4184DAE}" dt="2024-09-05T15:26:02.599" v="457" actId="20577"/>
          <ac:spMkLst>
            <pc:docMk/>
            <pc:sldMk cId="3942336528" sldId="992"/>
            <ac:spMk id="180" creationId="{00000000-0000-0000-0000-000000000000}"/>
          </ac:spMkLst>
        </pc:spChg>
      </pc:sldChg>
      <pc:sldChg chg="delSp modSp mod">
        <pc:chgData name="Andreas Koksrud" userId="9d9beba6-c052-407a-8599-c781a677a996" providerId="ADAL" clId="{45CCE09E-BDF5-4633-937F-7CF1E4184DAE}" dt="2024-09-20T12:24:37.994" v="27953" actId="478"/>
        <pc:sldMkLst>
          <pc:docMk/>
          <pc:sldMk cId="1799704040" sldId="993"/>
        </pc:sldMkLst>
        <pc:spChg chg="del">
          <ac:chgData name="Andreas Koksrud" userId="9d9beba6-c052-407a-8599-c781a677a996" providerId="ADAL" clId="{45CCE09E-BDF5-4633-937F-7CF1E4184DAE}" dt="2024-09-20T12:24:36.359" v="27952" actId="478"/>
          <ac:spMkLst>
            <pc:docMk/>
            <pc:sldMk cId="1799704040" sldId="993"/>
            <ac:spMk id="2" creationId="{8D9AF8E0-ED58-049B-F591-0FAE74AD16DC}"/>
          </ac:spMkLst>
        </pc:spChg>
        <pc:spChg chg="mod">
          <ac:chgData name="Andreas Koksrud" userId="9d9beba6-c052-407a-8599-c781a677a996" providerId="ADAL" clId="{45CCE09E-BDF5-4633-937F-7CF1E4184DAE}" dt="2024-09-20T12:10:21.406" v="27315" actId="20577"/>
          <ac:spMkLst>
            <pc:docMk/>
            <pc:sldMk cId="1799704040" sldId="993"/>
            <ac:spMk id="4" creationId="{CA228427-F960-EBF3-4E36-7628B86A118C}"/>
          </ac:spMkLst>
        </pc:spChg>
        <pc:spChg chg="del">
          <ac:chgData name="Andreas Koksrud" userId="9d9beba6-c052-407a-8599-c781a677a996" providerId="ADAL" clId="{45CCE09E-BDF5-4633-937F-7CF1E4184DAE}" dt="2024-09-20T12:24:37.994" v="27953" actId="478"/>
          <ac:spMkLst>
            <pc:docMk/>
            <pc:sldMk cId="1799704040" sldId="993"/>
            <ac:spMk id="5" creationId="{6FF65290-59AB-6DD3-3EA1-31BF85E26153}"/>
          </ac:spMkLst>
        </pc:spChg>
        <pc:spChg chg="mod">
          <ac:chgData name="Andreas Koksrud" userId="9d9beba6-c052-407a-8599-c781a677a996" providerId="ADAL" clId="{45CCE09E-BDF5-4633-937F-7CF1E4184DAE}" dt="2024-09-20T12:10:00.138" v="27254" actId="20577"/>
          <ac:spMkLst>
            <pc:docMk/>
            <pc:sldMk cId="1799704040" sldId="993"/>
            <ac:spMk id="180" creationId="{00000000-0000-0000-0000-000000000000}"/>
          </ac:spMkLst>
        </pc:spChg>
        <pc:spChg chg="mod">
          <ac:chgData name="Andreas Koksrud" userId="9d9beba6-c052-407a-8599-c781a677a996" providerId="ADAL" clId="{45CCE09E-BDF5-4633-937F-7CF1E4184DAE}" dt="2024-09-20T12:24:32.070" v="27951" actId="20577"/>
          <ac:spMkLst>
            <pc:docMk/>
            <pc:sldMk cId="1799704040" sldId="993"/>
            <ac:spMk id="181" creationId="{00000000-0000-0000-0000-000000000000}"/>
          </ac:spMkLst>
        </pc:spChg>
      </pc:sldChg>
      <pc:sldChg chg="addSp modSp mod">
        <pc:chgData name="Andreas Koksrud" userId="9d9beba6-c052-407a-8599-c781a677a996" providerId="ADAL" clId="{45CCE09E-BDF5-4633-937F-7CF1E4184DAE}" dt="2024-09-30T20:52:16.992" v="32019" actId="1076"/>
        <pc:sldMkLst>
          <pc:docMk/>
          <pc:sldMk cId="3830628123" sldId="998"/>
        </pc:sldMkLst>
        <pc:spChg chg="add mod">
          <ac:chgData name="Andreas Koksrud" userId="9d9beba6-c052-407a-8599-c781a677a996" providerId="ADAL" clId="{45CCE09E-BDF5-4633-937F-7CF1E4184DAE}" dt="2024-09-30T20:52:16.992" v="32019" actId="1076"/>
          <ac:spMkLst>
            <pc:docMk/>
            <pc:sldMk cId="3830628123" sldId="998"/>
            <ac:spMk id="6" creationId="{933CF299-1F44-6DED-388A-62CCC642485A}"/>
          </ac:spMkLst>
        </pc:spChg>
        <pc:spChg chg="mod">
          <ac:chgData name="Andreas Koksrud" userId="9d9beba6-c052-407a-8599-c781a677a996" providerId="ADAL" clId="{45CCE09E-BDF5-4633-937F-7CF1E4184DAE}" dt="2024-09-18T08:52:42.686" v="19340" actId="20577"/>
          <ac:spMkLst>
            <pc:docMk/>
            <pc:sldMk cId="3830628123" sldId="998"/>
            <ac:spMk id="14" creationId="{C85A9E99-AA4E-C194-FF2A-6C5AC5C1CF94}"/>
          </ac:spMkLst>
        </pc:spChg>
      </pc:sldChg>
      <pc:sldChg chg="del">
        <pc:chgData name="Andreas Koksrud" userId="9d9beba6-c052-407a-8599-c781a677a996" providerId="ADAL" clId="{45CCE09E-BDF5-4633-937F-7CF1E4184DAE}" dt="2024-09-06T07:09:57.457" v="3213" actId="2696"/>
        <pc:sldMkLst>
          <pc:docMk/>
          <pc:sldMk cId="212208040" sldId="999"/>
        </pc:sldMkLst>
      </pc:sldChg>
      <pc:sldChg chg="addSp modSp mod">
        <pc:chgData name="Andreas Koksrud" userId="9d9beba6-c052-407a-8599-c781a677a996" providerId="ADAL" clId="{45CCE09E-BDF5-4633-937F-7CF1E4184DAE}" dt="2024-09-30T20:51:58.823" v="31996" actId="20577"/>
        <pc:sldMkLst>
          <pc:docMk/>
          <pc:sldMk cId="4070153788" sldId="1001"/>
        </pc:sldMkLst>
        <pc:spChg chg="add mod">
          <ac:chgData name="Andreas Koksrud" userId="9d9beba6-c052-407a-8599-c781a677a996" providerId="ADAL" clId="{45CCE09E-BDF5-4633-937F-7CF1E4184DAE}" dt="2024-09-30T20:51:58.823" v="31996" actId="20577"/>
          <ac:spMkLst>
            <pc:docMk/>
            <pc:sldMk cId="4070153788" sldId="1001"/>
            <ac:spMk id="2" creationId="{E01A2422-014E-2950-ABB5-44A6528737F5}"/>
          </ac:spMkLst>
        </pc:spChg>
      </pc:sldChg>
      <pc:sldChg chg="addSp modSp mod ord">
        <pc:chgData name="Andreas Koksrud" userId="9d9beba6-c052-407a-8599-c781a677a996" providerId="ADAL" clId="{45CCE09E-BDF5-4633-937F-7CF1E4184DAE}" dt="2024-09-13T21:03:07.331" v="18523" actId="27636"/>
        <pc:sldMkLst>
          <pc:docMk/>
          <pc:sldMk cId="2944563336" sldId="1002"/>
        </pc:sldMkLst>
        <pc:spChg chg="mod">
          <ac:chgData name="Andreas Koksrud" userId="9d9beba6-c052-407a-8599-c781a677a996" providerId="ADAL" clId="{45CCE09E-BDF5-4633-937F-7CF1E4184DAE}" dt="2024-09-11T16:33:43.601" v="11427"/>
          <ac:spMkLst>
            <pc:docMk/>
            <pc:sldMk cId="2944563336" sldId="1002"/>
            <ac:spMk id="2" creationId="{8D9AF8E0-ED58-049B-F591-0FAE74AD16DC}"/>
          </ac:spMkLst>
        </pc:spChg>
        <pc:spChg chg="mod">
          <ac:chgData name="Andreas Koksrud" userId="9d9beba6-c052-407a-8599-c781a677a996" providerId="ADAL" clId="{45CCE09E-BDF5-4633-937F-7CF1E4184DAE}" dt="2024-09-06T07:05:42.140" v="2894" actId="6549"/>
          <ac:spMkLst>
            <pc:docMk/>
            <pc:sldMk cId="2944563336" sldId="1002"/>
            <ac:spMk id="4" creationId="{CA228427-F960-EBF3-4E36-7628B86A118C}"/>
          </ac:spMkLst>
        </pc:spChg>
        <pc:spChg chg="mod">
          <ac:chgData name="Andreas Koksrud" userId="9d9beba6-c052-407a-8599-c781a677a996" providerId="ADAL" clId="{45CCE09E-BDF5-4633-937F-7CF1E4184DAE}" dt="2024-09-11T13:58:10.672" v="9208" actId="6549"/>
          <ac:spMkLst>
            <pc:docMk/>
            <pc:sldMk cId="2944563336" sldId="1002"/>
            <ac:spMk id="5" creationId="{6FF65290-59AB-6DD3-3EA1-31BF85E26153}"/>
          </ac:spMkLst>
        </pc:spChg>
        <pc:spChg chg="add mod">
          <ac:chgData name="Andreas Koksrud" userId="9d9beba6-c052-407a-8599-c781a677a996" providerId="ADAL" clId="{45CCE09E-BDF5-4633-937F-7CF1E4184DAE}" dt="2024-09-13T21:03:07.331" v="18523" actId="27636"/>
          <ac:spMkLst>
            <pc:docMk/>
            <pc:sldMk cId="2944563336" sldId="1002"/>
            <ac:spMk id="8" creationId="{7E6A4C08-99CD-30D4-27C8-012C2DC8EE4D}"/>
          </ac:spMkLst>
        </pc:spChg>
        <pc:spChg chg="mod">
          <ac:chgData name="Andreas Koksrud" userId="9d9beba6-c052-407a-8599-c781a677a996" providerId="ADAL" clId="{45CCE09E-BDF5-4633-937F-7CF1E4184DAE}" dt="2024-09-06T07:06:31.506" v="2944" actId="20577"/>
          <ac:spMkLst>
            <pc:docMk/>
            <pc:sldMk cId="2944563336" sldId="1002"/>
            <ac:spMk id="180" creationId="{00000000-0000-0000-0000-000000000000}"/>
          </ac:spMkLst>
        </pc:spChg>
        <pc:spChg chg="mod">
          <ac:chgData name="Andreas Koksrud" userId="9d9beba6-c052-407a-8599-c781a677a996" providerId="ADAL" clId="{45CCE09E-BDF5-4633-937F-7CF1E4184DAE}" dt="2024-09-11T19:31:08.812" v="14436" actId="20577"/>
          <ac:spMkLst>
            <pc:docMk/>
            <pc:sldMk cId="2944563336" sldId="1002"/>
            <ac:spMk id="181" creationId="{00000000-0000-0000-0000-000000000000}"/>
          </ac:spMkLst>
        </pc:spChg>
        <pc:picChg chg="add mod">
          <ac:chgData name="Andreas Koksrud" userId="9d9beba6-c052-407a-8599-c781a677a996" providerId="ADAL" clId="{45CCE09E-BDF5-4633-937F-7CF1E4184DAE}" dt="2024-09-11T16:33:26.151" v="11426" actId="1076"/>
          <ac:picMkLst>
            <pc:docMk/>
            <pc:sldMk cId="2944563336" sldId="1002"/>
            <ac:picMk id="7" creationId="{BED24CD0-BEC1-BB33-E8FC-A27346E741CE}"/>
          </ac:picMkLst>
        </pc:picChg>
        <pc:cxnChg chg="add mod">
          <ac:chgData name="Andreas Koksrud" userId="9d9beba6-c052-407a-8599-c781a677a996" providerId="ADAL" clId="{45CCE09E-BDF5-4633-937F-7CF1E4184DAE}" dt="2024-09-11T19:30:42.907" v="14427" actId="14100"/>
          <ac:cxnSpMkLst>
            <pc:docMk/>
            <pc:sldMk cId="2944563336" sldId="1002"/>
            <ac:cxnSpMk id="6" creationId="{720E41EA-E035-1AC6-908B-1566B87A1C60}"/>
          </ac:cxnSpMkLst>
        </pc:cxnChg>
        <pc:cxnChg chg="add mod">
          <ac:chgData name="Andreas Koksrud" userId="9d9beba6-c052-407a-8599-c781a677a996" providerId="ADAL" clId="{45CCE09E-BDF5-4633-937F-7CF1E4184DAE}" dt="2024-09-11T19:30:46.553" v="14428" actId="14100"/>
          <ac:cxnSpMkLst>
            <pc:docMk/>
            <pc:sldMk cId="2944563336" sldId="1002"/>
            <ac:cxnSpMk id="9" creationId="{481A86E2-FA8A-DA06-9D34-A769CB86DEBE}"/>
          </ac:cxnSpMkLst>
        </pc:cxnChg>
        <pc:cxnChg chg="add mod">
          <ac:chgData name="Andreas Koksrud" userId="9d9beba6-c052-407a-8599-c781a677a996" providerId="ADAL" clId="{45CCE09E-BDF5-4633-937F-7CF1E4184DAE}" dt="2024-09-11T19:30:51.162" v="14429" actId="14100"/>
          <ac:cxnSpMkLst>
            <pc:docMk/>
            <pc:sldMk cId="2944563336" sldId="1002"/>
            <ac:cxnSpMk id="10" creationId="{EEACE9E5-00B4-6BE8-CA20-63F6BD9A6F0E}"/>
          </ac:cxnSpMkLst>
        </pc:cxnChg>
        <pc:cxnChg chg="add mod">
          <ac:chgData name="Andreas Koksrud" userId="9d9beba6-c052-407a-8599-c781a677a996" providerId="ADAL" clId="{45CCE09E-BDF5-4633-937F-7CF1E4184DAE}" dt="2024-09-11T19:31:22.331" v="14456" actId="14100"/>
          <ac:cxnSpMkLst>
            <pc:docMk/>
            <pc:sldMk cId="2944563336" sldId="1002"/>
            <ac:cxnSpMk id="16" creationId="{34C78698-4CFF-C021-AEC2-52130BFEB114}"/>
          </ac:cxnSpMkLst>
        </pc:cxnChg>
        <pc:cxnChg chg="add mod">
          <ac:chgData name="Andreas Koksrud" userId="9d9beba6-c052-407a-8599-c781a677a996" providerId="ADAL" clId="{45CCE09E-BDF5-4633-937F-7CF1E4184DAE}" dt="2024-09-11T19:31:43.472" v="14493" actId="14100"/>
          <ac:cxnSpMkLst>
            <pc:docMk/>
            <pc:sldMk cId="2944563336" sldId="1002"/>
            <ac:cxnSpMk id="18" creationId="{89F868FF-B662-80B6-96B5-2201851F1674}"/>
          </ac:cxnSpMkLst>
        </pc:cxnChg>
      </pc:sldChg>
      <pc:sldChg chg="modSp mod">
        <pc:chgData name="Andreas Koksrud" userId="9d9beba6-c052-407a-8599-c781a677a996" providerId="ADAL" clId="{45CCE09E-BDF5-4633-937F-7CF1E4184DAE}" dt="2024-09-05T10:59:05.671" v="1" actId="14100"/>
        <pc:sldMkLst>
          <pc:docMk/>
          <pc:sldMk cId="3863789619" sldId="1004"/>
        </pc:sldMkLst>
        <pc:cxnChg chg="mod">
          <ac:chgData name="Andreas Koksrud" userId="9d9beba6-c052-407a-8599-c781a677a996" providerId="ADAL" clId="{45CCE09E-BDF5-4633-937F-7CF1E4184DAE}" dt="2024-09-05T10:59:05.671" v="1" actId="14100"/>
          <ac:cxnSpMkLst>
            <pc:docMk/>
            <pc:sldMk cId="3863789619" sldId="1004"/>
            <ac:cxnSpMk id="19" creationId="{E9F774F3-DA97-953B-F36F-032CBD22708B}"/>
          </ac:cxnSpMkLst>
        </pc:cxnChg>
        <pc:cxnChg chg="mod">
          <ac:chgData name="Andreas Koksrud" userId="9d9beba6-c052-407a-8599-c781a677a996" providerId="ADAL" clId="{45CCE09E-BDF5-4633-937F-7CF1E4184DAE}" dt="2024-09-05T10:59:03.767" v="0" actId="14100"/>
          <ac:cxnSpMkLst>
            <pc:docMk/>
            <pc:sldMk cId="3863789619" sldId="1004"/>
            <ac:cxnSpMk id="22" creationId="{65541C0F-42C8-31EB-8B85-E18AD6A24BEE}"/>
          </ac:cxnSpMkLst>
        </pc:cxnChg>
      </pc:sldChg>
      <pc:sldChg chg="modSp mod">
        <pc:chgData name="Andreas Koksrud" userId="9d9beba6-c052-407a-8599-c781a677a996" providerId="ADAL" clId="{45CCE09E-BDF5-4633-937F-7CF1E4184DAE}" dt="2024-09-18T11:51:40.062" v="22510" actId="20577"/>
        <pc:sldMkLst>
          <pc:docMk/>
          <pc:sldMk cId="1427101866" sldId="1009"/>
        </pc:sldMkLst>
        <pc:spChg chg="mod">
          <ac:chgData name="Andreas Koksrud" userId="9d9beba6-c052-407a-8599-c781a677a996" providerId="ADAL" clId="{45CCE09E-BDF5-4633-937F-7CF1E4184DAE}" dt="2024-09-18T11:51:40.062" v="22510" actId="20577"/>
          <ac:spMkLst>
            <pc:docMk/>
            <pc:sldMk cId="1427101866" sldId="1009"/>
            <ac:spMk id="3" creationId="{65E794F0-724C-3D93-FCA8-3D559C9F9F05}"/>
          </ac:spMkLst>
        </pc:spChg>
      </pc:sldChg>
      <pc:sldChg chg="modSp mod">
        <pc:chgData name="Andreas Koksrud" userId="9d9beba6-c052-407a-8599-c781a677a996" providerId="ADAL" clId="{45CCE09E-BDF5-4633-937F-7CF1E4184DAE}" dt="2024-09-18T12:05:21.088" v="22595"/>
        <pc:sldMkLst>
          <pc:docMk/>
          <pc:sldMk cId="2426854800" sldId="1010"/>
        </pc:sldMkLst>
        <pc:spChg chg="mod">
          <ac:chgData name="Andreas Koksrud" userId="9d9beba6-c052-407a-8599-c781a677a996" providerId="ADAL" clId="{45CCE09E-BDF5-4633-937F-7CF1E4184DAE}" dt="2024-09-18T12:05:21.088" v="22595"/>
          <ac:spMkLst>
            <pc:docMk/>
            <pc:sldMk cId="2426854800" sldId="1010"/>
            <ac:spMk id="2" creationId="{5E55E3D2-6C00-507E-E67D-B1585416A7DA}"/>
          </ac:spMkLst>
        </pc:spChg>
        <pc:cxnChg chg="mod">
          <ac:chgData name="Andreas Koksrud" userId="9d9beba6-c052-407a-8599-c781a677a996" providerId="ADAL" clId="{45CCE09E-BDF5-4633-937F-7CF1E4184DAE}" dt="2024-09-18T12:05:21.088" v="22595"/>
          <ac:cxnSpMkLst>
            <pc:docMk/>
            <pc:sldMk cId="2426854800" sldId="1010"/>
            <ac:cxnSpMk id="12" creationId="{8082D20C-73E8-6935-27DF-B2BCF2B7C653}"/>
          </ac:cxnSpMkLst>
        </pc:cxnChg>
      </pc:sldChg>
      <pc:sldChg chg="modSp mod">
        <pc:chgData name="Andreas Koksrud" userId="9d9beba6-c052-407a-8599-c781a677a996" providerId="ADAL" clId="{45CCE09E-BDF5-4633-937F-7CF1E4184DAE}" dt="2024-09-18T12:15:06.938" v="23002" actId="20577"/>
        <pc:sldMkLst>
          <pc:docMk/>
          <pc:sldMk cId="2150367634" sldId="1011"/>
        </pc:sldMkLst>
        <pc:spChg chg="mod">
          <ac:chgData name="Andreas Koksrud" userId="9d9beba6-c052-407a-8599-c781a677a996" providerId="ADAL" clId="{45CCE09E-BDF5-4633-937F-7CF1E4184DAE}" dt="2024-09-18T12:15:06.938" v="23002" actId="20577"/>
          <ac:spMkLst>
            <pc:docMk/>
            <pc:sldMk cId="2150367634" sldId="1011"/>
            <ac:spMk id="11" creationId="{7E1FDFDF-C4D5-4D5B-B670-D738C75A5160}"/>
          </ac:spMkLst>
        </pc:spChg>
      </pc:sldChg>
      <pc:sldChg chg="addSp delSp modSp mod">
        <pc:chgData name="Andreas Koksrud" userId="9d9beba6-c052-407a-8599-c781a677a996" providerId="ADAL" clId="{45CCE09E-BDF5-4633-937F-7CF1E4184DAE}" dt="2024-09-18T12:15:20.611" v="23015" actId="20577"/>
        <pc:sldMkLst>
          <pc:docMk/>
          <pc:sldMk cId="3603978762" sldId="1012"/>
        </pc:sldMkLst>
        <pc:spChg chg="del mod">
          <ac:chgData name="Andreas Koksrud" userId="9d9beba6-c052-407a-8599-c781a677a996" providerId="ADAL" clId="{45CCE09E-BDF5-4633-937F-7CF1E4184DAE}" dt="2024-09-18T10:08:08.721" v="20023" actId="478"/>
          <ac:spMkLst>
            <pc:docMk/>
            <pc:sldMk cId="3603978762" sldId="1012"/>
            <ac:spMk id="2" creationId="{5E55E3D2-6C00-507E-E67D-B1585416A7DA}"/>
          </ac:spMkLst>
        </pc:spChg>
        <pc:spChg chg="add mod">
          <ac:chgData name="Andreas Koksrud" userId="9d9beba6-c052-407a-8599-c781a677a996" providerId="ADAL" clId="{45CCE09E-BDF5-4633-937F-7CF1E4184DAE}" dt="2024-09-18T12:15:20.611" v="23015" actId="20577"/>
          <ac:spMkLst>
            <pc:docMk/>
            <pc:sldMk cId="3603978762" sldId="1012"/>
            <ac:spMk id="3" creationId="{B53BE2A5-2C72-CFD7-7BE1-06A84318CA60}"/>
          </ac:spMkLst>
        </pc:spChg>
        <pc:spChg chg="del mod">
          <ac:chgData name="Andreas Koksrud" userId="9d9beba6-c052-407a-8599-c781a677a996" providerId="ADAL" clId="{45CCE09E-BDF5-4633-937F-7CF1E4184DAE}" dt="2024-09-18T10:08:11.279" v="20024" actId="478"/>
          <ac:spMkLst>
            <pc:docMk/>
            <pc:sldMk cId="3603978762" sldId="1012"/>
            <ac:spMk id="4" creationId="{C74185B4-55D0-B4EA-E65D-51F42B09D894}"/>
          </ac:spMkLst>
        </pc:spChg>
        <pc:spChg chg="del mod">
          <ac:chgData name="Andreas Koksrud" userId="9d9beba6-c052-407a-8599-c781a677a996" providerId="ADAL" clId="{45CCE09E-BDF5-4633-937F-7CF1E4184DAE}" dt="2024-09-18T08:56:49.158" v="19382" actId="478"/>
          <ac:spMkLst>
            <pc:docMk/>
            <pc:sldMk cId="3603978762" sldId="1012"/>
            <ac:spMk id="14" creationId="{C85A9E99-AA4E-C194-FF2A-6C5AC5C1CF94}"/>
          </ac:spMkLst>
        </pc:spChg>
        <pc:spChg chg="mod">
          <ac:chgData name="Andreas Koksrud" userId="9d9beba6-c052-407a-8599-c781a677a996" providerId="ADAL" clId="{45CCE09E-BDF5-4633-937F-7CF1E4184DAE}" dt="2024-09-18T08:55:50.673" v="19348" actId="20577"/>
          <ac:spMkLst>
            <pc:docMk/>
            <pc:sldMk cId="3603978762" sldId="1012"/>
            <ac:spMk id="180" creationId="{00000000-0000-0000-0000-000000000000}"/>
          </ac:spMkLst>
        </pc:spChg>
      </pc:sldChg>
      <pc:sldChg chg="modSp add mod">
        <pc:chgData name="Andreas Koksrud" userId="9d9beba6-c052-407a-8599-c781a677a996" providerId="ADAL" clId="{45CCE09E-BDF5-4633-937F-7CF1E4184DAE}" dt="2024-09-10T18:44:07.843" v="7675" actId="6549"/>
        <pc:sldMkLst>
          <pc:docMk/>
          <pc:sldMk cId="2451404760" sldId="1016"/>
        </pc:sldMkLst>
        <pc:spChg chg="mod">
          <ac:chgData name="Andreas Koksrud" userId="9d9beba6-c052-407a-8599-c781a677a996" providerId="ADAL" clId="{45CCE09E-BDF5-4633-937F-7CF1E4184DAE}" dt="2024-09-10T18:44:07.843" v="7675" actId="6549"/>
          <ac:spMkLst>
            <pc:docMk/>
            <pc:sldMk cId="2451404760" sldId="1016"/>
            <ac:spMk id="4" creationId="{AE337074-AB5B-C4E0-C278-EB0996A91862}"/>
          </ac:spMkLst>
        </pc:spChg>
        <pc:spChg chg="mod">
          <ac:chgData name="Andreas Koksrud" userId="9d9beba6-c052-407a-8599-c781a677a996" providerId="ADAL" clId="{45CCE09E-BDF5-4633-937F-7CF1E4184DAE}" dt="2024-09-05T15:19:14.748" v="360" actId="20577"/>
          <ac:spMkLst>
            <pc:docMk/>
            <pc:sldMk cId="2451404760" sldId="1016"/>
            <ac:spMk id="8" creationId="{F59D8BF2-DFB8-6916-C01F-05C5791D6F82}"/>
          </ac:spMkLst>
        </pc:spChg>
        <pc:spChg chg="mod">
          <ac:chgData name="Andreas Koksrud" userId="9d9beba6-c052-407a-8599-c781a677a996" providerId="ADAL" clId="{45CCE09E-BDF5-4633-937F-7CF1E4184DAE}" dt="2024-09-05T15:19:11.864" v="358" actId="20577"/>
          <ac:spMkLst>
            <pc:docMk/>
            <pc:sldMk cId="2451404760" sldId="1016"/>
            <ac:spMk id="180" creationId="{00000000-0000-0000-0000-000000000000}"/>
          </ac:spMkLst>
        </pc:spChg>
      </pc:sldChg>
      <pc:sldChg chg="delSp modSp add mod">
        <pc:chgData name="Andreas Koksrud" userId="9d9beba6-c052-407a-8599-c781a677a996" providerId="ADAL" clId="{45CCE09E-BDF5-4633-937F-7CF1E4184DAE}" dt="2024-09-05T17:24:46.746" v="2112" actId="14100"/>
        <pc:sldMkLst>
          <pc:docMk/>
          <pc:sldMk cId="564975952" sldId="1017"/>
        </pc:sldMkLst>
        <pc:spChg chg="mod">
          <ac:chgData name="Andreas Koksrud" userId="9d9beba6-c052-407a-8599-c781a677a996" providerId="ADAL" clId="{45CCE09E-BDF5-4633-937F-7CF1E4184DAE}" dt="2024-09-05T17:24:36.143" v="2110" actId="1035"/>
          <ac:spMkLst>
            <pc:docMk/>
            <pc:sldMk cId="564975952" sldId="1017"/>
            <ac:spMk id="2" creationId="{36CD9F61-7AD0-464C-BB1F-280E9D4DCAA1}"/>
          </ac:spMkLst>
        </pc:spChg>
        <pc:spChg chg="mod">
          <ac:chgData name="Andreas Koksrud" userId="9d9beba6-c052-407a-8599-c781a677a996" providerId="ADAL" clId="{45CCE09E-BDF5-4633-937F-7CF1E4184DAE}" dt="2024-09-05T17:24:23.144" v="2084" actId="20577"/>
          <ac:spMkLst>
            <pc:docMk/>
            <pc:sldMk cId="564975952" sldId="1017"/>
            <ac:spMk id="4" creationId="{AE337074-AB5B-C4E0-C278-EB0996A91862}"/>
          </ac:spMkLst>
        </pc:spChg>
        <pc:spChg chg="mod">
          <ac:chgData name="Andreas Koksrud" userId="9d9beba6-c052-407a-8599-c781a677a996" providerId="ADAL" clId="{45CCE09E-BDF5-4633-937F-7CF1E4184DAE}" dt="2024-09-05T15:32:03.332" v="1332" actId="6549"/>
          <ac:spMkLst>
            <pc:docMk/>
            <pc:sldMk cId="564975952" sldId="1017"/>
            <ac:spMk id="8" creationId="{F59D8BF2-DFB8-6916-C01F-05C5791D6F82}"/>
          </ac:spMkLst>
        </pc:spChg>
        <pc:spChg chg="del mod">
          <ac:chgData name="Andreas Koksrud" userId="9d9beba6-c052-407a-8599-c781a677a996" providerId="ADAL" clId="{45CCE09E-BDF5-4633-937F-7CF1E4184DAE}" dt="2024-09-05T17:20:16.373" v="1547" actId="478"/>
          <ac:spMkLst>
            <pc:docMk/>
            <pc:sldMk cId="564975952" sldId="1017"/>
            <ac:spMk id="9" creationId="{CC84558A-FEB5-4FA2-021C-986D69B1A43A}"/>
          </ac:spMkLst>
        </pc:spChg>
        <pc:spChg chg="del">
          <ac:chgData name="Andreas Koksrud" userId="9d9beba6-c052-407a-8599-c781a677a996" providerId="ADAL" clId="{45CCE09E-BDF5-4633-937F-7CF1E4184DAE}" dt="2024-09-05T17:20:24.320" v="1550" actId="478"/>
          <ac:spMkLst>
            <pc:docMk/>
            <pc:sldMk cId="564975952" sldId="1017"/>
            <ac:spMk id="13" creationId="{50306C7E-84A4-7767-5684-2B1A0624F0E9}"/>
          </ac:spMkLst>
        </pc:spChg>
        <pc:spChg chg="del">
          <ac:chgData name="Andreas Koksrud" userId="9d9beba6-c052-407a-8599-c781a677a996" providerId="ADAL" clId="{45CCE09E-BDF5-4633-937F-7CF1E4184DAE}" dt="2024-09-05T17:20:26.348" v="1551" actId="478"/>
          <ac:spMkLst>
            <pc:docMk/>
            <pc:sldMk cId="564975952" sldId="1017"/>
            <ac:spMk id="15" creationId="{5A962F9C-791A-14B1-1076-479F6F2D44CA}"/>
          </ac:spMkLst>
        </pc:spChg>
        <pc:spChg chg="mod">
          <ac:chgData name="Andreas Koksrud" userId="9d9beba6-c052-407a-8599-c781a677a996" providerId="ADAL" clId="{45CCE09E-BDF5-4633-937F-7CF1E4184DAE}" dt="2024-09-05T15:32:21.943" v="1335"/>
          <ac:spMkLst>
            <pc:docMk/>
            <pc:sldMk cId="564975952" sldId="1017"/>
            <ac:spMk id="180" creationId="{00000000-0000-0000-0000-000000000000}"/>
          </ac:spMkLst>
        </pc:spChg>
        <pc:picChg chg="mod">
          <ac:chgData name="Andreas Koksrud" userId="9d9beba6-c052-407a-8599-c781a677a996" providerId="ADAL" clId="{45CCE09E-BDF5-4633-937F-7CF1E4184DAE}" dt="2024-09-05T17:16:18.959" v="1338" actId="14826"/>
          <ac:picMkLst>
            <pc:docMk/>
            <pc:sldMk cId="564975952" sldId="1017"/>
            <ac:picMk id="20" creationId="{D63BDDD5-B0EB-8347-983B-160996FDDAAA}"/>
          </ac:picMkLst>
        </pc:picChg>
        <pc:picChg chg="mod">
          <ac:chgData name="Andreas Koksrud" userId="9d9beba6-c052-407a-8599-c781a677a996" providerId="ADAL" clId="{45CCE09E-BDF5-4633-937F-7CF1E4184DAE}" dt="2024-09-05T17:24:40.594" v="2111" actId="1076"/>
          <ac:picMkLst>
            <pc:docMk/>
            <pc:sldMk cId="564975952" sldId="1017"/>
            <ac:picMk id="25" creationId="{360A9F1B-594A-9431-7DC4-BDA92BD7B295}"/>
          </ac:picMkLst>
        </pc:picChg>
        <pc:cxnChg chg="del mod">
          <ac:chgData name="Andreas Koksrud" userId="9d9beba6-c052-407a-8599-c781a677a996" providerId="ADAL" clId="{45CCE09E-BDF5-4633-937F-7CF1E4184DAE}" dt="2024-09-05T17:20:18.127" v="1548" actId="478"/>
          <ac:cxnSpMkLst>
            <pc:docMk/>
            <pc:sldMk cId="564975952" sldId="1017"/>
            <ac:cxnSpMk id="10" creationId="{03187B1E-C6E7-C831-EC5D-1D266AEB5E6E}"/>
          </ac:cxnSpMkLst>
        </pc:cxnChg>
        <pc:cxnChg chg="del mod">
          <ac:chgData name="Andreas Koksrud" userId="9d9beba6-c052-407a-8599-c781a677a996" providerId="ADAL" clId="{45CCE09E-BDF5-4633-937F-7CF1E4184DAE}" dt="2024-09-05T17:20:22.566" v="1549" actId="478"/>
          <ac:cxnSpMkLst>
            <pc:docMk/>
            <pc:sldMk cId="564975952" sldId="1017"/>
            <ac:cxnSpMk id="17" creationId="{F93FD703-F0B2-515C-C33F-814CA3575893}"/>
          </ac:cxnSpMkLst>
        </pc:cxnChg>
        <pc:cxnChg chg="mod">
          <ac:chgData name="Andreas Koksrud" userId="9d9beba6-c052-407a-8599-c781a677a996" providerId="ADAL" clId="{45CCE09E-BDF5-4633-937F-7CF1E4184DAE}" dt="2024-09-05T17:24:46.746" v="2112" actId="14100"/>
          <ac:cxnSpMkLst>
            <pc:docMk/>
            <pc:sldMk cId="564975952" sldId="1017"/>
            <ac:cxnSpMk id="21" creationId="{CEA9D3BF-B470-C67E-0955-A23299E48D62}"/>
          </ac:cxnSpMkLst>
        </pc:cxnChg>
      </pc:sldChg>
      <pc:sldChg chg="addSp delSp modSp add mod">
        <pc:chgData name="Andreas Koksrud" userId="9d9beba6-c052-407a-8599-c781a677a996" providerId="ADAL" clId="{45CCE09E-BDF5-4633-937F-7CF1E4184DAE}" dt="2024-09-10T18:48:50.769" v="7834" actId="208"/>
        <pc:sldMkLst>
          <pc:docMk/>
          <pc:sldMk cId="2687047810" sldId="1018"/>
        </pc:sldMkLst>
        <pc:spChg chg="del mod">
          <ac:chgData name="Andreas Koksrud" userId="9d9beba6-c052-407a-8599-c781a677a996" providerId="ADAL" clId="{45CCE09E-BDF5-4633-937F-7CF1E4184DAE}" dt="2024-09-06T07:22:43.160" v="3588" actId="478"/>
          <ac:spMkLst>
            <pc:docMk/>
            <pc:sldMk cId="2687047810" sldId="1018"/>
            <ac:spMk id="2" creationId="{7F7CC99B-4621-8F36-6AF8-84A8B36B729D}"/>
          </ac:spMkLst>
        </pc:spChg>
        <pc:spChg chg="del">
          <ac:chgData name="Andreas Koksrud" userId="9d9beba6-c052-407a-8599-c781a677a996" providerId="ADAL" clId="{45CCE09E-BDF5-4633-937F-7CF1E4184DAE}" dt="2024-09-06T07:22:32.886" v="3585" actId="478"/>
          <ac:spMkLst>
            <pc:docMk/>
            <pc:sldMk cId="2687047810" sldId="1018"/>
            <ac:spMk id="3" creationId="{65E794F0-724C-3D93-FCA8-3D559C9F9F05}"/>
          </ac:spMkLst>
        </pc:spChg>
        <pc:spChg chg="mod">
          <ac:chgData name="Andreas Koksrud" userId="9d9beba6-c052-407a-8599-c781a677a996" providerId="ADAL" clId="{45CCE09E-BDF5-4633-937F-7CF1E4184DAE}" dt="2024-09-05T15:32:10.631" v="1333"/>
          <ac:spMkLst>
            <pc:docMk/>
            <pc:sldMk cId="2687047810" sldId="1018"/>
            <ac:spMk id="8" creationId="{F59D8BF2-DFB8-6916-C01F-05C5791D6F82}"/>
          </ac:spMkLst>
        </pc:spChg>
        <pc:spChg chg="add del mod">
          <ac:chgData name="Andreas Koksrud" userId="9d9beba6-c052-407a-8599-c781a677a996" providerId="ADAL" clId="{45CCE09E-BDF5-4633-937F-7CF1E4184DAE}" dt="2024-09-06T07:25:26.374" v="3859" actId="478"/>
          <ac:spMkLst>
            <pc:docMk/>
            <pc:sldMk cId="2687047810" sldId="1018"/>
            <ac:spMk id="13" creationId="{EFB28871-3808-6C12-5860-798C6B759D2B}"/>
          </ac:spMkLst>
        </pc:spChg>
        <pc:spChg chg="add mod">
          <ac:chgData name="Andreas Koksrud" userId="9d9beba6-c052-407a-8599-c781a677a996" providerId="ADAL" clId="{45CCE09E-BDF5-4633-937F-7CF1E4184DAE}" dt="2024-09-06T07:32:23.651" v="4165" actId="20577"/>
          <ac:spMkLst>
            <pc:docMk/>
            <pc:sldMk cId="2687047810" sldId="1018"/>
            <ac:spMk id="17" creationId="{3B5B82F4-E97F-4A8E-257B-50BE8A91552A}"/>
          </ac:spMkLst>
        </pc:spChg>
        <pc:spChg chg="add mod">
          <ac:chgData name="Andreas Koksrud" userId="9d9beba6-c052-407a-8599-c781a677a996" providerId="ADAL" clId="{45CCE09E-BDF5-4633-937F-7CF1E4184DAE}" dt="2024-09-06T07:34:35.376" v="4334" actId="20577"/>
          <ac:spMkLst>
            <pc:docMk/>
            <pc:sldMk cId="2687047810" sldId="1018"/>
            <ac:spMk id="21" creationId="{08D836BC-9E18-D0A6-3D5C-03A9F0662FA3}"/>
          </ac:spMkLst>
        </pc:spChg>
        <pc:spChg chg="del mod">
          <ac:chgData name="Andreas Koksrud" userId="9d9beba6-c052-407a-8599-c781a677a996" providerId="ADAL" clId="{45CCE09E-BDF5-4633-937F-7CF1E4184DAE}" dt="2024-09-06T07:25:23.505" v="3858" actId="478"/>
          <ac:spMkLst>
            <pc:docMk/>
            <pc:sldMk cId="2687047810" sldId="1018"/>
            <ac:spMk id="23" creationId="{A759C8D3-CCCF-4267-EC09-A72F8C795109}"/>
          </ac:spMkLst>
        </pc:spChg>
        <pc:spChg chg="mod ord">
          <ac:chgData name="Andreas Koksrud" userId="9d9beba6-c052-407a-8599-c781a677a996" providerId="ADAL" clId="{45CCE09E-BDF5-4633-937F-7CF1E4184DAE}" dt="2024-09-06T07:47:29.484" v="5184" actId="20577"/>
          <ac:spMkLst>
            <pc:docMk/>
            <pc:sldMk cId="2687047810" sldId="1018"/>
            <ac:spMk id="24" creationId="{CA2F9442-070B-BA64-8F1E-77CC31F7DB7A}"/>
          </ac:spMkLst>
        </pc:spChg>
        <pc:spChg chg="add mod">
          <ac:chgData name="Andreas Koksrud" userId="9d9beba6-c052-407a-8599-c781a677a996" providerId="ADAL" clId="{45CCE09E-BDF5-4633-937F-7CF1E4184DAE}" dt="2024-09-06T07:37:49.331" v="4789" actId="20577"/>
          <ac:spMkLst>
            <pc:docMk/>
            <pc:sldMk cId="2687047810" sldId="1018"/>
            <ac:spMk id="25" creationId="{41A67FA0-438B-BFEC-E423-44FF6DDF7D0C}"/>
          </ac:spMkLst>
        </pc:spChg>
        <pc:spChg chg="del mod">
          <ac:chgData name="Andreas Koksrud" userId="9d9beba6-c052-407a-8599-c781a677a996" providerId="ADAL" clId="{45CCE09E-BDF5-4633-937F-7CF1E4184DAE}" dt="2024-09-06T07:33:17.690" v="4166" actId="478"/>
          <ac:spMkLst>
            <pc:docMk/>
            <pc:sldMk cId="2687047810" sldId="1018"/>
            <ac:spMk id="26" creationId="{C4316DF1-9979-3026-BE17-C55E4B855256}"/>
          </ac:spMkLst>
        </pc:spChg>
        <pc:spChg chg="mod">
          <ac:chgData name="Andreas Koksrud" userId="9d9beba6-c052-407a-8599-c781a677a996" providerId="ADAL" clId="{45CCE09E-BDF5-4633-937F-7CF1E4184DAE}" dt="2024-09-06T07:27:06.911" v="3944" actId="1076"/>
          <ac:spMkLst>
            <pc:docMk/>
            <pc:sldMk cId="2687047810" sldId="1018"/>
            <ac:spMk id="27" creationId="{45D99F7A-35E2-AFDB-49BE-C4E252E7E734}"/>
          </ac:spMkLst>
        </pc:spChg>
        <pc:spChg chg="mod">
          <ac:chgData name="Andreas Koksrud" userId="9d9beba6-c052-407a-8599-c781a677a996" providerId="ADAL" clId="{45CCE09E-BDF5-4633-937F-7CF1E4184DAE}" dt="2024-09-05T17:25:07.235" v="2136" actId="20577"/>
          <ac:spMkLst>
            <pc:docMk/>
            <pc:sldMk cId="2687047810" sldId="1018"/>
            <ac:spMk id="180" creationId="{00000000-0000-0000-0000-000000000000}"/>
          </ac:spMkLst>
        </pc:spChg>
        <pc:picChg chg="add mod">
          <ac:chgData name="Andreas Koksrud" userId="9d9beba6-c052-407a-8599-c781a677a996" providerId="ADAL" clId="{45CCE09E-BDF5-4633-937F-7CF1E4184DAE}" dt="2024-09-10T18:48:50.769" v="7834" actId="208"/>
          <ac:picMkLst>
            <pc:docMk/>
            <pc:sldMk cId="2687047810" sldId="1018"/>
            <ac:picMk id="3" creationId="{12F80C33-FA50-6D9B-849A-79AD03F2EFEF}"/>
          </ac:picMkLst>
        </pc:picChg>
        <pc:picChg chg="add del mod">
          <ac:chgData name="Andreas Koksrud" userId="9d9beba6-c052-407a-8599-c781a677a996" providerId="ADAL" clId="{45CCE09E-BDF5-4633-937F-7CF1E4184DAE}" dt="2024-09-06T07:30:40.401" v="4108" actId="478"/>
          <ac:picMkLst>
            <pc:docMk/>
            <pc:sldMk cId="2687047810" sldId="1018"/>
            <ac:picMk id="6" creationId="{6FB55464-DE45-7D31-DC3A-0C5CA2DBB30B}"/>
          </ac:picMkLst>
        </pc:picChg>
        <pc:picChg chg="add mod modCrop">
          <ac:chgData name="Andreas Koksrud" userId="9d9beba6-c052-407a-8599-c781a677a996" providerId="ADAL" clId="{45CCE09E-BDF5-4633-937F-7CF1E4184DAE}" dt="2024-09-06T07:29:41.909" v="4107" actId="14826"/>
          <ac:picMkLst>
            <pc:docMk/>
            <pc:sldMk cId="2687047810" sldId="1018"/>
            <ac:picMk id="9" creationId="{D824731C-837B-1C5D-8C83-6C317E783DF8}"/>
          </ac:picMkLst>
        </pc:picChg>
        <pc:picChg chg="add mod modCrop">
          <ac:chgData name="Andreas Koksrud" userId="9d9beba6-c052-407a-8599-c781a677a996" providerId="ADAL" clId="{45CCE09E-BDF5-4633-937F-7CF1E4184DAE}" dt="2024-09-06T07:31:08.894" v="4118" actId="732"/>
          <ac:picMkLst>
            <pc:docMk/>
            <pc:sldMk cId="2687047810" sldId="1018"/>
            <ac:picMk id="15" creationId="{E79BB8AB-D691-8CA3-1C7E-4E324D52E840}"/>
          </ac:picMkLst>
        </pc:picChg>
        <pc:cxnChg chg="del">
          <ac:chgData name="Andreas Koksrud" userId="9d9beba6-c052-407a-8599-c781a677a996" providerId="ADAL" clId="{45CCE09E-BDF5-4633-937F-7CF1E4184DAE}" dt="2024-09-06T07:25:13.132" v="3856" actId="478"/>
          <ac:cxnSpMkLst>
            <pc:docMk/>
            <pc:sldMk cId="2687047810" sldId="1018"/>
            <ac:cxnSpMk id="11" creationId="{89CFDC31-6FA5-EFBB-5D6A-C66078B7E799}"/>
          </ac:cxnSpMkLst>
        </pc:cxnChg>
        <pc:cxnChg chg="add mod">
          <ac:chgData name="Andreas Koksrud" userId="9d9beba6-c052-407a-8599-c781a677a996" providerId="ADAL" clId="{45CCE09E-BDF5-4633-937F-7CF1E4184DAE}" dt="2024-09-06T07:31:49.089" v="4125" actId="14100"/>
          <ac:cxnSpMkLst>
            <pc:docMk/>
            <pc:sldMk cId="2687047810" sldId="1018"/>
            <ac:cxnSpMk id="16" creationId="{B7C2EF6A-78BE-1345-9519-1E1E60058E69}"/>
          </ac:cxnSpMkLst>
        </pc:cxnChg>
        <pc:cxnChg chg="mod">
          <ac:chgData name="Andreas Koksrud" userId="9d9beba6-c052-407a-8599-c781a677a996" providerId="ADAL" clId="{45CCE09E-BDF5-4633-937F-7CF1E4184DAE}" dt="2024-09-06T07:28:03.412" v="3963" actId="732"/>
          <ac:cxnSpMkLst>
            <pc:docMk/>
            <pc:sldMk cId="2687047810" sldId="1018"/>
            <ac:cxnSpMk id="19" creationId="{E9F774F3-DA97-953B-F36F-032CBD22708B}"/>
          </ac:cxnSpMkLst>
        </pc:cxnChg>
        <pc:cxnChg chg="del">
          <ac:chgData name="Andreas Koksrud" userId="9d9beba6-c052-407a-8599-c781a677a996" providerId="ADAL" clId="{45CCE09E-BDF5-4633-937F-7CF1E4184DAE}" dt="2024-09-06T07:25:10.416" v="3855" actId="478"/>
          <ac:cxnSpMkLst>
            <pc:docMk/>
            <pc:sldMk cId="2687047810" sldId="1018"/>
            <ac:cxnSpMk id="22" creationId="{65541C0F-42C8-31EB-8B85-E18AD6A24BEE}"/>
          </ac:cxnSpMkLst>
        </pc:cxnChg>
        <pc:cxnChg chg="add mod">
          <ac:chgData name="Andreas Koksrud" userId="9d9beba6-c052-407a-8599-c781a677a996" providerId="ADAL" clId="{45CCE09E-BDF5-4633-937F-7CF1E4184DAE}" dt="2024-09-06T07:37:59.228" v="4791" actId="14100"/>
          <ac:cxnSpMkLst>
            <pc:docMk/>
            <pc:sldMk cId="2687047810" sldId="1018"/>
            <ac:cxnSpMk id="28" creationId="{32DB69AB-44B2-EA71-FA46-42BA1715F4D4}"/>
          </ac:cxnSpMkLst>
        </pc:cxnChg>
        <pc:cxnChg chg="add mod">
          <ac:chgData name="Andreas Koksrud" userId="9d9beba6-c052-407a-8599-c781a677a996" providerId="ADAL" clId="{45CCE09E-BDF5-4633-937F-7CF1E4184DAE}" dt="2024-09-06T07:38:13.663" v="4793" actId="14100"/>
          <ac:cxnSpMkLst>
            <pc:docMk/>
            <pc:sldMk cId="2687047810" sldId="1018"/>
            <ac:cxnSpMk id="30" creationId="{D41F386B-2DCA-AFC6-6E00-6B5329CA01BD}"/>
          </ac:cxnSpMkLst>
        </pc:cxnChg>
      </pc:sldChg>
      <pc:sldChg chg="addSp delSp modSp add mod">
        <pc:chgData name="Andreas Koksrud" userId="9d9beba6-c052-407a-8599-c781a677a996" providerId="ADAL" clId="{45CCE09E-BDF5-4633-937F-7CF1E4184DAE}" dt="2024-09-10T19:45:18.260" v="9182" actId="20577"/>
        <pc:sldMkLst>
          <pc:docMk/>
          <pc:sldMk cId="659018214" sldId="1019"/>
        </pc:sldMkLst>
        <pc:spChg chg="mod">
          <ac:chgData name="Andreas Koksrud" userId="9d9beba6-c052-407a-8599-c781a677a996" providerId="ADAL" clId="{45CCE09E-BDF5-4633-937F-7CF1E4184DAE}" dt="2024-09-10T19:42:39.614" v="9103"/>
          <ac:spMkLst>
            <pc:docMk/>
            <pc:sldMk cId="659018214" sldId="1019"/>
            <ac:spMk id="2" creationId="{5E55E3D2-6C00-507E-E67D-B1585416A7DA}"/>
          </ac:spMkLst>
        </pc:spChg>
        <pc:spChg chg="mod">
          <ac:chgData name="Andreas Koksrud" userId="9d9beba6-c052-407a-8599-c781a677a996" providerId="ADAL" clId="{45CCE09E-BDF5-4633-937F-7CF1E4184DAE}" dt="2024-09-10T19:42:22.719" v="9099" actId="20577"/>
          <ac:spMkLst>
            <pc:docMk/>
            <pc:sldMk cId="659018214" sldId="1019"/>
            <ac:spMk id="4" creationId="{C74185B4-55D0-B4EA-E65D-51F42B09D894}"/>
          </ac:spMkLst>
        </pc:spChg>
        <pc:spChg chg="add mod">
          <ac:chgData name="Andreas Koksrud" userId="9d9beba6-c052-407a-8599-c781a677a996" providerId="ADAL" clId="{45CCE09E-BDF5-4633-937F-7CF1E4184DAE}" dt="2024-09-10T19:45:18.260" v="9182" actId="20577"/>
          <ac:spMkLst>
            <pc:docMk/>
            <pc:sldMk cId="659018214" sldId="1019"/>
            <ac:spMk id="7" creationId="{EA06760C-3868-3596-9D39-7C3A83EAAFDA}"/>
          </ac:spMkLst>
        </pc:spChg>
        <pc:spChg chg="mod">
          <ac:chgData name="Andreas Koksrud" userId="9d9beba6-c052-407a-8599-c781a677a996" providerId="ADAL" clId="{45CCE09E-BDF5-4633-937F-7CF1E4184DAE}" dt="2024-09-05T15:32:14.370" v="1334"/>
          <ac:spMkLst>
            <pc:docMk/>
            <pc:sldMk cId="659018214" sldId="1019"/>
            <ac:spMk id="8" creationId="{F59D8BF2-DFB8-6916-C01F-05C5791D6F82}"/>
          </ac:spMkLst>
        </pc:spChg>
        <pc:spChg chg="mod">
          <ac:chgData name="Andreas Koksrud" userId="9d9beba6-c052-407a-8599-c781a677a996" providerId="ADAL" clId="{45CCE09E-BDF5-4633-937F-7CF1E4184DAE}" dt="2024-09-10T19:43:17.178" v="9149" actId="14100"/>
          <ac:spMkLst>
            <pc:docMk/>
            <pc:sldMk cId="659018214" sldId="1019"/>
            <ac:spMk id="11" creationId="{7E1FDFDF-C4D5-4D5B-B670-D738C75A5160}"/>
          </ac:spMkLst>
        </pc:spChg>
        <pc:spChg chg="del">
          <ac:chgData name="Andreas Koksrud" userId="9d9beba6-c052-407a-8599-c781a677a996" providerId="ADAL" clId="{45CCE09E-BDF5-4633-937F-7CF1E4184DAE}" dt="2024-09-10T19:42:26.474" v="9100" actId="478"/>
          <ac:spMkLst>
            <pc:docMk/>
            <pc:sldMk cId="659018214" sldId="1019"/>
            <ac:spMk id="13" creationId="{1EC5EC6C-9F64-CCA8-0B56-153F4D48E68B}"/>
          </ac:spMkLst>
        </pc:spChg>
        <pc:spChg chg="del">
          <ac:chgData name="Andreas Koksrud" userId="9d9beba6-c052-407a-8599-c781a677a996" providerId="ADAL" clId="{45CCE09E-BDF5-4633-937F-7CF1E4184DAE}" dt="2024-09-10T19:42:27.634" v="9101" actId="478"/>
          <ac:spMkLst>
            <pc:docMk/>
            <pc:sldMk cId="659018214" sldId="1019"/>
            <ac:spMk id="17" creationId="{315F2D70-0388-2A95-8433-76A29CA74BE6}"/>
          </ac:spMkLst>
        </pc:spChg>
        <pc:spChg chg="mod">
          <ac:chgData name="Andreas Koksrud" userId="9d9beba6-c052-407a-8599-c781a677a996" providerId="ADAL" clId="{45CCE09E-BDF5-4633-937F-7CF1E4184DAE}" dt="2024-09-05T15:32:28.152" v="1337"/>
          <ac:spMkLst>
            <pc:docMk/>
            <pc:sldMk cId="659018214" sldId="1019"/>
            <ac:spMk id="180" creationId="{00000000-0000-0000-0000-000000000000}"/>
          </ac:spMkLst>
        </pc:spChg>
        <pc:picChg chg="del">
          <ac:chgData name="Andreas Koksrud" userId="9d9beba6-c052-407a-8599-c781a677a996" providerId="ADAL" clId="{45CCE09E-BDF5-4633-937F-7CF1E4184DAE}" dt="2024-09-10T19:43:02.119" v="9139" actId="478"/>
          <ac:picMkLst>
            <pc:docMk/>
            <pc:sldMk cId="659018214" sldId="1019"/>
            <ac:picMk id="6" creationId="{9057B29B-AE97-C0AB-7E86-A0DF7FD145F3}"/>
          </ac:picMkLst>
        </pc:picChg>
        <pc:picChg chg="del">
          <ac:chgData name="Andreas Koksrud" userId="9d9beba6-c052-407a-8599-c781a677a996" providerId="ADAL" clId="{45CCE09E-BDF5-4633-937F-7CF1E4184DAE}" dt="2024-09-10T19:43:11.611" v="9147" actId="478"/>
          <ac:picMkLst>
            <pc:docMk/>
            <pc:sldMk cId="659018214" sldId="1019"/>
            <ac:picMk id="9" creationId="{908FD01E-B42E-E1B6-7B4F-F5ECE7A30FC0}"/>
          </ac:picMkLst>
        </pc:picChg>
        <pc:cxnChg chg="mod">
          <ac:chgData name="Andreas Koksrud" userId="9d9beba6-c052-407a-8599-c781a677a996" providerId="ADAL" clId="{45CCE09E-BDF5-4633-937F-7CF1E4184DAE}" dt="2024-09-10T19:42:46.913" v="9104" actId="14100"/>
          <ac:cxnSpMkLst>
            <pc:docMk/>
            <pc:sldMk cId="659018214" sldId="1019"/>
            <ac:cxnSpMk id="12" creationId="{8082D20C-73E8-6935-27DF-B2BCF2B7C653}"/>
          </ac:cxnSpMkLst>
        </pc:cxnChg>
        <pc:cxnChg chg="del">
          <ac:chgData name="Andreas Koksrud" userId="9d9beba6-c052-407a-8599-c781a677a996" providerId="ADAL" clId="{45CCE09E-BDF5-4633-937F-7CF1E4184DAE}" dt="2024-09-10T19:42:28.538" v="9102" actId="478"/>
          <ac:cxnSpMkLst>
            <pc:docMk/>
            <pc:sldMk cId="659018214" sldId="1019"/>
            <ac:cxnSpMk id="14" creationId="{6EAC4D36-2C8B-C308-2A6A-5712665887CE}"/>
          </ac:cxnSpMkLst>
        </pc:cxnChg>
      </pc:sldChg>
      <pc:sldChg chg="modSp add mod">
        <pc:chgData name="Andreas Koksrud" userId="9d9beba6-c052-407a-8599-c781a677a996" providerId="ADAL" clId="{45CCE09E-BDF5-4633-937F-7CF1E4184DAE}" dt="2024-09-05T15:13:38.567" v="256" actId="20577"/>
        <pc:sldMkLst>
          <pc:docMk/>
          <pc:sldMk cId="1461246405" sldId="1020"/>
        </pc:sldMkLst>
        <pc:spChg chg="mod">
          <ac:chgData name="Andreas Koksrud" userId="9d9beba6-c052-407a-8599-c781a677a996" providerId="ADAL" clId="{45CCE09E-BDF5-4633-937F-7CF1E4184DAE}" dt="2024-09-05T15:13:01.088" v="116" actId="20577"/>
          <ac:spMkLst>
            <pc:docMk/>
            <pc:sldMk cId="1461246405" sldId="1020"/>
            <ac:spMk id="180" creationId="{00000000-0000-0000-0000-000000000000}"/>
          </ac:spMkLst>
        </pc:spChg>
        <pc:spChg chg="mod">
          <ac:chgData name="Andreas Koksrud" userId="9d9beba6-c052-407a-8599-c781a677a996" providerId="ADAL" clId="{45CCE09E-BDF5-4633-937F-7CF1E4184DAE}" dt="2024-09-05T15:13:38.567" v="256" actId="20577"/>
          <ac:spMkLst>
            <pc:docMk/>
            <pc:sldMk cId="1461246405" sldId="1020"/>
            <ac:spMk id="181" creationId="{00000000-0000-0000-0000-000000000000}"/>
          </ac:spMkLst>
        </pc:spChg>
      </pc:sldChg>
      <pc:sldChg chg="delSp modSp add mod">
        <pc:chgData name="Andreas Koksrud" userId="9d9beba6-c052-407a-8599-c781a677a996" providerId="ADAL" clId="{45CCE09E-BDF5-4633-937F-7CF1E4184DAE}" dt="2024-09-11T19:28:21.493" v="14408" actId="20577"/>
        <pc:sldMkLst>
          <pc:docMk/>
          <pc:sldMk cId="2630037640" sldId="1021"/>
        </pc:sldMkLst>
        <pc:spChg chg="del">
          <ac:chgData name="Andreas Koksrud" userId="9d9beba6-c052-407a-8599-c781a677a996" providerId="ADAL" clId="{45CCE09E-BDF5-4633-937F-7CF1E4184DAE}" dt="2024-09-11T16:37:04.562" v="11723" actId="478"/>
          <ac:spMkLst>
            <pc:docMk/>
            <pc:sldMk cId="2630037640" sldId="1021"/>
            <ac:spMk id="2" creationId="{8D9AF8E0-ED58-049B-F591-0FAE74AD16DC}"/>
          </ac:spMkLst>
        </pc:spChg>
        <pc:spChg chg="mod">
          <ac:chgData name="Andreas Koksrud" userId="9d9beba6-c052-407a-8599-c781a677a996" providerId="ADAL" clId="{45CCE09E-BDF5-4633-937F-7CF1E4184DAE}" dt="2024-09-11T16:36:57.721" v="11722" actId="6549"/>
          <ac:spMkLst>
            <pc:docMk/>
            <pc:sldMk cId="2630037640" sldId="1021"/>
            <ac:spMk id="4" creationId="{CA228427-F960-EBF3-4E36-7628B86A118C}"/>
          </ac:spMkLst>
        </pc:spChg>
        <pc:spChg chg="del">
          <ac:chgData name="Andreas Koksrud" userId="9d9beba6-c052-407a-8599-c781a677a996" providerId="ADAL" clId="{45CCE09E-BDF5-4633-937F-7CF1E4184DAE}" dt="2024-09-11T16:37:06.728" v="11724" actId="478"/>
          <ac:spMkLst>
            <pc:docMk/>
            <pc:sldMk cId="2630037640" sldId="1021"/>
            <ac:spMk id="5" creationId="{6FF65290-59AB-6DD3-3EA1-31BF85E26153}"/>
          </ac:spMkLst>
        </pc:spChg>
        <pc:spChg chg="mod">
          <ac:chgData name="Andreas Koksrud" userId="9d9beba6-c052-407a-8599-c781a677a996" providerId="ADAL" clId="{45CCE09E-BDF5-4633-937F-7CF1E4184DAE}" dt="2024-09-11T16:41:12.129" v="12325" actId="20577"/>
          <ac:spMkLst>
            <pc:docMk/>
            <pc:sldMk cId="2630037640" sldId="1021"/>
            <ac:spMk id="180" creationId="{00000000-0000-0000-0000-000000000000}"/>
          </ac:spMkLst>
        </pc:spChg>
        <pc:spChg chg="mod">
          <ac:chgData name="Andreas Koksrud" userId="9d9beba6-c052-407a-8599-c781a677a996" providerId="ADAL" clId="{45CCE09E-BDF5-4633-937F-7CF1E4184DAE}" dt="2024-09-11T19:28:21.493" v="14408" actId="20577"/>
          <ac:spMkLst>
            <pc:docMk/>
            <pc:sldMk cId="2630037640" sldId="1021"/>
            <ac:spMk id="181" creationId="{00000000-0000-0000-0000-000000000000}"/>
          </ac:spMkLst>
        </pc:spChg>
      </pc:sldChg>
      <pc:sldChg chg="delSp modSp add mod">
        <pc:chgData name="Andreas Koksrud" userId="9d9beba6-c052-407a-8599-c781a677a996" providerId="ADAL" clId="{45CCE09E-BDF5-4633-937F-7CF1E4184DAE}" dt="2024-09-11T14:08:19.010" v="10241" actId="20577"/>
        <pc:sldMkLst>
          <pc:docMk/>
          <pc:sldMk cId="4008774950" sldId="1022"/>
        </pc:sldMkLst>
        <pc:spChg chg="del">
          <ac:chgData name="Andreas Koksrud" userId="9d9beba6-c052-407a-8599-c781a677a996" providerId="ADAL" clId="{45CCE09E-BDF5-4633-937F-7CF1E4184DAE}" dt="2024-09-11T13:59:20.069" v="9214" actId="478"/>
          <ac:spMkLst>
            <pc:docMk/>
            <pc:sldMk cId="4008774950" sldId="1022"/>
            <ac:spMk id="2" creationId="{8D9AF8E0-ED58-049B-F591-0FAE74AD16DC}"/>
          </ac:spMkLst>
        </pc:spChg>
        <pc:spChg chg="del">
          <ac:chgData name="Andreas Koksrud" userId="9d9beba6-c052-407a-8599-c781a677a996" providerId="ADAL" clId="{45CCE09E-BDF5-4633-937F-7CF1E4184DAE}" dt="2024-09-11T13:59:29.741" v="9215" actId="478"/>
          <ac:spMkLst>
            <pc:docMk/>
            <pc:sldMk cId="4008774950" sldId="1022"/>
            <ac:spMk id="5" creationId="{6FF65290-59AB-6DD3-3EA1-31BF85E26153}"/>
          </ac:spMkLst>
        </pc:spChg>
        <pc:spChg chg="mod">
          <ac:chgData name="Andreas Koksrud" userId="9d9beba6-c052-407a-8599-c781a677a996" providerId="ADAL" clId="{45CCE09E-BDF5-4633-937F-7CF1E4184DAE}" dt="2024-09-06T07:06:09.360" v="2905" actId="20577"/>
          <ac:spMkLst>
            <pc:docMk/>
            <pc:sldMk cId="4008774950" sldId="1022"/>
            <ac:spMk id="180" creationId="{00000000-0000-0000-0000-000000000000}"/>
          </ac:spMkLst>
        </pc:spChg>
        <pc:spChg chg="mod">
          <ac:chgData name="Andreas Koksrud" userId="9d9beba6-c052-407a-8599-c781a677a996" providerId="ADAL" clId="{45CCE09E-BDF5-4633-937F-7CF1E4184DAE}" dt="2024-09-11T14:08:19.010" v="10241" actId="20577"/>
          <ac:spMkLst>
            <pc:docMk/>
            <pc:sldMk cId="4008774950" sldId="1022"/>
            <ac:spMk id="181" creationId="{00000000-0000-0000-0000-000000000000}"/>
          </ac:spMkLst>
        </pc:spChg>
      </pc:sldChg>
      <pc:sldChg chg="addSp delSp modSp add mod">
        <pc:chgData name="Andreas Koksrud" userId="9d9beba6-c052-407a-8599-c781a677a996" providerId="ADAL" clId="{45CCE09E-BDF5-4633-937F-7CF1E4184DAE}" dt="2024-09-11T16:28:30.139" v="11392" actId="14100"/>
        <pc:sldMkLst>
          <pc:docMk/>
          <pc:sldMk cId="536977505" sldId="1023"/>
        </pc:sldMkLst>
        <pc:spChg chg="del">
          <ac:chgData name="Andreas Koksrud" userId="9d9beba6-c052-407a-8599-c781a677a996" providerId="ADAL" clId="{45CCE09E-BDF5-4633-937F-7CF1E4184DAE}" dt="2024-09-11T13:59:39.220" v="9217" actId="478"/>
          <ac:spMkLst>
            <pc:docMk/>
            <pc:sldMk cId="536977505" sldId="1023"/>
            <ac:spMk id="2" creationId="{8D9AF8E0-ED58-049B-F591-0FAE74AD16DC}"/>
          </ac:spMkLst>
        </pc:spChg>
        <pc:spChg chg="del">
          <ac:chgData name="Andreas Koksrud" userId="9d9beba6-c052-407a-8599-c781a677a996" providerId="ADAL" clId="{45CCE09E-BDF5-4633-937F-7CF1E4184DAE}" dt="2024-09-11T13:59:37.121" v="9216" actId="478"/>
          <ac:spMkLst>
            <pc:docMk/>
            <pc:sldMk cId="536977505" sldId="1023"/>
            <ac:spMk id="5" creationId="{6FF65290-59AB-6DD3-3EA1-31BF85E26153}"/>
          </ac:spMkLst>
        </pc:spChg>
        <pc:spChg chg="add del mod">
          <ac:chgData name="Andreas Koksrud" userId="9d9beba6-c052-407a-8599-c781a677a996" providerId="ADAL" clId="{45CCE09E-BDF5-4633-937F-7CF1E4184DAE}" dt="2024-09-11T14:00:42.219" v="9219" actId="478"/>
          <ac:spMkLst>
            <pc:docMk/>
            <pc:sldMk cId="536977505" sldId="1023"/>
            <ac:spMk id="7" creationId="{D59B18E7-0B37-BCED-3158-2446DF4BCC83}"/>
          </ac:spMkLst>
        </pc:spChg>
        <pc:spChg chg="add del mod">
          <ac:chgData name="Andreas Koksrud" userId="9d9beba6-c052-407a-8599-c781a677a996" providerId="ADAL" clId="{45CCE09E-BDF5-4633-937F-7CF1E4184DAE}" dt="2024-09-11T14:07:30.431" v="10099" actId="20577"/>
          <ac:spMkLst>
            <pc:docMk/>
            <pc:sldMk cId="536977505" sldId="1023"/>
            <ac:spMk id="8" creationId="{44A5490D-E5B3-9182-9CC2-86BFD727BEC1}"/>
          </ac:spMkLst>
        </pc:spChg>
        <pc:spChg chg="add del mod">
          <ac:chgData name="Andreas Koksrud" userId="9d9beba6-c052-407a-8599-c781a677a996" providerId="ADAL" clId="{45CCE09E-BDF5-4633-937F-7CF1E4184DAE}" dt="2024-09-11T14:01:39.955" v="9222" actId="478"/>
          <ac:spMkLst>
            <pc:docMk/>
            <pc:sldMk cId="536977505" sldId="1023"/>
            <ac:spMk id="12" creationId="{1E6E544F-5382-FBAD-EC68-19E956AE03A2}"/>
          </ac:spMkLst>
        </pc:spChg>
        <pc:spChg chg="mod">
          <ac:chgData name="Andreas Koksrud" userId="9d9beba6-c052-407a-8599-c781a677a996" providerId="ADAL" clId="{45CCE09E-BDF5-4633-937F-7CF1E4184DAE}" dt="2024-09-06T07:06:14.803" v="2913" actId="20577"/>
          <ac:spMkLst>
            <pc:docMk/>
            <pc:sldMk cId="536977505" sldId="1023"/>
            <ac:spMk id="180" creationId="{00000000-0000-0000-0000-000000000000}"/>
          </ac:spMkLst>
        </pc:spChg>
        <pc:spChg chg="del">
          <ac:chgData name="Andreas Koksrud" userId="9d9beba6-c052-407a-8599-c781a677a996" providerId="ADAL" clId="{45CCE09E-BDF5-4633-937F-7CF1E4184DAE}" dt="2024-09-11T14:00:39.851" v="9218" actId="478"/>
          <ac:spMkLst>
            <pc:docMk/>
            <pc:sldMk cId="536977505" sldId="1023"/>
            <ac:spMk id="181" creationId="{00000000-0000-0000-0000-000000000000}"/>
          </ac:spMkLst>
        </pc:spChg>
        <pc:picChg chg="add del mod">
          <ac:chgData name="Andreas Koksrud" userId="9d9beba6-c052-407a-8599-c781a677a996" providerId="ADAL" clId="{45CCE09E-BDF5-4633-937F-7CF1E4184DAE}" dt="2024-09-11T14:01:42.754" v="9223" actId="478"/>
          <ac:picMkLst>
            <pc:docMk/>
            <pc:sldMk cId="536977505" sldId="1023"/>
            <ac:picMk id="9" creationId="{4A7CD296-DCDC-6310-EB0D-2C08A8028EF8}"/>
          </ac:picMkLst>
        </pc:picChg>
        <pc:picChg chg="add del mod">
          <ac:chgData name="Andreas Koksrud" userId="9d9beba6-c052-407a-8599-c781a677a996" providerId="ADAL" clId="{45CCE09E-BDF5-4633-937F-7CF1E4184DAE}" dt="2024-09-11T14:01:39.955" v="9222" actId="478"/>
          <ac:picMkLst>
            <pc:docMk/>
            <pc:sldMk cId="536977505" sldId="1023"/>
            <ac:picMk id="11" creationId="{6E291222-7D29-63C0-B4A1-862E9D804335}"/>
          </ac:picMkLst>
        </pc:picChg>
        <pc:picChg chg="add mod">
          <ac:chgData name="Andreas Koksrud" userId="9d9beba6-c052-407a-8599-c781a677a996" providerId="ADAL" clId="{45CCE09E-BDF5-4633-937F-7CF1E4184DAE}" dt="2024-09-11T14:01:47.319" v="9225" actId="1076"/>
          <ac:picMkLst>
            <pc:docMk/>
            <pc:sldMk cId="536977505" sldId="1023"/>
            <ac:picMk id="14" creationId="{0D54922A-1D9D-8757-93BC-74F7334A72C1}"/>
          </ac:picMkLst>
        </pc:picChg>
        <pc:cxnChg chg="add del mod">
          <ac:chgData name="Andreas Koksrud" userId="9d9beba6-c052-407a-8599-c781a677a996" providerId="ADAL" clId="{45CCE09E-BDF5-4633-937F-7CF1E4184DAE}" dt="2024-09-11T16:28:30.139" v="11392" actId="14100"/>
          <ac:cxnSpMkLst>
            <pc:docMk/>
            <pc:sldMk cId="536977505" sldId="1023"/>
            <ac:cxnSpMk id="10" creationId="{38FE5870-A93E-168D-97C7-CD0B73C977E7}"/>
          </ac:cxnSpMkLst>
        </pc:cxnChg>
      </pc:sldChg>
      <pc:sldChg chg="addSp delSp modSp add mod">
        <pc:chgData name="Andreas Koksrud" userId="9d9beba6-c052-407a-8599-c781a677a996" providerId="ADAL" clId="{45CCE09E-BDF5-4633-937F-7CF1E4184DAE}" dt="2024-09-13T21:00:54.372" v="18327" actId="20577"/>
        <pc:sldMkLst>
          <pc:docMk/>
          <pc:sldMk cId="1247356044" sldId="1024"/>
        </pc:sldMkLst>
        <pc:spChg chg="del">
          <ac:chgData name="Andreas Koksrud" userId="9d9beba6-c052-407a-8599-c781a677a996" providerId="ADAL" clId="{45CCE09E-BDF5-4633-937F-7CF1E4184DAE}" dt="2024-09-11T14:08:51.333" v="10255" actId="478"/>
          <ac:spMkLst>
            <pc:docMk/>
            <pc:sldMk cId="1247356044" sldId="1024"/>
            <ac:spMk id="2" creationId="{8D9AF8E0-ED58-049B-F591-0FAE74AD16DC}"/>
          </ac:spMkLst>
        </pc:spChg>
        <pc:spChg chg="del">
          <ac:chgData name="Andreas Koksrud" userId="9d9beba6-c052-407a-8599-c781a677a996" providerId="ADAL" clId="{45CCE09E-BDF5-4633-937F-7CF1E4184DAE}" dt="2024-09-11T14:08:53.862" v="10256" actId="478"/>
          <ac:spMkLst>
            <pc:docMk/>
            <pc:sldMk cId="1247356044" sldId="1024"/>
            <ac:spMk id="5" creationId="{6FF65290-59AB-6DD3-3EA1-31BF85E26153}"/>
          </ac:spMkLst>
        </pc:spChg>
        <pc:spChg chg="mod">
          <ac:chgData name="Andreas Koksrud" userId="9d9beba6-c052-407a-8599-c781a677a996" providerId="ADAL" clId="{45CCE09E-BDF5-4633-937F-7CF1E4184DAE}" dt="2024-09-11T14:08:46.736" v="10254" actId="20577"/>
          <ac:spMkLst>
            <pc:docMk/>
            <pc:sldMk cId="1247356044" sldId="1024"/>
            <ac:spMk id="180" creationId="{00000000-0000-0000-0000-000000000000}"/>
          </ac:spMkLst>
        </pc:spChg>
        <pc:spChg chg="mod">
          <ac:chgData name="Andreas Koksrud" userId="9d9beba6-c052-407a-8599-c781a677a996" providerId="ADAL" clId="{45CCE09E-BDF5-4633-937F-7CF1E4184DAE}" dt="2024-09-13T21:00:54.372" v="18327" actId="20577"/>
          <ac:spMkLst>
            <pc:docMk/>
            <pc:sldMk cId="1247356044" sldId="1024"/>
            <ac:spMk id="181" creationId="{00000000-0000-0000-0000-000000000000}"/>
          </ac:spMkLst>
        </pc:spChg>
        <pc:picChg chg="add mod">
          <ac:chgData name="Andreas Koksrud" userId="9d9beba6-c052-407a-8599-c781a677a996" providerId="ADAL" clId="{45CCE09E-BDF5-4633-937F-7CF1E4184DAE}" dt="2024-09-13T21:00:50.059" v="18304" actId="1076"/>
          <ac:picMkLst>
            <pc:docMk/>
            <pc:sldMk cId="1247356044" sldId="1024"/>
            <ac:picMk id="5" creationId="{BA69637F-7CA1-74CC-1D51-573D8FD3126C}"/>
          </ac:picMkLst>
        </pc:picChg>
        <pc:picChg chg="add mod modCrop">
          <ac:chgData name="Andreas Koksrud" userId="9d9beba6-c052-407a-8599-c781a677a996" providerId="ADAL" clId="{45CCE09E-BDF5-4633-937F-7CF1E4184DAE}" dt="2024-09-11T14:11:30.218" v="10521" actId="1076"/>
          <ac:picMkLst>
            <pc:docMk/>
            <pc:sldMk cId="1247356044" sldId="1024"/>
            <ac:picMk id="6" creationId="{897BA437-BF9B-DEF2-8B17-E61F26133828}"/>
          </ac:picMkLst>
        </pc:picChg>
      </pc:sldChg>
      <pc:sldChg chg="delSp modSp add mod">
        <pc:chgData name="Andreas Koksrud" userId="9d9beba6-c052-407a-8599-c781a677a996" providerId="ADAL" clId="{45CCE09E-BDF5-4633-937F-7CF1E4184DAE}" dt="2024-09-12T20:08:14.108" v="17517" actId="20577"/>
        <pc:sldMkLst>
          <pc:docMk/>
          <pc:sldMk cId="3117023948" sldId="1025"/>
        </pc:sldMkLst>
        <pc:spChg chg="del">
          <ac:chgData name="Andreas Koksrud" userId="9d9beba6-c052-407a-8599-c781a677a996" providerId="ADAL" clId="{45CCE09E-BDF5-4633-937F-7CF1E4184DAE}" dt="2024-09-12T19:50:30.014" v="16862" actId="478"/>
          <ac:spMkLst>
            <pc:docMk/>
            <pc:sldMk cId="3117023948" sldId="1025"/>
            <ac:spMk id="2" creationId="{8D9AF8E0-ED58-049B-F591-0FAE74AD16DC}"/>
          </ac:spMkLst>
        </pc:spChg>
        <pc:spChg chg="del">
          <ac:chgData name="Andreas Koksrud" userId="9d9beba6-c052-407a-8599-c781a677a996" providerId="ADAL" clId="{45CCE09E-BDF5-4633-937F-7CF1E4184DAE}" dt="2024-09-12T19:50:31.398" v="16863" actId="478"/>
          <ac:spMkLst>
            <pc:docMk/>
            <pc:sldMk cId="3117023948" sldId="1025"/>
            <ac:spMk id="5" creationId="{6FF65290-59AB-6DD3-3EA1-31BF85E26153}"/>
          </ac:spMkLst>
        </pc:spChg>
        <pc:spChg chg="mod">
          <ac:chgData name="Andreas Koksrud" userId="9d9beba6-c052-407a-8599-c781a677a996" providerId="ADAL" clId="{45CCE09E-BDF5-4633-937F-7CF1E4184DAE}" dt="2024-09-12T20:08:14.108" v="17517" actId="20577"/>
          <ac:spMkLst>
            <pc:docMk/>
            <pc:sldMk cId="3117023948" sldId="1025"/>
            <ac:spMk id="181" creationId="{00000000-0000-0000-0000-000000000000}"/>
          </ac:spMkLst>
        </pc:spChg>
      </pc:sldChg>
      <pc:sldChg chg="addSp delSp modSp add mod">
        <pc:chgData name="Andreas Koksrud" userId="9d9beba6-c052-407a-8599-c781a677a996" providerId="ADAL" clId="{45CCE09E-BDF5-4633-937F-7CF1E4184DAE}" dt="2024-09-12T19:34:52.048" v="15901" actId="27636"/>
        <pc:sldMkLst>
          <pc:docMk/>
          <pc:sldMk cId="3669133190" sldId="1026"/>
        </pc:sldMkLst>
        <pc:spChg chg="del">
          <ac:chgData name="Andreas Koksrud" userId="9d9beba6-c052-407a-8599-c781a677a996" providerId="ADAL" clId="{45CCE09E-BDF5-4633-937F-7CF1E4184DAE}" dt="2024-09-12T15:27:19.848" v="14525" actId="478"/>
          <ac:spMkLst>
            <pc:docMk/>
            <pc:sldMk cId="3669133190" sldId="1026"/>
            <ac:spMk id="2" creationId="{8D9AF8E0-ED58-049B-F591-0FAE74AD16DC}"/>
          </ac:spMkLst>
        </pc:spChg>
        <pc:spChg chg="del">
          <ac:chgData name="Andreas Koksrud" userId="9d9beba6-c052-407a-8599-c781a677a996" providerId="ADAL" clId="{45CCE09E-BDF5-4633-937F-7CF1E4184DAE}" dt="2024-09-12T15:27:18.953" v="14524" actId="478"/>
          <ac:spMkLst>
            <pc:docMk/>
            <pc:sldMk cId="3669133190" sldId="1026"/>
            <ac:spMk id="5" creationId="{6FF65290-59AB-6DD3-3EA1-31BF85E26153}"/>
          </ac:spMkLst>
        </pc:spChg>
        <pc:spChg chg="add mod">
          <ac:chgData name="Andreas Koksrud" userId="9d9beba6-c052-407a-8599-c781a677a996" providerId="ADAL" clId="{45CCE09E-BDF5-4633-937F-7CF1E4184DAE}" dt="2024-09-12T19:34:52.048" v="15901" actId="27636"/>
          <ac:spMkLst>
            <pc:docMk/>
            <pc:sldMk cId="3669133190" sldId="1026"/>
            <ac:spMk id="6" creationId="{72B724E3-16E6-1CF7-9154-E6933DAB2900}"/>
          </ac:spMkLst>
        </pc:spChg>
        <pc:spChg chg="add mod">
          <ac:chgData name="Andreas Koksrud" userId="9d9beba6-c052-407a-8599-c781a677a996" providerId="ADAL" clId="{45CCE09E-BDF5-4633-937F-7CF1E4184DAE}" dt="2024-09-12T15:32:14.772" v="14793" actId="20577"/>
          <ac:spMkLst>
            <pc:docMk/>
            <pc:sldMk cId="3669133190" sldId="1026"/>
            <ac:spMk id="9" creationId="{28244952-978A-138B-B121-FF7F1835045D}"/>
          </ac:spMkLst>
        </pc:spChg>
        <pc:spChg chg="add del mod">
          <ac:chgData name="Andreas Koksrud" userId="9d9beba6-c052-407a-8599-c781a677a996" providerId="ADAL" clId="{45CCE09E-BDF5-4633-937F-7CF1E4184DAE}" dt="2024-09-12T15:27:15.224" v="14523" actId="478"/>
          <ac:spMkLst>
            <pc:docMk/>
            <pc:sldMk cId="3669133190" sldId="1026"/>
            <ac:spMk id="12" creationId="{F76416A5-4CDC-B4D7-58D2-9B2EDEFB1F45}"/>
          </ac:spMkLst>
        </pc:spChg>
        <pc:spChg chg="mod">
          <ac:chgData name="Andreas Koksrud" userId="9d9beba6-c052-407a-8599-c781a677a996" providerId="ADAL" clId="{45CCE09E-BDF5-4633-937F-7CF1E4184DAE}" dt="2024-09-06T07:07:47.211" v="3012" actId="20577"/>
          <ac:spMkLst>
            <pc:docMk/>
            <pc:sldMk cId="3669133190" sldId="1026"/>
            <ac:spMk id="180" creationId="{00000000-0000-0000-0000-000000000000}"/>
          </ac:spMkLst>
        </pc:spChg>
        <pc:spChg chg="del mod">
          <ac:chgData name="Andreas Koksrud" userId="9d9beba6-c052-407a-8599-c781a677a996" providerId="ADAL" clId="{45CCE09E-BDF5-4633-937F-7CF1E4184DAE}" dt="2024-09-12T15:27:13.838" v="14522" actId="478"/>
          <ac:spMkLst>
            <pc:docMk/>
            <pc:sldMk cId="3669133190" sldId="1026"/>
            <ac:spMk id="181" creationId="{00000000-0000-0000-0000-000000000000}"/>
          </ac:spMkLst>
        </pc:spChg>
        <pc:picChg chg="add mod">
          <ac:chgData name="Andreas Koksrud" userId="9d9beba6-c052-407a-8599-c781a677a996" providerId="ADAL" clId="{45CCE09E-BDF5-4633-937F-7CF1E4184DAE}" dt="2024-09-12T15:27:09.576" v="14521"/>
          <ac:picMkLst>
            <pc:docMk/>
            <pc:sldMk cId="3669133190" sldId="1026"/>
            <ac:picMk id="8" creationId="{0E2DE253-27AE-3D7C-20B3-C1AE1F379423}"/>
          </ac:picMkLst>
        </pc:picChg>
        <pc:picChg chg="add mod">
          <ac:chgData name="Andreas Koksrud" userId="9d9beba6-c052-407a-8599-c781a677a996" providerId="ADAL" clId="{45CCE09E-BDF5-4633-937F-7CF1E4184DAE}" dt="2024-09-12T15:30:04.002" v="14528" actId="1076"/>
          <ac:picMkLst>
            <pc:docMk/>
            <pc:sldMk cId="3669133190" sldId="1026"/>
            <ac:picMk id="10" creationId="{C6035842-2FD3-5C17-5438-BBEAF0901E6D}"/>
          </ac:picMkLst>
        </pc:picChg>
        <pc:cxnChg chg="add mod">
          <ac:chgData name="Andreas Koksrud" userId="9d9beba6-c052-407a-8599-c781a677a996" providerId="ADAL" clId="{45CCE09E-BDF5-4633-937F-7CF1E4184DAE}" dt="2024-09-12T15:27:09.576" v="14521"/>
          <ac:cxnSpMkLst>
            <pc:docMk/>
            <pc:sldMk cId="3669133190" sldId="1026"/>
            <ac:cxnSpMk id="7" creationId="{AEF9B21A-0C0C-BEBE-1025-C419FB43174E}"/>
          </ac:cxnSpMkLst>
        </pc:cxnChg>
      </pc:sldChg>
      <pc:sldChg chg="addSp delSp modSp add mod">
        <pc:chgData name="Andreas Koksrud" userId="9d9beba6-c052-407a-8599-c781a677a996" providerId="ADAL" clId="{45CCE09E-BDF5-4633-937F-7CF1E4184DAE}" dt="2024-09-12T19:31:47.266" v="15550" actId="478"/>
        <pc:sldMkLst>
          <pc:docMk/>
          <pc:sldMk cId="969083275" sldId="1027"/>
        </pc:sldMkLst>
        <pc:spChg chg="del">
          <ac:chgData name="Andreas Koksrud" userId="9d9beba6-c052-407a-8599-c781a677a996" providerId="ADAL" clId="{45CCE09E-BDF5-4633-937F-7CF1E4184DAE}" dt="2024-09-12T19:31:45.842" v="15549" actId="478"/>
          <ac:spMkLst>
            <pc:docMk/>
            <pc:sldMk cId="969083275" sldId="1027"/>
            <ac:spMk id="2" creationId="{8D9AF8E0-ED58-049B-F591-0FAE74AD16DC}"/>
          </ac:spMkLst>
        </pc:spChg>
        <pc:spChg chg="del">
          <ac:chgData name="Andreas Koksrud" userId="9d9beba6-c052-407a-8599-c781a677a996" providerId="ADAL" clId="{45CCE09E-BDF5-4633-937F-7CF1E4184DAE}" dt="2024-09-12T19:31:47.266" v="15550" actId="478"/>
          <ac:spMkLst>
            <pc:docMk/>
            <pc:sldMk cId="969083275" sldId="1027"/>
            <ac:spMk id="5" creationId="{6FF65290-59AB-6DD3-3EA1-31BF85E26153}"/>
          </ac:spMkLst>
        </pc:spChg>
        <pc:spChg chg="mod">
          <ac:chgData name="Andreas Koksrud" userId="9d9beba6-c052-407a-8599-c781a677a996" providerId="ADAL" clId="{45CCE09E-BDF5-4633-937F-7CF1E4184DAE}" dt="2024-09-12T19:25:50.117" v="15403" actId="20577"/>
          <ac:spMkLst>
            <pc:docMk/>
            <pc:sldMk cId="969083275" sldId="1027"/>
            <ac:spMk id="180" creationId="{00000000-0000-0000-0000-000000000000}"/>
          </ac:spMkLst>
        </pc:spChg>
        <pc:spChg chg="mod">
          <ac:chgData name="Andreas Koksrud" userId="9d9beba6-c052-407a-8599-c781a677a996" providerId="ADAL" clId="{45CCE09E-BDF5-4633-937F-7CF1E4184DAE}" dt="2024-09-12T19:30:25.198" v="15538" actId="20577"/>
          <ac:spMkLst>
            <pc:docMk/>
            <pc:sldMk cId="969083275" sldId="1027"/>
            <ac:spMk id="181" creationId="{00000000-0000-0000-0000-000000000000}"/>
          </ac:spMkLst>
        </pc:spChg>
        <pc:picChg chg="add mod modCrop">
          <ac:chgData name="Andreas Koksrud" userId="9d9beba6-c052-407a-8599-c781a677a996" providerId="ADAL" clId="{45CCE09E-BDF5-4633-937F-7CF1E4184DAE}" dt="2024-09-12T19:30:00.035" v="15513" actId="1076"/>
          <ac:picMkLst>
            <pc:docMk/>
            <pc:sldMk cId="969083275" sldId="1027"/>
            <ac:picMk id="7" creationId="{5720893D-9A58-1E45-61B9-B0A352B0B9AA}"/>
          </ac:picMkLst>
        </pc:picChg>
        <pc:picChg chg="add mod">
          <ac:chgData name="Andreas Koksrud" userId="9d9beba6-c052-407a-8599-c781a677a996" providerId="ADAL" clId="{45CCE09E-BDF5-4633-937F-7CF1E4184DAE}" dt="2024-09-12T19:30:29.024" v="15540" actId="1076"/>
          <ac:picMkLst>
            <pc:docMk/>
            <pc:sldMk cId="969083275" sldId="1027"/>
            <ac:picMk id="9" creationId="{76D12C91-C876-A97D-BFFA-3254D95F9B33}"/>
          </ac:picMkLst>
        </pc:picChg>
        <pc:picChg chg="add mod modCrop">
          <ac:chgData name="Andreas Koksrud" userId="9d9beba6-c052-407a-8599-c781a677a996" providerId="ADAL" clId="{45CCE09E-BDF5-4633-937F-7CF1E4184DAE}" dt="2024-09-12T19:31:08.568" v="15548" actId="1035"/>
          <ac:picMkLst>
            <pc:docMk/>
            <pc:sldMk cId="969083275" sldId="1027"/>
            <ac:picMk id="11" creationId="{7F7F5ECD-FE2E-A4B7-48C9-680F673139B1}"/>
          </ac:picMkLst>
        </pc:picChg>
      </pc:sldChg>
      <pc:sldChg chg="addSp delSp modSp add mod">
        <pc:chgData name="Andreas Koksrud" userId="9d9beba6-c052-407a-8599-c781a677a996" providerId="ADAL" clId="{45CCE09E-BDF5-4633-937F-7CF1E4184DAE}" dt="2024-09-10T18:48:29.487" v="7830" actId="208"/>
        <pc:sldMkLst>
          <pc:docMk/>
          <pc:sldMk cId="2813774030" sldId="1028"/>
        </pc:sldMkLst>
        <pc:spChg chg="add mod">
          <ac:chgData name="Andreas Koksrud" userId="9d9beba6-c052-407a-8599-c781a677a996" providerId="ADAL" clId="{45CCE09E-BDF5-4633-937F-7CF1E4184DAE}" dt="2024-09-10T18:46:50.401" v="7740" actId="14100"/>
          <ac:spMkLst>
            <pc:docMk/>
            <pc:sldMk cId="2813774030" sldId="1028"/>
            <ac:spMk id="11" creationId="{90D687CC-9CBB-3B00-F92E-64FE8F74780A}"/>
          </ac:spMkLst>
        </pc:spChg>
        <pc:spChg chg="mod">
          <ac:chgData name="Andreas Koksrud" userId="9d9beba6-c052-407a-8599-c781a677a996" providerId="ADAL" clId="{45CCE09E-BDF5-4633-937F-7CF1E4184DAE}" dt="2024-09-10T15:45:47.229" v="7388" actId="1076"/>
          <ac:spMkLst>
            <pc:docMk/>
            <pc:sldMk cId="2813774030" sldId="1028"/>
            <ac:spMk id="17" creationId="{3B5B82F4-E97F-4A8E-257B-50BE8A91552A}"/>
          </ac:spMkLst>
        </pc:spChg>
        <pc:spChg chg="del">
          <ac:chgData name="Andreas Koksrud" userId="9d9beba6-c052-407a-8599-c781a677a996" providerId="ADAL" clId="{45CCE09E-BDF5-4633-937F-7CF1E4184DAE}" dt="2024-09-10T15:45:00.026" v="7211" actId="478"/>
          <ac:spMkLst>
            <pc:docMk/>
            <pc:sldMk cId="2813774030" sldId="1028"/>
            <ac:spMk id="21" creationId="{08D836BC-9E18-D0A6-3D5C-03A9F0662FA3}"/>
          </ac:spMkLst>
        </pc:spChg>
        <pc:spChg chg="mod">
          <ac:chgData name="Andreas Koksrud" userId="9d9beba6-c052-407a-8599-c781a677a996" providerId="ADAL" clId="{45CCE09E-BDF5-4633-937F-7CF1E4184DAE}" dt="2024-09-10T18:47:34.951" v="7824" actId="20577"/>
          <ac:spMkLst>
            <pc:docMk/>
            <pc:sldMk cId="2813774030" sldId="1028"/>
            <ac:spMk id="24" creationId="{CA2F9442-070B-BA64-8F1E-77CC31F7DB7A}"/>
          </ac:spMkLst>
        </pc:spChg>
        <pc:spChg chg="del">
          <ac:chgData name="Andreas Koksrud" userId="9d9beba6-c052-407a-8599-c781a677a996" providerId="ADAL" clId="{45CCE09E-BDF5-4633-937F-7CF1E4184DAE}" dt="2024-09-10T15:44:57.491" v="7209" actId="478"/>
          <ac:spMkLst>
            <pc:docMk/>
            <pc:sldMk cId="2813774030" sldId="1028"/>
            <ac:spMk id="25" creationId="{41A67FA0-438B-BFEC-E423-44FF6DDF7D0C}"/>
          </ac:spMkLst>
        </pc:spChg>
        <pc:spChg chg="del">
          <ac:chgData name="Andreas Koksrud" userId="9d9beba6-c052-407a-8599-c781a677a996" providerId="ADAL" clId="{45CCE09E-BDF5-4633-937F-7CF1E4184DAE}" dt="2024-09-10T18:45:57.905" v="7677" actId="478"/>
          <ac:spMkLst>
            <pc:docMk/>
            <pc:sldMk cId="2813774030" sldId="1028"/>
            <ac:spMk id="27" creationId="{45D99F7A-35E2-AFDB-49BE-C4E252E7E734}"/>
          </ac:spMkLst>
        </pc:spChg>
        <pc:spChg chg="mod">
          <ac:chgData name="Andreas Koksrud" userId="9d9beba6-c052-407a-8599-c781a677a996" providerId="ADAL" clId="{45CCE09E-BDF5-4633-937F-7CF1E4184DAE}" dt="2024-09-06T07:39:11.686" v="4796" actId="20577"/>
          <ac:spMkLst>
            <pc:docMk/>
            <pc:sldMk cId="2813774030" sldId="1028"/>
            <ac:spMk id="180" creationId="{00000000-0000-0000-0000-000000000000}"/>
          </ac:spMkLst>
        </pc:spChg>
        <pc:picChg chg="add mod modCrop">
          <ac:chgData name="Andreas Koksrud" userId="9d9beba6-c052-407a-8599-c781a677a996" providerId="ADAL" clId="{45CCE09E-BDF5-4633-937F-7CF1E4184DAE}" dt="2024-09-06T07:52:21.104" v="5239" actId="732"/>
          <ac:picMkLst>
            <pc:docMk/>
            <pc:sldMk cId="2813774030" sldId="1028"/>
            <ac:picMk id="3" creationId="{2628B50A-A84A-F3C8-1362-FAB6CBE06AF7}"/>
          </ac:picMkLst>
        </pc:picChg>
        <pc:picChg chg="add mod">
          <ac:chgData name="Andreas Koksrud" userId="9d9beba6-c052-407a-8599-c781a677a996" providerId="ADAL" clId="{45CCE09E-BDF5-4633-937F-7CF1E4184DAE}" dt="2024-09-10T15:47:52.092" v="7639" actId="1076"/>
          <ac:picMkLst>
            <pc:docMk/>
            <pc:sldMk cId="2813774030" sldId="1028"/>
            <ac:picMk id="4" creationId="{A21CCE5B-19C0-22EB-B375-BD21EF460E41}"/>
          </ac:picMkLst>
        </pc:picChg>
        <pc:picChg chg="add mod">
          <ac:chgData name="Andreas Koksrud" userId="9d9beba6-c052-407a-8599-c781a677a996" providerId="ADAL" clId="{45CCE09E-BDF5-4633-937F-7CF1E4184DAE}" dt="2024-09-10T15:48:16.455" v="7641" actId="1076"/>
          <ac:picMkLst>
            <pc:docMk/>
            <pc:sldMk cId="2813774030" sldId="1028"/>
            <ac:picMk id="7" creationId="{D017F3BD-CCBD-4129-FA46-A8CB5E5F67B1}"/>
          </ac:picMkLst>
        </pc:picChg>
        <pc:picChg chg="del">
          <ac:chgData name="Andreas Koksrud" userId="9d9beba6-c052-407a-8599-c781a677a996" providerId="ADAL" clId="{45CCE09E-BDF5-4633-937F-7CF1E4184DAE}" dt="2024-09-06T07:51:59.163" v="5233" actId="478"/>
          <ac:picMkLst>
            <pc:docMk/>
            <pc:sldMk cId="2813774030" sldId="1028"/>
            <ac:picMk id="9" creationId="{D824731C-837B-1C5D-8C83-6C317E783DF8}"/>
          </ac:picMkLst>
        </pc:picChg>
        <pc:picChg chg="add mod">
          <ac:chgData name="Andreas Koksrud" userId="9d9beba6-c052-407a-8599-c781a677a996" providerId="ADAL" clId="{45CCE09E-BDF5-4633-937F-7CF1E4184DAE}" dt="2024-09-10T15:48:34.489" v="7644" actId="1076"/>
          <ac:picMkLst>
            <pc:docMk/>
            <pc:sldMk cId="2813774030" sldId="1028"/>
            <ac:picMk id="10" creationId="{DF2D746B-4DC0-23E9-9790-32C4562C911D}"/>
          </ac:picMkLst>
        </pc:picChg>
        <pc:picChg chg="add mod">
          <ac:chgData name="Andreas Koksrud" userId="9d9beba6-c052-407a-8599-c781a677a996" providerId="ADAL" clId="{45CCE09E-BDF5-4633-937F-7CF1E4184DAE}" dt="2024-09-10T18:48:29.487" v="7830" actId="208"/>
          <ac:picMkLst>
            <pc:docMk/>
            <pc:sldMk cId="2813774030" sldId="1028"/>
            <ac:picMk id="13" creationId="{61F47F24-644A-C783-9DFF-5694E05E6E77}"/>
          </ac:picMkLst>
        </pc:picChg>
        <pc:picChg chg="del">
          <ac:chgData name="Andreas Koksrud" userId="9d9beba6-c052-407a-8599-c781a677a996" providerId="ADAL" clId="{45CCE09E-BDF5-4633-937F-7CF1E4184DAE}" dt="2024-09-10T15:43:34.954" v="7137" actId="478"/>
          <ac:picMkLst>
            <pc:docMk/>
            <pc:sldMk cId="2813774030" sldId="1028"/>
            <ac:picMk id="15" creationId="{E79BB8AB-D691-8CA3-1C7E-4E324D52E840}"/>
          </ac:picMkLst>
        </pc:picChg>
        <pc:cxnChg chg="del mod">
          <ac:chgData name="Andreas Koksrud" userId="9d9beba6-c052-407a-8599-c781a677a996" providerId="ADAL" clId="{45CCE09E-BDF5-4633-937F-7CF1E4184DAE}" dt="2024-09-10T18:46:08.044" v="7679" actId="478"/>
          <ac:cxnSpMkLst>
            <pc:docMk/>
            <pc:sldMk cId="2813774030" sldId="1028"/>
            <ac:cxnSpMk id="16" creationId="{B7C2EF6A-78BE-1345-9519-1E1E60058E69}"/>
          </ac:cxnSpMkLst>
        </pc:cxnChg>
        <pc:cxnChg chg="del mod">
          <ac:chgData name="Andreas Koksrud" userId="9d9beba6-c052-407a-8599-c781a677a996" providerId="ADAL" clId="{45CCE09E-BDF5-4633-937F-7CF1E4184DAE}" dt="2024-09-10T18:45:58.700" v="7678" actId="478"/>
          <ac:cxnSpMkLst>
            <pc:docMk/>
            <pc:sldMk cId="2813774030" sldId="1028"/>
            <ac:cxnSpMk id="19" creationId="{E9F774F3-DA97-953B-F36F-032CBD22708B}"/>
          </ac:cxnSpMkLst>
        </pc:cxnChg>
        <pc:cxnChg chg="del mod">
          <ac:chgData name="Andreas Koksrud" userId="9d9beba6-c052-407a-8599-c781a677a996" providerId="ADAL" clId="{45CCE09E-BDF5-4633-937F-7CF1E4184DAE}" dt="2024-09-10T15:45:01.371" v="7212" actId="478"/>
          <ac:cxnSpMkLst>
            <pc:docMk/>
            <pc:sldMk cId="2813774030" sldId="1028"/>
            <ac:cxnSpMk id="28" creationId="{32DB69AB-44B2-EA71-FA46-42BA1715F4D4}"/>
          </ac:cxnSpMkLst>
        </pc:cxnChg>
        <pc:cxnChg chg="del">
          <ac:chgData name="Andreas Koksrud" userId="9d9beba6-c052-407a-8599-c781a677a996" providerId="ADAL" clId="{45CCE09E-BDF5-4633-937F-7CF1E4184DAE}" dt="2024-09-10T15:44:58.358" v="7210" actId="478"/>
          <ac:cxnSpMkLst>
            <pc:docMk/>
            <pc:sldMk cId="2813774030" sldId="1028"/>
            <ac:cxnSpMk id="30" creationId="{D41F386B-2DCA-AFC6-6E00-6B5329CA01BD}"/>
          </ac:cxnSpMkLst>
        </pc:cxnChg>
      </pc:sldChg>
      <pc:sldChg chg="addSp delSp modSp add mod">
        <pc:chgData name="Andreas Koksrud" userId="9d9beba6-c052-407a-8599-c781a677a996" providerId="ADAL" clId="{45CCE09E-BDF5-4633-937F-7CF1E4184DAE}" dt="2024-09-10T19:45:33.344" v="9184" actId="478"/>
        <pc:sldMkLst>
          <pc:docMk/>
          <pc:sldMk cId="2878509136" sldId="1029"/>
        </pc:sldMkLst>
        <pc:spChg chg="add del mod">
          <ac:chgData name="Andreas Koksrud" userId="9d9beba6-c052-407a-8599-c781a677a996" providerId="ADAL" clId="{45CCE09E-BDF5-4633-937F-7CF1E4184DAE}" dt="2024-09-10T19:45:33.344" v="9184" actId="478"/>
          <ac:spMkLst>
            <pc:docMk/>
            <pc:sldMk cId="2878509136" sldId="1029"/>
            <ac:spMk id="12" creationId="{95E4763B-8D26-38D3-1140-40B0C38D8D74}"/>
          </ac:spMkLst>
        </pc:spChg>
        <pc:spChg chg="add del mod">
          <ac:chgData name="Andreas Koksrud" userId="9d9beba6-c052-407a-8599-c781a677a996" providerId="ADAL" clId="{45CCE09E-BDF5-4633-937F-7CF1E4184DAE}" dt="2024-09-10T19:45:32.197" v="9183" actId="478"/>
          <ac:spMkLst>
            <pc:docMk/>
            <pc:sldMk cId="2878509136" sldId="1029"/>
            <ac:spMk id="13" creationId="{04D7B7D1-7603-0E63-1D90-2E084D2DE7EE}"/>
          </ac:spMkLst>
        </pc:spChg>
        <pc:spChg chg="del mod">
          <ac:chgData name="Andreas Koksrud" userId="9d9beba6-c052-407a-8599-c781a677a996" providerId="ADAL" clId="{45CCE09E-BDF5-4633-937F-7CF1E4184DAE}" dt="2024-09-10T19:14:00.482" v="8335" actId="478"/>
          <ac:spMkLst>
            <pc:docMk/>
            <pc:sldMk cId="2878509136" sldId="1029"/>
            <ac:spMk id="17" creationId="{3B5B82F4-E97F-4A8E-257B-50BE8A91552A}"/>
          </ac:spMkLst>
        </pc:spChg>
        <pc:spChg chg="del">
          <ac:chgData name="Andreas Koksrud" userId="9d9beba6-c052-407a-8599-c781a677a996" providerId="ADAL" clId="{45CCE09E-BDF5-4633-937F-7CF1E4184DAE}" dt="2024-09-06T07:41:15.703" v="5094" actId="478"/>
          <ac:spMkLst>
            <pc:docMk/>
            <pc:sldMk cId="2878509136" sldId="1029"/>
            <ac:spMk id="21" creationId="{08D836BC-9E18-D0A6-3D5C-03A9F0662FA3}"/>
          </ac:spMkLst>
        </pc:spChg>
        <pc:spChg chg="mod">
          <ac:chgData name="Andreas Koksrud" userId="9d9beba6-c052-407a-8599-c781a677a996" providerId="ADAL" clId="{45CCE09E-BDF5-4633-937F-7CF1E4184DAE}" dt="2024-09-10T19:42:08.387" v="9074" actId="1076"/>
          <ac:spMkLst>
            <pc:docMk/>
            <pc:sldMk cId="2878509136" sldId="1029"/>
            <ac:spMk id="24" creationId="{CA2F9442-070B-BA64-8F1E-77CC31F7DB7A}"/>
          </ac:spMkLst>
        </pc:spChg>
        <pc:spChg chg="del">
          <ac:chgData name="Andreas Koksrud" userId="9d9beba6-c052-407a-8599-c781a677a996" providerId="ADAL" clId="{45CCE09E-BDF5-4633-937F-7CF1E4184DAE}" dt="2024-09-06T07:41:15.703" v="5094" actId="478"/>
          <ac:spMkLst>
            <pc:docMk/>
            <pc:sldMk cId="2878509136" sldId="1029"/>
            <ac:spMk id="25" creationId="{41A67FA0-438B-BFEC-E423-44FF6DDF7D0C}"/>
          </ac:spMkLst>
        </pc:spChg>
        <pc:spChg chg="del">
          <ac:chgData name="Andreas Koksrud" userId="9d9beba6-c052-407a-8599-c781a677a996" providerId="ADAL" clId="{45CCE09E-BDF5-4633-937F-7CF1E4184DAE}" dt="2024-09-06T07:41:12.320" v="5093" actId="478"/>
          <ac:spMkLst>
            <pc:docMk/>
            <pc:sldMk cId="2878509136" sldId="1029"/>
            <ac:spMk id="27" creationId="{45D99F7A-35E2-AFDB-49BE-C4E252E7E734}"/>
          </ac:spMkLst>
        </pc:spChg>
        <pc:spChg chg="mod">
          <ac:chgData name="Andreas Koksrud" userId="9d9beba6-c052-407a-8599-c781a677a996" providerId="ADAL" clId="{45CCE09E-BDF5-4633-937F-7CF1E4184DAE}" dt="2024-09-06T07:39:48.354" v="4901" actId="20577"/>
          <ac:spMkLst>
            <pc:docMk/>
            <pc:sldMk cId="2878509136" sldId="1029"/>
            <ac:spMk id="180" creationId="{00000000-0000-0000-0000-000000000000}"/>
          </ac:spMkLst>
        </pc:spChg>
        <pc:picChg chg="add del mod">
          <ac:chgData name="Andreas Koksrud" userId="9d9beba6-c052-407a-8599-c781a677a996" providerId="ADAL" clId="{45CCE09E-BDF5-4633-937F-7CF1E4184DAE}" dt="2024-09-10T19:41:11.246" v="9063" actId="478"/>
          <ac:picMkLst>
            <pc:docMk/>
            <pc:sldMk cId="2878509136" sldId="1029"/>
            <ac:picMk id="3" creationId="{60B39E77-9146-8A81-561E-900C541B5AE4}"/>
          </ac:picMkLst>
        </pc:picChg>
        <pc:picChg chg="add del mod">
          <ac:chgData name="Andreas Koksrud" userId="9d9beba6-c052-407a-8599-c781a677a996" providerId="ADAL" clId="{45CCE09E-BDF5-4633-937F-7CF1E4184DAE}" dt="2024-09-10T19:41:10.477" v="9062" actId="478"/>
          <ac:picMkLst>
            <pc:docMk/>
            <pc:sldMk cId="2878509136" sldId="1029"/>
            <ac:picMk id="6" creationId="{53FDCC6B-29BE-EE07-44C4-116E466606D9}"/>
          </ac:picMkLst>
        </pc:picChg>
        <pc:picChg chg="add del mod">
          <ac:chgData name="Andreas Koksrud" userId="9d9beba6-c052-407a-8599-c781a677a996" providerId="ADAL" clId="{45CCE09E-BDF5-4633-937F-7CF1E4184DAE}" dt="2024-09-10T19:41:31.435" v="9070" actId="478"/>
          <ac:picMkLst>
            <pc:docMk/>
            <pc:sldMk cId="2878509136" sldId="1029"/>
            <ac:picMk id="9" creationId="{7892F7F1-D4AA-05EF-0B30-A1BAE5BAE2A8}"/>
          </ac:picMkLst>
        </pc:picChg>
        <pc:picChg chg="del">
          <ac:chgData name="Andreas Koksrud" userId="9d9beba6-c052-407a-8599-c781a677a996" providerId="ADAL" clId="{45CCE09E-BDF5-4633-937F-7CF1E4184DAE}" dt="2024-09-06T07:41:07.493" v="5091" actId="478"/>
          <ac:picMkLst>
            <pc:docMk/>
            <pc:sldMk cId="2878509136" sldId="1029"/>
            <ac:picMk id="9" creationId="{D824731C-837B-1C5D-8C83-6C317E783DF8}"/>
          </ac:picMkLst>
        </pc:picChg>
        <pc:picChg chg="add del mod">
          <ac:chgData name="Andreas Koksrud" userId="9d9beba6-c052-407a-8599-c781a677a996" providerId="ADAL" clId="{45CCE09E-BDF5-4633-937F-7CF1E4184DAE}" dt="2024-09-10T19:41:32.092" v="9071" actId="478"/>
          <ac:picMkLst>
            <pc:docMk/>
            <pc:sldMk cId="2878509136" sldId="1029"/>
            <ac:picMk id="11" creationId="{3F758987-DCFF-D31B-B941-39EF2F14D2CB}"/>
          </ac:picMkLst>
        </pc:picChg>
        <pc:picChg chg="del mod">
          <ac:chgData name="Andreas Koksrud" userId="9d9beba6-c052-407a-8599-c781a677a996" providerId="ADAL" clId="{45CCE09E-BDF5-4633-937F-7CF1E4184DAE}" dt="2024-09-10T18:55:24.747" v="8312" actId="478"/>
          <ac:picMkLst>
            <pc:docMk/>
            <pc:sldMk cId="2878509136" sldId="1029"/>
            <ac:picMk id="15" creationId="{E79BB8AB-D691-8CA3-1C7E-4E324D52E840}"/>
          </ac:picMkLst>
        </pc:picChg>
        <pc:picChg chg="add del mod">
          <ac:chgData name="Andreas Koksrud" userId="9d9beba6-c052-407a-8599-c781a677a996" providerId="ADAL" clId="{45CCE09E-BDF5-4633-937F-7CF1E4184DAE}" dt="2024-09-10T19:23:05.974" v="8960" actId="478"/>
          <ac:picMkLst>
            <pc:docMk/>
            <pc:sldMk cId="2878509136" sldId="1029"/>
            <ac:picMk id="18" creationId="{D6986A8B-EED4-ECF8-96F9-9E54523A26E7}"/>
          </ac:picMkLst>
        </pc:picChg>
        <pc:picChg chg="add mod">
          <ac:chgData name="Andreas Koksrud" userId="9d9beba6-c052-407a-8599-c781a677a996" providerId="ADAL" clId="{45CCE09E-BDF5-4633-937F-7CF1E4184DAE}" dt="2024-09-10T19:42:08.387" v="9074" actId="1076"/>
          <ac:picMkLst>
            <pc:docMk/>
            <pc:sldMk cId="2878509136" sldId="1029"/>
            <ac:picMk id="20" creationId="{6D781F31-338E-D197-2A22-73E28C188270}"/>
          </ac:picMkLst>
        </pc:picChg>
        <pc:cxnChg chg="del mod">
          <ac:chgData name="Andreas Koksrud" userId="9d9beba6-c052-407a-8599-c781a677a996" providerId="ADAL" clId="{45CCE09E-BDF5-4633-937F-7CF1E4184DAE}" dt="2024-09-10T18:55:23.935" v="8311" actId="478"/>
          <ac:cxnSpMkLst>
            <pc:docMk/>
            <pc:sldMk cId="2878509136" sldId="1029"/>
            <ac:cxnSpMk id="16" creationId="{B7C2EF6A-78BE-1345-9519-1E1E60058E69}"/>
          </ac:cxnSpMkLst>
        </pc:cxnChg>
        <pc:cxnChg chg="del mod">
          <ac:chgData name="Andreas Koksrud" userId="9d9beba6-c052-407a-8599-c781a677a996" providerId="ADAL" clId="{45CCE09E-BDF5-4633-937F-7CF1E4184DAE}" dt="2024-09-06T07:41:10.101" v="5092" actId="478"/>
          <ac:cxnSpMkLst>
            <pc:docMk/>
            <pc:sldMk cId="2878509136" sldId="1029"/>
            <ac:cxnSpMk id="19" creationId="{E9F774F3-DA97-953B-F36F-032CBD22708B}"/>
          </ac:cxnSpMkLst>
        </pc:cxnChg>
        <pc:cxnChg chg="del mod">
          <ac:chgData name="Andreas Koksrud" userId="9d9beba6-c052-407a-8599-c781a677a996" providerId="ADAL" clId="{45CCE09E-BDF5-4633-937F-7CF1E4184DAE}" dt="2024-09-06T07:41:15.703" v="5094" actId="478"/>
          <ac:cxnSpMkLst>
            <pc:docMk/>
            <pc:sldMk cId="2878509136" sldId="1029"/>
            <ac:cxnSpMk id="28" creationId="{32DB69AB-44B2-EA71-FA46-42BA1715F4D4}"/>
          </ac:cxnSpMkLst>
        </pc:cxnChg>
        <pc:cxnChg chg="del">
          <ac:chgData name="Andreas Koksrud" userId="9d9beba6-c052-407a-8599-c781a677a996" providerId="ADAL" clId="{45CCE09E-BDF5-4633-937F-7CF1E4184DAE}" dt="2024-09-06T07:41:15.703" v="5094" actId="478"/>
          <ac:cxnSpMkLst>
            <pc:docMk/>
            <pc:sldMk cId="2878509136" sldId="1029"/>
            <ac:cxnSpMk id="30" creationId="{D41F386B-2DCA-AFC6-6E00-6B5329CA01BD}"/>
          </ac:cxnSpMkLst>
        </pc:cxnChg>
      </pc:sldChg>
      <pc:sldChg chg="addSp delSp modSp mod">
        <pc:chgData name="Andreas Koksrud" userId="9d9beba6-c052-407a-8599-c781a677a996" providerId="ADAL" clId="{45CCE09E-BDF5-4633-937F-7CF1E4184DAE}" dt="2024-09-13T13:13:08.185" v="17545" actId="478"/>
        <pc:sldMkLst>
          <pc:docMk/>
          <pc:sldMk cId="1116294649" sldId="1030"/>
        </pc:sldMkLst>
        <pc:spChg chg="add mod">
          <ac:chgData name="Andreas Koksrud" userId="9d9beba6-c052-407a-8599-c781a677a996" providerId="ADAL" clId="{45CCE09E-BDF5-4633-937F-7CF1E4184DAE}" dt="2024-09-09T13:52:03.164" v="5366" actId="1036"/>
          <ac:spMkLst>
            <pc:docMk/>
            <pc:sldMk cId="1116294649" sldId="1030"/>
            <ac:spMk id="3" creationId="{3000FAE3-74C1-F6C6-DA33-F0902462254D}"/>
          </ac:spMkLst>
        </pc:spChg>
        <pc:spChg chg="add mod">
          <ac:chgData name="Andreas Koksrud" userId="9d9beba6-c052-407a-8599-c781a677a996" providerId="ADAL" clId="{45CCE09E-BDF5-4633-937F-7CF1E4184DAE}" dt="2024-09-09T13:53:31.854" v="5577" actId="1076"/>
          <ac:spMkLst>
            <pc:docMk/>
            <pc:sldMk cId="1116294649" sldId="1030"/>
            <ac:spMk id="5" creationId="{4FC31D79-0754-3541-246E-73EFAEEB40E6}"/>
          </ac:spMkLst>
        </pc:spChg>
        <pc:spChg chg="add mod">
          <ac:chgData name="Andreas Koksrud" userId="9d9beba6-c052-407a-8599-c781a677a996" providerId="ADAL" clId="{45CCE09E-BDF5-4633-937F-7CF1E4184DAE}" dt="2024-09-09T13:55:04.556" v="5755" actId="20577"/>
          <ac:spMkLst>
            <pc:docMk/>
            <pc:sldMk cId="1116294649" sldId="1030"/>
            <ac:spMk id="6" creationId="{BFF2FEA2-2248-78AA-5E7A-74CACF5965BD}"/>
          </ac:spMkLst>
        </pc:spChg>
        <pc:spChg chg="mod">
          <ac:chgData name="Andreas Koksrud" userId="9d9beba6-c052-407a-8599-c781a677a996" providerId="ADAL" clId="{45CCE09E-BDF5-4633-937F-7CF1E4184DAE}" dt="2024-09-09T13:59:30.224" v="5893" actId="20577"/>
          <ac:spMkLst>
            <pc:docMk/>
            <pc:sldMk cId="1116294649" sldId="1030"/>
            <ac:spMk id="7" creationId="{AB39B2EF-DA75-2EBD-A607-63447DACDE5B}"/>
          </ac:spMkLst>
        </pc:spChg>
        <pc:spChg chg="mod">
          <ac:chgData name="Andreas Koksrud" userId="9d9beba6-c052-407a-8599-c781a677a996" providerId="ADAL" clId="{45CCE09E-BDF5-4633-937F-7CF1E4184DAE}" dt="2024-09-13T13:09:28.066" v="17542" actId="20577"/>
          <ac:spMkLst>
            <pc:docMk/>
            <pc:sldMk cId="1116294649" sldId="1030"/>
            <ac:spMk id="10" creationId="{22140318-6B30-00F6-DA76-577338FB7E0E}"/>
          </ac:spMkLst>
        </pc:spChg>
        <pc:spChg chg="del mod">
          <ac:chgData name="Andreas Koksrud" userId="9d9beba6-c052-407a-8599-c781a677a996" providerId="ADAL" clId="{45CCE09E-BDF5-4633-937F-7CF1E4184DAE}" dt="2024-09-13T13:13:08.185" v="17545" actId="478"/>
          <ac:spMkLst>
            <pc:docMk/>
            <pc:sldMk cId="1116294649" sldId="1030"/>
            <ac:spMk id="12" creationId="{E81C564E-D3F6-7677-64E3-F2EF7C381676}"/>
          </ac:spMkLst>
        </pc:spChg>
        <pc:spChg chg="add del mod">
          <ac:chgData name="Andreas Koksrud" userId="9d9beba6-c052-407a-8599-c781a677a996" providerId="ADAL" clId="{45CCE09E-BDF5-4633-937F-7CF1E4184DAE}" dt="2024-09-13T13:13:04.872" v="17544" actId="478"/>
          <ac:spMkLst>
            <pc:docMk/>
            <pc:sldMk cId="1116294649" sldId="1030"/>
            <ac:spMk id="15" creationId="{5C77BD9A-91EE-2C03-8EDD-3FB5A2DDCCE9}"/>
          </ac:spMkLst>
        </pc:spChg>
        <pc:spChg chg="add mod">
          <ac:chgData name="Andreas Koksrud" userId="9d9beba6-c052-407a-8599-c781a677a996" providerId="ADAL" clId="{45CCE09E-BDF5-4633-937F-7CF1E4184DAE}" dt="2024-09-09T13:59:21.557" v="5877" actId="6549"/>
          <ac:spMkLst>
            <pc:docMk/>
            <pc:sldMk cId="1116294649" sldId="1030"/>
            <ac:spMk id="16" creationId="{66894317-57A2-AA48-EFD7-CFB476683623}"/>
          </ac:spMkLst>
        </pc:spChg>
        <pc:spChg chg="add mod">
          <ac:chgData name="Andreas Koksrud" userId="9d9beba6-c052-407a-8599-c781a677a996" providerId="ADAL" clId="{45CCE09E-BDF5-4633-937F-7CF1E4184DAE}" dt="2024-09-09T14:04:01.961" v="5894"/>
          <ac:spMkLst>
            <pc:docMk/>
            <pc:sldMk cId="1116294649" sldId="1030"/>
            <ac:spMk id="17" creationId="{B3CE97B1-A0F0-6ADE-724B-DBB35D1FE6D9}"/>
          </ac:spMkLst>
        </pc:spChg>
        <pc:picChg chg="del">
          <ac:chgData name="Andreas Koksrud" userId="9d9beba6-c052-407a-8599-c781a677a996" providerId="ADAL" clId="{45CCE09E-BDF5-4633-937F-7CF1E4184DAE}" dt="2024-09-09T13:50:37.022" v="5285" actId="478"/>
          <ac:picMkLst>
            <pc:docMk/>
            <pc:sldMk cId="1116294649" sldId="1030"/>
            <ac:picMk id="9" creationId="{C798F4D6-DFD6-031F-F284-2A7BB3D1ABAF}"/>
          </ac:picMkLst>
        </pc:picChg>
        <pc:cxnChg chg="mod ord">
          <ac:chgData name="Andreas Koksrud" userId="9d9beba6-c052-407a-8599-c781a677a996" providerId="ADAL" clId="{45CCE09E-BDF5-4633-937F-7CF1E4184DAE}" dt="2024-09-09T14:05:04.038" v="5896" actId="14100"/>
          <ac:cxnSpMkLst>
            <pc:docMk/>
            <pc:sldMk cId="1116294649" sldId="1030"/>
            <ac:cxnSpMk id="14" creationId="{5606E6FA-127F-13E5-7AD9-362A4C4D0FBF}"/>
          </ac:cxnSpMkLst>
        </pc:cxnChg>
        <pc:cxnChg chg="del mod ord">
          <ac:chgData name="Andreas Koksrud" userId="9d9beba6-c052-407a-8599-c781a677a996" providerId="ADAL" clId="{45CCE09E-BDF5-4633-937F-7CF1E4184DAE}" dt="2024-09-13T13:13:03.202" v="17543" actId="478"/>
          <ac:cxnSpMkLst>
            <pc:docMk/>
            <pc:sldMk cId="1116294649" sldId="1030"/>
            <ac:cxnSpMk id="20" creationId="{033B9282-9A49-1FEC-A75E-1776E20E7A1C}"/>
          </ac:cxnSpMkLst>
        </pc:cxnChg>
      </pc:sldChg>
      <pc:sldChg chg="addSp delSp modSp del mod">
        <pc:chgData name="Andreas Koksrud" userId="9d9beba6-c052-407a-8599-c781a677a996" providerId="ADAL" clId="{45CCE09E-BDF5-4633-937F-7CF1E4184DAE}" dt="2024-09-12T19:09:38.760" v="15384" actId="47"/>
        <pc:sldMkLst>
          <pc:docMk/>
          <pc:sldMk cId="677739123" sldId="1031"/>
        </pc:sldMkLst>
        <pc:spChg chg="mod">
          <ac:chgData name="Andreas Koksrud" userId="9d9beba6-c052-407a-8599-c781a677a996" providerId="ADAL" clId="{45CCE09E-BDF5-4633-937F-7CF1E4184DAE}" dt="2024-09-09T14:34:02.320" v="6269" actId="2711"/>
          <ac:spMkLst>
            <pc:docMk/>
            <pc:sldMk cId="677739123" sldId="1031"/>
            <ac:spMk id="3" creationId="{2D539C48-4CCB-9354-C904-1A35366D90C5}"/>
          </ac:spMkLst>
        </pc:spChg>
        <pc:spChg chg="add mod">
          <ac:chgData name="Andreas Koksrud" userId="9d9beba6-c052-407a-8599-c781a677a996" providerId="ADAL" clId="{45CCE09E-BDF5-4633-937F-7CF1E4184DAE}" dt="2024-09-09T14:16:25.276" v="6025" actId="6549"/>
          <ac:spMkLst>
            <pc:docMk/>
            <pc:sldMk cId="677739123" sldId="1031"/>
            <ac:spMk id="5" creationId="{424D7C05-B03D-3819-05B5-4F642174B273}"/>
          </ac:spMkLst>
        </pc:spChg>
        <pc:spChg chg="mod">
          <ac:chgData name="Andreas Koksrud" userId="9d9beba6-c052-407a-8599-c781a677a996" providerId="ADAL" clId="{45CCE09E-BDF5-4633-937F-7CF1E4184DAE}" dt="2024-09-09T14:34:07.728" v="6270" actId="2711"/>
          <ac:spMkLst>
            <pc:docMk/>
            <pc:sldMk cId="677739123" sldId="1031"/>
            <ac:spMk id="6" creationId="{00E1F5B3-1484-766D-1E22-9E733F769AAF}"/>
          </ac:spMkLst>
        </pc:spChg>
        <pc:spChg chg="mod">
          <ac:chgData name="Andreas Koksrud" userId="9d9beba6-c052-407a-8599-c781a677a996" providerId="ADAL" clId="{45CCE09E-BDF5-4633-937F-7CF1E4184DAE}" dt="2024-09-09T14:57:31.974" v="6415" actId="20577"/>
          <ac:spMkLst>
            <pc:docMk/>
            <pc:sldMk cId="677739123" sldId="1031"/>
            <ac:spMk id="7" creationId="{AB39B2EF-DA75-2EBD-A607-63447DACDE5B}"/>
          </ac:spMkLst>
        </pc:spChg>
        <pc:spChg chg="mod">
          <ac:chgData name="Andreas Koksrud" userId="9d9beba6-c052-407a-8599-c781a677a996" providerId="ADAL" clId="{45CCE09E-BDF5-4633-937F-7CF1E4184DAE}" dt="2024-09-09T14:33:18.678" v="6263" actId="1076"/>
          <ac:spMkLst>
            <pc:docMk/>
            <pc:sldMk cId="677739123" sldId="1031"/>
            <ac:spMk id="8" creationId="{8F26D8AF-5C5F-8360-F68B-683C5ABBD2DD}"/>
          </ac:spMkLst>
        </pc:spChg>
        <pc:spChg chg="mod">
          <ac:chgData name="Andreas Koksrud" userId="9d9beba6-c052-407a-8599-c781a677a996" providerId="ADAL" clId="{45CCE09E-BDF5-4633-937F-7CF1E4184DAE}" dt="2024-09-09T15:02:47.703" v="6417"/>
          <ac:spMkLst>
            <pc:docMk/>
            <pc:sldMk cId="677739123" sldId="1031"/>
            <ac:spMk id="10" creationId="{22140318-6B30-00F6-DA76-577338FB7E0E}"/>
          </ac:spMkLst>
        </pc:spChg>
        <pc:spChg chg="mod">
          <ac:chgData name="Andreas Koksrud" userId="9d9beba6-c052-407a-8599-c781a677a996" providerId="ADAL" clId="{45CCE09E-BDF5-4633-937F-7CF1E4184DAE}" dt="2024-09-09T14:33:18.678" v="6263" actId="1076"/>
          <ac:spMkLst>
            <pc:docMk/>
            <pc:sldMk cId="677739123" sldId="1031"/>
            <ac:spMk id="11" creationId="{AA78EA72-FF71-25D8-9285-7FD4EAF154B5}"/>
          </ac:spMkLst>
        </pc:spChg>
        <pc:spChg chg="add mod">
          <ac:chgData name="Andreas Koksrud" userId="9d9beba6-c052-407a-8599-c781a677a996" providerId="ADAL" clId="{45CCE09E-BDF5-4633-937F-7CF1E4184DAE}" dt="2024-09-09T14:34:53.754" v="6301" actId="1036"/>
          <ac:spMkLst>
            <pc:docMk/>
            <pc:sldMk cId="677739123" sldId="1031"/>
            <ac:spMk id="15" creationId="{2C7B7F74-75BE-C1A1-7FEA-9F6FB9CC0979}"/>
          </ac:spMkLst>
        </pc:spChg>
        <pc:spChg chg="mod">
          <ac:chgData name="Andreas Koksrud" userId="9d9beba6-c052-407a-8599-c781a677a996" providerId="ADAL" clId="{45CCE09E-BDF5-4633-937F-7CF1E4184DAE}" dt="2024-09-09T14:33:56.133" v="6268" actId="2711"/>
          <ac:spMkLst>
            <pc:docMk/>
            <pc:sldMk cId="677739123" sldId="1031"/>
            <ac:spMk id="21" creationId="{9090ADB5-6710-0035-7A4F-F684E6654F13}"/>
          </ac:spMkLst>
        </pc:spChg>
        <pc:spChg chg="mod ord">
          <ac:chgData name="Andreas Koksrud" userId="9d9beba6-c052-407a-8599-c781a677a996" providerId="ADAL" clId="{45CCE09E-BDF5-4633-937F-7CF1E4184DAE}" dt="2024-09-09T14:34:58.313" v="6302" actId="14100"/>
          <ac:spMkLst>
            <pc:docMk/>
            <pc:sldMk cId="677739123" sldId="1031"/>
            <ac:spMk id="22" creationId="{7AD31237-68F5-77D5-8935-2F247879E504}"/>
          </ac:spMkLst>
        </pc:spChg>
        <pc:spChg chg="mod">
          <ac:chgData name="Andreas Koksrud" userId="9d9beba6-c052-407a-8599-c781a677a996" providerId="ADAL" clId="{45CCE09E-BDF5-4633-937F-7CF1E4184DAE}" dt="2024-09-09T14:33:47.971" v="6267" actId="2711"/>
          <ac:spMkLst>
            <pc:docMk/>
            <pc:sldMk cId="677739123" sldId="1031"/>
            <ac:spMk id="25" creationId="{9BEC67E0-5308-C3E6-E686-FEF003BEC020}"/>
          </ac:spMkLst>
        </pc:spChg>
        <pc:spChg chg="mod">
          <ac:chgData name="Andreas Koksrud" userId="9d9beba6-c052-407a-8599-c781a677a996" providerId="ADAL" clId="{45CCE09E-BDF5-4633-937F-7CF1E4184DAE}" dt="2024-09-09T14:34:23.986" v="6274" actId="14100"/>
          <ac:spMkLst>
            <pc:docMk/>
            <pc:sldMk cId="677739123" sldId="1031"/>
            <ac:spMk id="26" creationId="{0F778209-5B75-D211-31FF-255A9F6CFC43}"/>
          </ac:spMkLst>
        </pc:spChg>
        <pc:cxnChg chg="del">
          <ac:chgData name="Andreas Koksrud" userId="9d9beba6-c052-407a-8599-c781a677a996" providerId="ADAL" clId="{45CCE09E-BDF5-4633-937F-7CF1E4184DAE}" dt="2024-09-09T14:57:19.918" v="6371" actId="478"/>
          <ac:cxnSpMkLst>
            <pc:docMk/>
            <pc:sldMk cId="677739123" sldId="1031"/>
            <ac:cxnSpMk id="14" creationId="{5606E6FA-127F-13E5-7AD9-362A4C4D0FBF}"/>
          </ac:cxnSpMkLst>
        </pc:cxnChg>
        <pc:cxnChg chg="mod">
          <ac:chgData name="Andreas Koksrud" userId="9d9beba6-c052-407a-8599-c781a677a996" providerId="ADAL" clId="{45CCE09E-BDF5-4633-937F-7CF1E4184DAE}" dt="2024-09-09T14:33:18.678" v="6263" actId="1076"/>
          <ac:cxnSpMkLst>
            <pc:docMk/>
            <pc:sldMk cId="677739123" sldId="1031"/>
            <ac:cxnSpMk id="17" creationId="{CFA97202-62B3-3EF6-3FFE-CC1FF88D398E}"/>
          </ac:cxnSpMkLst>
        </pc:cxnChg>
        <pc:cxnChg chg="mod">
          <ac:chgData name="Andreas Koksrud" userId="9d9beba6-c052-407a-8599-c781a677a996" providerId="ADAL" clId="{45CCE09E-BDF5-4633-937F-7CF1E4184DAE}" dt="2024-09-09T14:33:34.823" v="6266" actId="14100"/>
          <ac:cxnSpMkLst>
            <pc:docMk/>
            <pc:sldMk cId="677739123" sldId="1031"/>
            <ac:cxnSpMk id="20" creationId="{033B9282-9A49-1FEC-A75E-1776E20E7A1C}"/>
          </ac:cxnSpMkLst>
        </pc:cxnChg>
      </pc:sldChg>
      <pc:sldChg chg="addSp delSp modSp mod">
        <pc:chgData name="Andreas Koksrud" userId="9d9beba6-c052-407a-8599-c781a677a996" providerId="ADAL" clId="{45CCE09E-BDF5-4633-937F-7CF1E4184DAE}" dt="2024-09-09T14:09:55.364" v="6005" actId="14100"/>
        <pc:sldMkLst>
          <pc:docMk/>
          <pc:sldMk cId="25843579" sldId="1032"/>
        </pc:sldMkLst>
        <pc:spChg chg="mod">
          <ac:chgData name="Andreas Koksrud" userId="9d9beba6-c052-407a-8599-c781a677a996" providerId="ADAL" clId="{45CCE09E-BDF5-4633-937F-7CF1E4184DAE}" dt="2024-09-09T14:09:41.101" v="6001" actId="6549"/>
          <ac:spMkLst>
            <pc:docMk/>
            <pc:sldMk cId="25843579" sldId="1032"/>
            <ac:spMk id="7" creationId="{AB39B2EF-DA75-2EBD-A607-63447DACDE5B}"/>
          </ac:spMkLst>
        </pc:spChg>
        <pc:picChg chg="mod">
          <ac:chgData name="Andreas Koksrud" userId="9d9beba6-c052-407a-8599-c781a677a996" providerId="ADAL" clId="{45CCE09E-BDF5-4633-937F-7CF1E4184DAE}" dt="2024-09-09T14:09:51.227" v="6004" actId="1076"/>
          <ac:picMkLst>
            <pc:docMk/>
            <pc:sldMk cId="25843579" sldId="1032"/>
            <ac:picMk id="5" creationId="{B1E5AC82-61F8-B34E-99F2-55A46E5F02FE}"/>
          </ac:picMkLst>
        </pc:picChg>
        <pc:cxnChg chg="mod">
          <ac:chgData name="Andreas Koksrud" userId="9d9beba6-c052-407a-8599-c781a677a996" providerId="ADAL" clId="{45CCE09E-BDF5-4633-937F-7CF1E4184DAE}" dt="2024-09-09T14:09:55.364" v="6005" actId="14100"/>
          <ac:cxnSpMkLst>
            <pc:docMk/>
            <pc:sldMk cId="25843579" sldId="1032"/>
            <ac:cxnSpMk id="11" creationId="{A92FAF3A-E604-D56D-7FDC-CF4B1CB14725}"/>
          </ac:cxnSpMkLst>
        </pc:cxnChg>
        <pc:cxnChg chg="add mod">
          <ac:chgData name="Andreas Koksrud" userId="9d9beba6-c052-407a-8599-c781a677a996" providerId="ADAL" clId="{45CCE09E-BDF5-4633-937F-7CF1E4184DAE}" dt="2024-09-09T14:09:05.670" v="5997" actId="14100"/>
          <ac:cxnSpMkLst>
            <pc:docMk/>
            <pc:sldMk cId="25843579" sldId="1032"/>
            <ac:cxnSpMk id="13" creationId="{9A481408-821F-8902-F66F-7612A3CFD023}"/>
          </ac:cxnSpMkLst>
        </pc:cxnChg>
        <pc:cxnChg chg="add mod">
          <ac:chgData name="Andreas Koksrud" userId="9d9beba6-c052-407a-8599-c781a677a996" providerId="ADAL" clId="{45CCE09E-BDF5-4633-937F-7CF1E4184DAE}" dt="2024-09-09T14:09:45.997" v="6003" actId="14100"/>
          <ac:cxnSpMkLst>
            <pc:docMk/>
            <pc:sldMk cId="25843579" sldId="1032"/>
            <ac:cxnSpMk id="16" creationId="{7E38047F-AFF0-1512-AB66-0A3A45EE3A19}"/>
          </ac:cxnSpMkLst>
        </pc:cxnChg>
        <pc:cxnChg chg="mod">
          <ac:chgData name="Andreas Koksrud" userId="9d9beba6-c052-407a-8599-c781a677a996" providerId="ADAL" clId="{45CCE09E-BDF5-4633-937F-7CF1E4184DAE}" dt="2024-09-09T14:09:00.697" v="5995" actId="14100"/>
          <ac:cxnSpMkLst>
            <pc:docMk/>
            <pc:sldMk cId="25843579" sldId="1032"/>
            <ac:cxnSpMk id="28" creationId="{61B20CAC-28E8-DE17-FB5B-F70A1CAB7232}"/>
          </ac:cxnSpMkLst>
        </pc:cxnChg>
        <pc:cxnChg chg="del mod">
          <ac:chgData name="Andreas Koksrud" userId="9d9beba6-c052-407a-8599-c781a677a996" providerId="ADAL" clId="{45CCE09E-BDF5-4633-937F-7CF1E4184DAE}" dt="2024-09-09T14:08:39.359" v="5991" actId="478"/>
          <ac:cxnSpMkLst>
            <pc:docMk/>
            <pc:sldMk cId="25843579" sldId="1032"/>
            <ac:cxnSpMk id="30" creationId="{0EEE0D59-B23C-1EBB-8C8E-B4C5F05A1277}"/>
          </ac:cxnSpMkLst>
        </pc:cxnChg>
      </pc:sldChg>
      <pc:sldChg chg="modSp mod">
        <pc:chgData name="Andreas Koksrud" userId="9d9beba6-c052-407a-8599-c781a677a996" providerId="ADAL" clId="{45CCE09E-BDF5-4633-937F-7CF1E4184DAE}" dt="2024-09-09T14:39:23.429" v="6363" actId="20577"/>
        <pc:sldMkLst>
          <pc:docMk/>
          <pc:sldMk cId="2728325968" sldId="1033"/>
        </pc:sldMkLst>
        <pc:spChg chg="mod">
          <ac:chgData name="Andreas Koksrud" userId="9d9beba6-c052-407a-8599-c781a677a996" providerId="ADAL" clId="{45CCE09E-BDF5-4633-937F-7CF1E4184DAE}" dt="2024-09-09T14:39:23.429" v="6363" actId="20577"/>
          <ac:spMkLst>
            <pc:docMk/>
            <pc:sldMk cId="2728325968" sldId="1033"/>
            <ac:spMk id="3" creationId="{4CE6B76D-4823-DE6B-C7B3-2D6F0CA5D5F6}"/>
          </ac:spMkLst>
        </pc:spChg>
        <pc:spChg chg="mod">
          <ac:chgData name="Andreas Koksrud" userId="9d9beba6-c052-407a-8599-c781a677a996" providerId="ADAL" clId="{45CCE09E-BDF5-4633-937F-7CF1E4184DAE}" dt="2024-09-09T14:39:01.741" v="6354" actId="2711"/>
          <ac:spMkLst>
            <pc:docMk/>
            <pc:sldMk cId="2728325968" sldId="1033"/>
            <ac:spMk id="17" creationId="{C3C598B0-5DB1-8448-0061-F97C517CFB96}"/>
          </ac:spMkLst>
        </pc:spChg>
      </pc:sldChg>
      <pc:sldChg chg="modSp mod">
        <pc:chgData name="Andreas Koksrud" userId="9d9beba6-c052-407a-8599-c781a677a996" providerId="ADAL" clId="{45CCE09E-BDF5-4633-937F-7CF1E4184DAE}" dt="2024-09-13T13:18:00.309" v="17594" actId="20577"/>
        <pc:sldMkLst>
          <pc:docMk/>
          <pc:sldMk cId="1831509774" sldId="1051"/>
        </pc:sldMkLst>
        <pc:spChg chg="mod">
          <ac:chgData name="Andreas Koksrud" userId="9d9beba6-c052-407a-8599-c781a677a996" providerId="ADAL" clId="{45CCE09E-BDF5-4633-937F-7CF1E4184DAE}" dt="2024-09-12T19:10:13.762" v="15386" actId="20577"/>
          <ac:spMkLst>
            <pc:docMk/>
            <pc:sldMk cId="1831509774" sldId="1051"/>
            <ac:spMk id="6" creationId="{554BF9A7-D0CD-F7FC-7EE1-0A5687A7F7FF}"/>
          </ac:spMkLst>
        </pc:spChg>
        <pc:spChg chg="mod">
          <ac:chgData name="Andreas Koksrud" userId="9d9beba6-c052-407a-8599-c781a677a996" providerId="ADAL" clId="{45CCE09E-BDF5-4633-937F-7CF1E4184DAE}" dt="2024-09-13T13:18:00.309" v="17594" actId="20577"/>
          <ac:spMkLst>
            <pc:docMk/>
            <pc:sldMk cId="1831509774" sldId="1051"/>
            <ac:spMk id="16" creationId="{47F6B0CD-1096-F7A9-C2CB-D8228439572C}"/>
          </ac:spMkLst>
        </pc:spChg>
      </pc:sldChg>
      <pc:sldChg chg="addSp modSp add mod">
        <pc:chgData name="Andreas Koksrud" userId="9d9beba6-c052-407a-8599-c781a677a996" providerId="ADAL" clId="{45CCE09E-BDF5-4633-937F-7CF1E4184DAE}" dt="2024-09-30T20:52:25.342" v="32020"/>
        <pc:sldMkLst>
          <pc:docMk/>
          <pc:sldMk cId="50254034" sldId="1054"/>
        </pc:sldMkLst>
        <pc:spChg chg="mod">
          <ac:chgData name="Andreas Koksrud" userId="9d9beba6-c052-407a-8599-c781a677a996" providerId="ADAL" clId="{45CCE09E-BDF5-4633-937F-7CF1E4184DAE}" dt="2024-09-10T15:25:08.364" v="6465" actId="20577"/>
          <ac:spMkLst>
            <pc:docMk/>
            <pc:sldMk cId="50254034" sldId="1054"/>
            <ac:spMk id="5" creationId="{890AAFA2-1B6E-35EE-8B1E-399437B13189}"/>
          </ac:spMkLst>
        </pc:spChg>
        <pc:spChg chg="add mod">
          <ac:chgData name="Andreas Koksrud" userId="9d9beba6-c052-407a-8599-c781a677a996" providerId="ADAL" clId="{45CCE09E-BDF5-4633-937F-7CF1E4184DAE}" dt="2024-09-30T20:52:25.342" v="32020"/>
          <ac:spMkLst>
            <pc:docMk/>
            <pc:sldMk cId="50254034" sldId="1054"/>
            <ac:spMk id="6" creationId="{F998DA12-EE38-653A-AFA0-9A95FEE44E0A}"/>
          </ac:spMkLst>
        </pc:spChg>
        <pc:spChg chg="mod">
          <ac:chgData name="Andreas Koksrud" userId="9d9beba6-c052-407a-8599-c781a677a996" providerId="ADAL" clId="{45CCE09E-BDF5-4633-937F-7CF1E4184DAE}" dt="2024-09-10T15:26:56.538" v="6744" actId="20577"/>
          <ac:spMkLst>
            <pc:docMk/>
            <pc:sldMk cId="50254034" sldId="1054"/>
            <ac:spMk id="14" creationId="{C85A9E99-AA4E-C194-FF2A-6C5AC5C1CF94}"/>
          </ac:spMkLst>
        </pc:spChg>
        <pc:spChg chg="mod">
          <ac:chgData name="Andreas Koksrud" userId="9d9beba6-c052-407a-8599-c781a677a996" providerId="ADAL" clId="{45CCE09E-BDF5-4633-937F-7CF1E4184DAE}" dt="2024-09-10T15:25:15.353" v="6491" actId="20577"/>
          <ac:spMkLst>
            <pc:docMk/>
            <pc:sldMk cId="50254034" sldId="1054"/>
            <ac:spMk id="180" creationId="{00000000-0000-0000-0000-000000000000}"/>
          </ac:spMkLst>
        </pc:spChg>
      </pc:sldChg>
      <pc:sldChg chg="addSp modSp add mod">
        <pc:chgData name="Andreas Koksrud" userId="9d9beba6-c052-407a-8599-c781a677a996" providerId="ADAL" clId="{45CCE09E-BDF5-4633-937F-7CF1E4184DAE}" dt="2024-09-30T20:52:28.853" v="32021"/>
        <pc:sldMkLst>
          <pc:docMk/>
          <pc:sldMk cId="3861493706" sldId="1055"/>
        </pc:sldMkLst>
        <pc:spChg chg="add mod">
          <ac:chgData name="Andreas Koksrud" userId="9d9beba6-c052-407a-8599-c781a677a996" providerId="ADAL" clId="{45CCE09E-BDF5-4633-937F-7CF1E4184DAE}" dt="2024-09-30T20:52:28.853" v="32021"/>
          <ac:spMkLst>
            <pc:docMk/>
            <pc:sldMk cId="3861493706" sldId="1055"/>
            <ac:spMk id="6" creationId="{DEE3B0E1-ACF3-D35D-0F83-79E8C5DDBB55}"/>
          </ac:spMkLst>
        </pc:spChg>
        <pc:spChg chg="mod">
          <ac:chgData name="Andreas Koksrud" userId="9d9beba6-c052-407a-8599-c781a677a996" providerId="ADAL" clId="{45CCE09E-BDF5-4633-937F-7CF1E4184DAE}" dt="2024-09-10T15:29:12.743" v="7015" actId="6549"/>
          <ac:spMkLst>
            <pc:docMk/>
            <pc:sldMk cId="3861493706" sldId="1055"/>
            <ac:spMk id="14" creationId="{C85A9E99-AA4E-C194-FF2A-6C5AC5C1CF94}"/>
          </ac:spMkLst>
        </pc:spChg>
        <pc:spChg chg="mod">
          <ac:chgData name="Andreas Koksrud" userId="9d9beba6-c052-407a-8599-c781a677a996" providerId="ADAL" clId="{45CCE09E-BDF5-4633-937F-7CF1E4184DAE}" dt="2024-09-10T15:28:17.669" v="6792" actId="20577"/>
          <ac:spMkLst>
            <pc:docMk/>
            <pc:sldMk cId="3861493706" sldId="1055"/>
            <ac:spMk id="180" creationId="{00000000-0000-0000-0000-000000000000}"/>
          </ac:spMkLst>
        </pc:spChg>
      </pc:sldChg>
      <pc:sldChg chg="addSp delSp modSp add mod ord">
        <pc:chgData name="Andreas Koksrud" userId="9d9beba6-c052-407a-8599-c781a677a996" providerId="ADAL" clId="{45CCE09E-BDF5-4633-937F-7CF1E4184DAE}" dt="2024-09-10T19:40:22.279" v="9005" actId="14100"/>
        <pc:sldMkLst>
          <pc:docMk/>
          <pc:sldMk cId="2313385538" sldId="1056"/>
        </pc:sldMkLst>
        <pc:spChg chg="del">
          <ac:chgData name="Andreas Koksrud" userId="9d9beba6-c052-407a-8599-c781a677a996" providerId="ADAL" clId="{45CCE09E-BDF5-4633-937F-7CF1E4184DAE}" dt="2024-09-10T19:39:03.407" v="8969" actId="478"/>
          <ac:spMkLst>
            <pc:docMk/>
            <pc:sldMk cId="2313385538" sldId="1056"/>
            <ac:spMk id="12" creationId="{95E4763B-8D26-38D3-1140-40B0C38D8D74}"/>
          </ac:spMkLst>
        </pc:spChg>
        <pc:spChg chg="del">
          <ac:chgData name="Andreas Koksrud" userId="9d9beba6-c052-407a-8599-c781a677a996" providerId="ADAL" clId="{45CCE09E-BDF5-4633-937F-7CF1E4184DAE}" dt="2024-09-10T19:39:02.106" v="8968" actId="478"/>
          <ac:spMkLst>
            <pc:docMk/>
            <pc:sldMk cId="2313385538" sldId="1056"/>
            <ac:spMk id="13" creationId="{04D7B7D1-7603-0E63-1D90-2E084D2DE7EE}"/>
          </ac:spMkLst>
        </pc:spChg>
        <pc:spChg chg="mod">
          <ac:chgData name="Andreas Koksrud" userId="9d9beba6-c052-407a-8599-c781a677a996" providerId="ADAL" clId="{45CCE09E-BDF5-4633-937F-7CF1E4184DAE}" dt="2024-09-10T19:40:00.024" v="9001" actId="20577"/>
          <ac:spMkLst>
            <pc:docMk/>
            <pc:sldMk cId="2313385538" sldId="1056"/>
            <ac:spMk id="24" creationId="{CA2F9442-070B-BA64-8F1E-77CC31F7DB7A}"/>
          </ac:spMkLst>
        </pc:spChg>
        <pc:picChg chg="del">
          <ac:chgData name="Andreas Koksrud" userId="9d9beba6-c052-407a-8599-c781a677a996" providerId="ADAL" clId="{45CCE09E-BDF5-4633-937F-7CF1E4184DAE}" dt="2024-09-10T19:39:06.439" v="8971" actId="478"/>
          <ac:picMkLst>
            <pc:docMk/>
            <pc:sldMk cId="2313385538" sldId="1056"/>
            <ac:picMk id="3" creationId="{60B39E77-9146-8A81-561E-900C541B5AE4}"/>
          </ac:picMkLst>
        </pc:picChg>
        <pc:picChg chg="add mod">
          <ac:chgData name="Andreas Koksrud" userId="9d9beba6-c052-407a-8599-c781a677a996" providerId="ADAL" clId="{45CCE09E-BDF5-4633-937F-7CF1E4184DAE}" dt="2024-09-10T19:39:13.453" v="8973" actId="1076"/>
          <ac:picMkLst>
            <pc:docMk/>
            <pc:sldMk cId="2313385538" sldId="1056"/>
            <ac:picMk id="4" creationId="{531B7EA9-A9BB-E6DA-5227-9A46AC3DF9C1}"/>
          </ac:picMkLst>
        </pc:picChg>
        <pc:picChg chg="del">
          <ac:chgData name="Andreas Koksrud" userId="9d9beba6-c052-407a-8599-c781a677a996" providerId="ADAL" clId="{45CCE09E-BDF5-4633-937F-7CF1E4184DAE}" dt="2024-09-10T19:39:05.055" v="8970" actId="478"/>
          <ac:picMkLst>
            <pc:docMk/>
            <pc:sldMk cId="2313385538" sldId="1056"/>
            <ac:picMk id="6" creationId="{53FDCC6B-29BE-EE07-44C4-116E466606D9}"/>
          </ac:picMkLst>
        </pc:picChg>
        <pc:picChg chg="mod">
          <ac:chgData name="Andreas Koksrud" userId="9d9beba6-c052-407a-8599-c781a677a996" providerId="ADAL" clId="{45CCE09E-BDF5-4633-937F-7CF1E4184DAE}" dt="2024-09-10T19:40:05.329" v="9002" actId="1076"/>
          <ac:picMkLst>
            <pc:docMk/>
            <pc:sldMk cId="2313385538" sldId="1056"/>
            <ac:picMk id="18" creationId="{D6986A8B-EED4-ECF8-96F9-9E54523A26E7}"/>
          </ac:picMkLst>
        </pc:picChg>
        <pc:cxnChg chg="add mod">
          <ac:chgData name="Andreas Koksrud" userId="9d9beba6-c052-407a-8599-c781a677a996" providerId="ADAL" clId="{45CCE09E-BDF5-4633-937F-7CF1E4184DAE}" dt="2024-09-10T19:40:22.279" v="9005" actId="14100"/>
          <ac:cxnSpMkLst>
            <pc:docMk/>
            <pc:sldMk cId="2313385538" sldId="1056"/>
            <ac:cxnSpMk id="7" creationId="{6B7BC07F-26B4-C8B4-FB8A-EAF23DD8D16C}"/>
          </ac:cxnSpMkLst>
        </pc:cxnChg>
      </pc:sldChg>
      <pc:sldChg chg="addSp delSp modSp add mod">
        <pc:chgData name="Andreas Koksrud" userId="9d9beba6-c052-407a-8599-c781a677a996" providerId="ADAL" clId="{45CCE09E-BDF5-4633-937F-7CF1E4184DAE}" dt="2024-09-11T16:30:51.335" v="11424" actId="20577"/>
        <pc:sldMkLst>
          <pc:docMk/>
          <pc:sldMk cId="579431755" sldId="1057"/>
        </pc:sldMkLst>
        <pc:spChg chg="mod">
          <ac:chgData name="Andreas Koksrud" userId="9d9beba6-c052-407a-8599-c781a677a996" providerId="ADAL" clId="{45CCE09E-BDF5-4633-937F-7CF1E4184DAE}" dt="2024-09-11T14:13:01.369" v="10683" actId="20577"/>
          <ac:spMkLst>
            <pc:docMk/>
            <pc:sldMk cId="579431755" sldId="1057"/>
            <ac:spMk id="180" creationId="{00000000-0000-0000-0000-000000000000}"/>
          </ac:spMkLst>
        </pc:spChg>
        <pc:spChg chg="mod">
          <ac:chgData name="Andreas Koksrud" userId="9d9beba6-c052-407a-8599-c781a677a996" providerId="ADAL" clId="{45CCE09E-BDF5-4633-937F-7CF1E4184DAE}" dt="2024-09-11T16:30:51.335" v="11424" actId="20577"/>
          <ac:spMkLst>
            <pc:docMk/>
            <pc:sldMk cId="579431755" sldId="1057"/>
            <ac:spMk id="181" creationId="{00000000-0000-0000-0000-000000000000}"/>
          </ac:spMkLst>
        </pc:spChg>
        <pc:picChg chg="add del mod">
          <ac:chgData name="Andreas Koksrud" userId="9d9beba6-c052-407a-8599-c781a677a996" providerId="ADAL" clId="{45CCE09E-BDF5-4633-937F-7CF1E4184DAE}" dt="2024-09-11T16:29:23.424" v="11393" actId="478"/>
          <ac:picMkLst>
            <pc:docMk/>
            <pc:sldMk cId="579431755" sldId="1057"/>
            <ac:picMk id="5" creationId="{33620160-33D1-A69B-D069-304123697A2A}"/>
          </ac:picMkLst>
        </pc:picChg>
        <pc:picChg chg="del">
          <ac:chgData name="Andreas Koksrud" userId="9d9beba6-c052-407a-8599-c781a677a996" providerId="ADAL" clId="{45CCE09E-BDF5-4633-937F-7CF1E4184DAE}" dt="2024-09-11T14:13:14.586" v="10684" actId="478"/>
          <ac:picMkLst>
            <pc:docMk/>
            <pc:sldMk cId="579431755" sldId="1057"/>
            <ac:picMk id="6" creationId="{897BA437-BF9B-DEF2-8B17-E61F26133828}"/>
          </ac:picMkLst>
        </pc:picChg>
        <pc:picChg chg="add mod">
          <ac:chgData name="Andreas Koksrud" userId="9d9beba6-c052-407a-8599-c781a677a996" providerId="ADAL" clId="{45CCE09E-BDF5-4633-937F-7CF1E4184DAE}" dt="2024-09-11T16:29:32.114" v="11396" actId="1076"/>
          <ac:picMkLst>
            <pc:docMk/>
            <pc:sldMk cId="579431755" sldId="1057"/>
            <ac:picMk id="6" creationId="{D883777C-6EBE-0C01-7376-092AAB1479BA}"/>
          </ac:picMkLst>
        </pc:picChg>
        <pc:picChg chg="add mod">
          <ac:chgData name="Andreas Koksrud" userId="9d9beba6-c052-407a-8599-c781a677a996" providerId="ADAL" clId="{45CCE09E-BDF5-4633-937F-7CF1E4184DAE}" dt="2024-09-11T16:30:33.261" v="11398" actId="1076"/>
          <ac:picMkLst>
            <pc:docMk/>
            <pc:sldMk cId="579431755" sldId="1057"/>
            <ac:picMk id="8" creationId="{40DC5527-E14E-0BE0-8532-A837852CCCF4}"/>
          </ac:picMkLst>
        </pc:picChg>
        <pc:picChg chg="add mod">
          <ac:chgData name="Andreas Koksrud" userId="9d9beba6-c052-407a-8599-c781a677a996" providerId="ADAL" clId="{45CCE09E-BDF5-4633-937F-7CF1E4184DAE}" dt="2024-09-11T14:18:31.556" v="11306" actId="1076"/>
          <ac:picMkLst>
            <pc:docMk/>
            <pc:sldMk cId="579431755" sldId="1057"/>
            <ac:picMk id="10" creationId="{94FEDE8A-0536-03BD-A042-37B20A5B8878}"/>
          </ac:picMkLst>
        </pc:picChg>
      </pc:sldChg>
      <pc:sldChg chg="add ord">
        <pc:chgData name="Andreas Koksrud" userId="9d9beba6-c052-407a-8599-c781a677a996" providerId="ADAL" clId="{45CCE09E-BDF5-4633-937F-7CF1E4184DAE}" dt="2024-09-20T11:52:37.663" v="26451"/>
        <pc:sldMkLst>
          <pc:docMk/>
          <pc:sldMk cId="245506348" sldId="1058"/>
        </pc:sldMkLst>
      </pc:sldChg>
      <pc:sldChg chg="addSp modSp add mod">
        <pc:chgData name="Andreas Koksrud" userId="9d9beba6-c052-407a-8599-c781a677a996" providerId="ADAL" clId="{45CCE09E-BDF5-4633-937F-7CF1E4184DAE}" dt="2024-09-11T16:54:20.866" v="13136" actId="14100"/>
        <pc:sldMkLst>
          <pc:docMk/>
          <pc:sldMk cId="2526512809" sldId="1059"/>
        </pc:sldMkLst>
        <pc:spChg chg="mod">
          <ac:chgData name="Andreas Koksrud" userId="9d9beba6-c052-407a-8599-c781a677a996" providerId="ADAL" clId="{45CCE09E-BDF5-4633-937F-7CF1E4184DAE}" dt="2024-09-11T16:46:00.653" v="12545" actId="20577"/>
          <ac:spMkLst>
            <pc:docMk/>
            <pc:sldMk cId="2526512809" sldId="1059"/>
            <ac:spMk id="180" creationId="{00000000-0000-0000-0000-000000000000}"/>
          </ac:spMkLst>
        </pc:spChg>
        <pc:spChg chg="mod">
          <ac:chgData name="Andreas Koksrud" userId="9d9beba6-c052-407a-8599-c781a677a996" providerId="ADAL" clId="{45CCE09E-BDF5-4633-937F-7CF1E4184DAE}" dt="2024-09-11T16:54:10.080" v="13133" actId="20577"/>
          <ac:spMkLst>
            <pc:docMk/>
            <pc:sldMk cId="2526512809" sldId="1059"/>
            <ac:spMk id="181" creationId="{00000000-0000-0000-0000-000000000000}"/>
          </ac:spMkLst>
        </pc:spChg>
        <pc:picChg chg="add mod modCrop">
          <ac:chgData name="Andreas Koksrud" userId="9d9beba6-c052-407a-8599-c781a677a996" providerId="ADAL" clId="{45CCE09E-BDF5-4633-937F-7CF1E4184DAE}" dt="2024-09-11T16:49:00.487" v="12772" actId="732"/>
          <ac:picMkLst>
            <pc:docMk/>
            <pc:sldMk cId="2526512809" sldId="1059"/>
            <ac:picMk id="5" creationId="{50FC2B68-8EA6-6B2B-E408-9A2AC636B6D2}"/>
          </ac:picMkLst>
        </pc:picChg>
        <pc:picChg chg="add mod">
          <ac:chgData name="Andreas Koksrud" userId="9d9beba6-c052-407a-8599-c781a677a996" providerId="ADAL" clId="{45CCE09E-BDF5-4633-937F-7CF1E4184DAE}" dt="2024-09-11T16:49:08.713" v="12774" actId="1076"/>
          <ac:picMkLst>
            <pc:docMk/>
            <pc:sldMk cId="2526512809" sldId="1059"/>
            <ac:picMk id="7" creationId="{B61E83D0-94D3-F7B5-E720-B5CB5783A488}"/>
          </ac:picMkLst>
        </pc:picChg>
        <pc:picChg chg="add mod">
          <ac:chgData name="Andreas Koksrud" userId="9d9beba6-c052-407a-8599-c781a677a996" providerId="ADAL" clId="{45CCE09E-BDF5-4633-937F-7CF1E4184DAE}" dt="2024-09-11T16:50:56.238" v="12932" actId="1076"/>
          <ac:picMkLst>
            <pc:docMk/>
            <pc:sldMk cId="2526512809" sldId="1059"/>
            <ac:picMk id="9" creationId="{66C081B8-924E-76D2-1185-B13EFC416BAF}"/>
          </ac:picMkLst>
        </pc:picChg>
        <pc:picChg chg="add mod">
          <ac:chgData name="Andreas Koksrud" userId="9d9beba6-c052-407a-8599-c781a677a996" providerId="ADAL" clId="{45CCE09E-BDF5-4633-937F-7CF1E4184DAE}" dt="2024-09-11T16:53:54.792" v="13087" actId="1076"/>
          <ac:picMkLst>
            <pc:docMk/>
            <pc:sldMk cId="2526512809" sldId="1059"/>
            <ac:picMk id="11" creationId="{806BEB4B-5059-FF3E-DE0B-DA7DF795E674}"/>
          </ac:picMkLst>
        </pc:picChg>
        <pc:cxnChg chg="add mod">
          <ac:chgData name="Andreas Koksrud" userId="9d9beba6-c052-407a-8599-c781a677a996" providerId="ADAL" clId="{45CCE09E-BDF5-4633-937F-7CF1E4184DAE}" dt="2024-09-11T16:54:20.866" v="13136" actId="14100"/>
          <ac:cxnSpMkLst>
            <pc:docMk/>
            <pc:sldMk cId="2526512809" sldId="1059"/>
            <ac:cxnSpMk id="12" creationId="{4D71A7EC-2BFB-5C0A-6003-52957518DB3A}"/>
          </ac:cxnSpMkLst>
        </pc:cxnChg>
      </pc:sldChg>
      <pc:sldChg chg="addSp delSp modSp add mod">
        <pc:chgData name="Andreas Koksrud" userId="9d9beba6-c052-407a-8599-c781a677a996" providerId="ADAL" clId="{45CCE09E-BDF5-4633-937F-7CF1E4184DAE}" dt="2024-09-11T16:54:38.683" v="13166" actId="20577"/>
        <pc:sldMkLst>
          <pc:docMk/>
          <pc:sldMk cId="811809502" sldId="1060"/>
        </pc:sldMkLst>
        <pc:spChg chg="mod">
          <ac:chgData name="Andreas Koksrud" userId="9d9beba6-c052-407a-8599-c781a677a996" providerId="ADAL" clId="{45CCE09E-BDF5-4633-937F-7CF1E4184DAE}" dt="2024-09-11T16:51:48.002" v="12962" actId="20577"/>
          <ac:spMkLst>
            <pc:docMk/>
            <pc:sldMk cId="811809502" sldId="1060"/>
            <ac:spMk id="180" creationId="{00000000-0000-0000-0000-000000000000}"/>
          </ac:spMkLst>
        </pc:spChg>
        <pc:spChg chg="mod">
          <ac:chgData name="Andreas Koksrud" userId="9d9beba6-c052-407a-8599-c781a677a996" providerId="ADAL" clId="{45CCE09E-BDF5-4633-937F-7CF1E4184DAE}" dt="2024-09-11T16:54:38.683" v="13166" actId="20577"/>
          <ac:spMkLst>
            <pc:docMk/>
            <pc:sldMk cId="811809502" sldId="1060"/>
            <ac:spMk id="181" creationId="{00000000-0000-0000-0000-000000000000}"/>
          </ac:spMkLst>
        </pc:spChg>
        <pc:picChg chg="mod">
          <ac:chgData name="Andreas Koksrud" userId="9d9beba6-c052-407a-8599-c781a677a996" providerId="ADAL" clId="{45CCE09E-BDF5-4633-937F-7CF1E4184DAE}" dt="2024-09-11T16:52:49.615" v="13079" actId="14826"/>
          <ac:picMkLst>
            <pc:docMk/>
            <pc:sldMk cId="811809502" sldId="1060"/>
            <ac:picMk id="5" creationId="{50FC2B68-8EA6-6B2B-E408-9A2AC636B6D2}"/>
          </ac:picMkLst>
        </pc:picChg>
        <pc:picChg chg="add mod modCrop">
          <ac:chgData name="Andreas Koksrud" userId="9d9beba6-c052-407a-8599-c781a677a996" providerId="ADAL" clId="{45CCE09E-BDF5-4633-937F-7CF1E4184DAE}" dt="2024-09-11T16:53:40.761" v="13086" actId="1076"/>
          <ac:picMkLst>
            <pc:docMk/>
            <pc:sldMk cId="811809502" sldId="1060"/>
            <ac:picMk id="6" creationId="{6137FCDD-AF50-8F88-B2A3-CB9B1FF8A28A}"/>
          </ac:picMkLst>
        </pc:picChg>
        <pc:picChg chg="del">
          <ac:chgData name="Andreas Koksrud" userId="9d9beba6-c052-407a-8599-c781a677a996" providerId="ADAL" clId="{45CCE09E-BDF5-4633-937F-7CF1E4184DAE}" dt="2024-09-11T16:53:20.460" v="13080" actId="478"/>
          <ac:picMkLst>
            <pc:docMk/>
            <pc:sldMk cId="811809502" sldId="1060"/>
            <ac:picMk id="11" creationId="{806BEB4B-5059-FF3E-DE0B-DA7DF795E674}"/>
          </ac:picMkLst>
        </pc:picChg>
        <pc:cxnChg chg="add mod">
          <ac:chgData name="Andreas Koksrud" userId="9d9beba6-c052-407a-8599-c781a677a996" providerId="ADAL" clId="{45CCE09E-BDF5-4633-937F-7CF1E4184DAE}" dt="2024-09-11T16:54:29.076" v="13139" actId="14100"/>
          <ac:cxnSpMkLst>
            <pc:docMk/>
            <pc:sldMk cId="811809502" sldId="1060"/>
            <ac:cxnSpMk id="8" creationId="{608FA69A-EBB5-3FB9-032D-9AE4C54DC349}"/>
          </ac:cxnSpMkLst>
        </pc:cxnChg>
      </pc:sldChg>
      <pc:sldChg chg="addSp delSp modSp add mod">
        <pc:chgData name="Andreas Koksrud" userId="9d9beba6-c052-407a-8599-c781a677a996" providerId="ADAL" clId="{45CCE09E-BDF5-4633-937F-7CF1E4184DAE}" dt="2024-09-11T16:58:49.201" v="13494" actId="1076"/>
        <pc:sldMkLst>
          <pc:docMk/>
          <pc:sldMk cId="2169896325" sldId="1061"/>
        </pc:sldMkLst>
        <pc:spChg chg="mod">
          <ac:chgData name="Andreas Koksrud" userId="9d9beba6-c052-407a-8599-c781a677a996" providerId="ADAL" clId="{45CCE09E-BDF5-4633-937F-7CF1E4184DAE}" dt="2024-09-11T16:55:10.404" v="13179" actId="20577"/>
          <ac:spMkLst>
            <pc:docMk/>
            <pc:sldMk cId="2169896325" sldId="1061"/>
            <ac:spMk id="180" creationId="{00000000-0000-0000-0000-000000000000}"/>
          </ac:spMkLst>
        </pc:spChg>
        <pc:spChg chg="mod">
          <ac:chgData name="Andreas Koksrud" userId="9d9beba6-c052-407a-8599-c781a677a996" providerId="ADAL" clId="{45CCE09E-BDF5-4633-937F-7CF1E4184DAE}" dt="2024-09-11T16:57:35.664" v="13490" actId="20577"/>
          <ac:spMkLst>
            <pc:docMk/>
            <pc:sldMk cId="2169896325" sldId="1061"/>
            <ac:spMk id="181" creationId="{00000000-0000-0000-0000-000000000000}"/>
          </ac:spMkLst>
        </pc:spChg>
        <pc:picChg chg="del">
          <ac:chgData name="Andreas Koksrud" userId="9d9beba6-c052-407a-8599-c781a677a996" providerId="ADAL" clId="{45CCE09E-BDF5-4633-937F-7CF1E4184DAE}" dt="2024-09-11T16:55:59.998" v="13375" actId="478"/>
          <ac:picMkLst>
            <pc:docMk/>
            <pc:sldMk cId="2169896325" sldId="1061"/>
            <ac:picMk id="5" creationId="{50FC2B68-8EA6-6B2B-E408-9A2AC636B6D2}"/>
          </ac:picMkLst>
        </pc:picChg>
        <pc:picChg chg="del">
          <ac:chgData name="Andreas Koksrud" userId="9d9beba6-c052-407a-8599-c781a677a996" providerId="ADAL" clId="{45CCE09E-BDF5-4633-937F-7CF1E4184DAE}" dt="2024-09-11T16:58:44.604" v="13491" actId="478"/>
          <ac:picMkLst>
            <pc:docMk/>
            <pc:sldMk cId="2169896325" sldId="1061"/>
            <ac:picMk id="6" creationId="{6137FCDD-AF50-8F88-B2A3-CB9B1FF8A28A}"/>
          </ac:picMkLst>
        </pc:picChg>
        <pc:picChg chg="mod">
          <ac:chgData name="Andreas Koksrud" userId="9d9beba6-c052-407a-8599-c781a677a996" providerId="ADAL" clId="{45CCE09E-BDF5-4633-937F-7CF1E4184DAE}" dt="2024-09-11T16:57:04.916" v="13465" actId="1076"/>
          <ac:picMkLst>
            <pc:docMk/>
            <pc:sldMk cId="2169896325" sldId="1061"/>
            <ac:picMk id="7" creationId="{B61E83D0-94D3-F7B5-E720-B5CB5783A488}"/>
          </ac:picMkLst>
        </pc:picChg>
        <pc:picChg chg="mod">
          <ac:chgData name="Andreas Koksrud" userId="9d9beba6-c052-407a-8599-c781a677a996" providerId="ADAL" clId="{45CCE09E-BDF5-4633-937F-7CF1E4184DAE}" dt="2024-09-11T16:56:21.778" v="13430" actId="1076"/>
          <ac:picMkLst>
            <pc:docMk/>
            <pc:sldMk cId="2169896325" sldId="1061"/>
            <ac:picMk id="9" creationId="{66C081B8-924E-76D2-1185-B13EFC416BAF}"/>
          </ac:picMkLst>
        </pc:picChg>
        <pc:picChg chg="add mod">
          <ac:chgData name="Andreas Koksrud" userId="9d9beba6-c052-407a-8599-c781a677a996" providerId="ADAL" clId="{45CCE09E-BDF5-4633-937F-7CF1E4184DAE}" dt="2024-09-11T16:57:01.240" v="13463" actId="1076"/>
          <ac:picMkLst>
            <pc:docMk/>
            <pc:sldMk cId="2169896325" sldId="1061"/>
            <ac:picMk id="10" creationId="{AE15D063-4AB4-A7BD-EABE-286231866A17}"/>
          </ac:picMkLst>
        </pc:picChg>
        <pc:picChg chg="add mod">
          <ac:chgData name="Andreas Koksrud" userId="9d9beba6-c052-407a-8599-c781a677a996" providerId="ADAL" clId="{45CCE09E-BDF5-4633-937F-7CF1E4184DAE}" dt="2024-09-11T16:58:49.201" v="13494" actId="1076"/>
          <ac:picMkLst>
            <pc:docMk/>
            <pc:sldMk cId="2169896325" sldId="1061"/>
            <ac:picMk id="12" creationId="{C040BC61-06E4-6D92-F4D7-80154FC0444A}"/>
          </ac:picMkLst>
        </pc:picChg>
      </pc:sldChg>
      <pc:sldChg chg="addSp delSp modSp add mod">
        <pc:chgData name="Andreas Koksrud" userId="9d9beba6-c052-407a-8599-c781a677a996" providerId="ADAL" clId="{45CCE09E-BDF5-4633-937F-7CF1E4184DAE}" dt="2024-09-13T21:13:00.152" v="19101" actId="14100"/>
        <pc:sldMkLst>
          <pc:docMk/>
          <pc:sldMk cId="800368003" sldId="1062"/>
        </pc:sldMkLst>
        <pc:spChg chg="mod">
          <ac:chgData name="Andreas Koksrud" userId="9d9beba6-c052-407a-8599-c781a677a996" providerId="ADAL" clId="{45CCE09E-BDF5-4633-937F-7CF1E4184DAE}" dt="2024-09-11T16:59:30.852" v="13547" actId="20577"/>
          <ac:spMkLst>
            <pc:docMk/>
            <pc:sldMk cId="800368003" sldId="1062"/>
            <ac:spMk id="180" creationId="{00000000-0000-0000-0000-000000000000}"/>
          </ac:spMkLst>
        </pc:spChg>
        <pc:spChg chg="mod">
          <ac:chgData name="Andreas Koksrud" userId="9d9beba6-c052-407a-8599-c781a677a996" providerId="ADAL" clId="{45CCE09E-BDF5-4633-937F-7CF1E4184DAE}" dt="2024-09-11T17:05:27.967" v="13910" actId="20577"/>
          <ac:spMkLst>
            <pc:docMk/>
            <pc:sldMk cId="800368003" sldId="1062"/>
            <ac:spMk id="181" creationId="{00000000-0000-0000-0000-000000000000}"/>
          </ac:spMkLst>
        </pc:spChg>
        <pc:picChg chg="del">
          <ac:chgData name="Andreas Koksrud" userId="9d9beba6-c052-407a-8599-c781a677a996" providerId="ADAL" clId="{45CCE09E-BDF5-4633-937F-7CF1E4184DAE}" dt="2024-09-11T17:00:09.478" v="13661" actId="478"/>
          <ac:picMkLst>
            <pc:docMk/>
            <pc:sldMk cId="800368003" sldId="1062"/>
            <ac:picMk id="5" creationId="{50FC2B68-8EA6-6B2B-E408-9A2AC636B6D2}"/>
          </ac:picMkLst>
        </pc:picChg>
        <pc:picChg chg="del">
          <ac:chgData name="Andreas Koksrud" userId="9d9beba6-c052-407a-8599-c781a677a996" providerId="ADAL" clId="{45CCE09E-BDF5-4633-937F-7CF1E4184DAE}" dt="2024-09-11T17:04:25.562" v="13744" actId="478"/>
          <ac:picMkLst>
            <pc:docMk/>
            <pc:sldMk cId="800368003" sldId="1062"/>
            <ac:picMk id="6" creationId="{6137FCDD-AF50-8F88-B2A3-CB9B1FF8A28A}"/>
          </ac:picMkLst>
        </pc:picChg>
        <pc:picChg chg="del">
          <ac:chgData name="Andreas Koksrud" userId="9d9beba6-c052-407a-8599-c781a677a996" providerId="ADAL" clId="{45CCE09E-BDF5-4633-937F-7CF1E4184DAE}" dt="2024-09-11T17:03:35.215" v="13735" actId="478"/>
          <ac:picMkLst>
            <pc:docMk/>
            <pc:sldMk cId="800368003" sldId="1062"/>
            <ac:picMk id="7" creationId="{B61E83D0-94D3-F7B5-E720-B5CB5783A488}"/>
          </ac:picMkLst>
        </pc:picChg>
        <pc:picChg chg="add mod">
          <ac:chgData name="Andreas Koksrud" userId="9d9beba6-c052-407a-8599-c781a677a996" providerId="ADAL" clId="{45CCE09E-BDF5-4633-937F-7CF1E4184DAE}" dt="2024-09-11T17:03:45.792" v="13743" actId="14100"/>
          <ac:picMkLst>
            <pc:docMk/>
            <pc:sldMk cId="800368003" sldId="1062"/>
            <ac:picMk id="10" creationId="{96413701-8E72-72F6-DF40-0C7A07DFCC98}"/>
          </ac:picMkLst>
        </pc:picChg>
        <pc:picChg chg="add mod">
          <ac:chgData name="Andreas Koksrud" userId="9d9beba6-c052-407a-8599-c781a677a996" providerId="ADAL" clId="{45CCE09E-BDF5-4633-937F-7CF1E4184DAE}" dt="2024-09-11T17:04:39.098" v="13747" actId="14100"/>
          <ac:picMkLst>
            <pc:docMk/>
            <pc:sldMk cId="800368003" sldId="1062"/>
            <ac:picMk id="12" creationId="{6D1E22BE-ECB1-2729-598F-803508842BA9}"/>
          </ac:picMkLst>
        </pc:picChg>
        <pc:cxnChg chg="mod">
          <ac:chgData name="Andreas Koksrud" userId="9d9beba6-c052-407a-8599-c781a677a996" providerId="ADAL" clId="{45CCE09E-BDF5-4633-937F-7CF1E4184DAE}" dt="2024-09-13T21:13:00.152" v="19101" actId="14100"/>
          <ac:cxnSpMkLst>
            <pc:docMk/>
            <pc:sldMk cId="800368003" sldId="1062"/>
            <ac:cxnSpMk id="8" creationId="{608FA69A-EBB5-3FB9-032D-9AE4C54DC349}"/>
          </ac:cxnSpMkLst>
        </pc:cxnChg>
      </pc:sldChg>
      <pc:sldChg chg="addSp delSp modSp add mod">
        <pc:chgData name="Andreas Koksrud" userId="9d9beba6-c052-407a-8599-c781a677a996" providerId="ADAL" clId="{45CCE09E-BDF5-4633-937F-7CF1E4184DAE}" dt="2024-09-11T19:27:20.568" v="14301" actId="1076"/>
        <pc:sldMkLst>
          <pc:docMk/>
          <pc:sldMk cId="1997931060" sldId="1063"/>
        </pc:sldMkLst>
        <pc:spChg chg="mod">
          <ac:chgData name="Andreas Koksrud" userId="9d9beba6-c052-407a-8599-c781a677a996" providerId="ADAL" clId="{45CCE09E-BDF5-4633-937F-7CF1E4184DAE}" dt="2024-09-11T19:23:23.646" v="13977" actId="20577"/>
          <ac:spMkLst>
            <pc:docMk/>
            <pc:sldMk cId="1997931060" sldId="1063"/>
            <ac:spMk id="180" creationId="{00000000-0000-0000-0000-000000000000}"/>
          </ac:spMkLst>
        </pc:spChg>
        <pc:spChg chg="mod">
          <ac:chgData name="Andreas Koksrud" userId="9d9beba6-c052-407a-8599-c781a677a996" providerId="ADAL" clId="{45CCE09E-BDF5-4633-937F-7CF1E4184DAE}" dt="2024-09-11T19:26:57.197" v="14297" actId="20577"/>
          <ac:spMkLst>
            <pc:docMk/>
            <pc:sldMk cId="1997931060" sldId="1063"/>
            <ac:spMk id="181" creationId="{00000000-0000-0000-0000-000000000000}"/>
          </ac:spMkLst>
        </pc:spChg>
        <pc:picChg chg="add mod">
          <ac:chgData name="Andreas Koksrud" userId="9d9beba6-c052-407a-8599-c781a677a996" providerId="ADAL" clId="{45CCE09E-BDF5-4633-937F-7CF1E4184DAE}" dt="2024-09-11T19:24:35.718" v="14174" actId="14100"/>
          <ac:picMkLst>
            <pc:docMk/>
            <pc:sldMk cId="1997931060" sldId="1063"/>
            <ac:picMk id="5" creationId="{CE0ECFDC-C7FC-CB34-144D-FAF5220C44B7}"/>
          </ac:picMkLst>
        </pc:picChg>
        <pc:picChg chg="add mod">
          <ac:chgData name="Andreas Koksrud" userId="9d9beba6-c052-407a-8599-c781a677a996" providerId="ADAL" clId="{45CCE09E-BDF5-4633-937F-7CF1E4184DAE}" dt="2024-09-11T19:25:17.889" v="14186" actId="1076"/>
          <ac:picMkLst>
            <pc:docMk/>
            <pc:sldMk cId="1997931060" sldId="1063"/>
            <ac:picMk id="7" creationId="{9A8B68CD-E293-B2B8-65B3-DE7BB9F5D195}"/>
          </ac:picMkLst>
        </pc:picChg>
        <pc:picChg chg="del">
          <ac:chgData name="Andreas Koksrud" userId="9d9beba6-c052-407a-8599-c781a677a996" providerId="ADAL" clId="{45CCE09E-BDF5-4633-937F-7CF1E4184DAE}" dt="2024-09-11T19:24:42.258" v="14176" actId="478"/>
          <ac:picMkLst>
            <pc:docMk/>
            <pc:sldMk cId="1997931060" sldId="1063"/>
            <ac:picMk id="9" creationId="{66C081B8-924E-76D2-1185-B13EFC416BAF}"/>
          </ac:picMkLst>
        </pc:picChg>
        <pc:picChg chg="del">
          <ac:chgData name="Andreas Koksrud" userId="9d9beba6-c052-407a-8599-c781a677a996" providerId="ADAL" clId="{45CCE09E-BDF5-4633-937F-7CF1E4184DAE}" dt="2024-09-11T19:24:26.463" v="14171" actId="478"/>
          <ac:picMkLst>
            <pc:docMk/>
            <pc:sldMk cId="1997931060" sldId="1063"/>
            <ac:picMk id="10" creationId="{96413701-8E72-72F6-DF40-0C7A07DFCC98}"/>
          </ac:picMkLst>
        </pc:picChg>
        <pc:picChg chg="del">
          <ac:chgData name="Andreas Koksrud" userId="9d9beba6-c052-407a-8599-c781a677a996" providerId="ADAL" clId="{45CCE09E-BDF5-4633-937F-7CF1E4184DAE}" dt="2024-09-11T19:24:37.063" v="14175" actId="478"/>
          <ac:picMkLst>
            <pc:docMk/>
            <pc:sldMk cId="1997931060" sldId="1063"/>
            <ac:picMk id="12" creationId="{6D1E22BE-ECB1-2729-598F-803508842BA9}"/>
          </ac:picMkLst>
        </pc:picChg>
        <pc:picChg chg="add mod modCrop">
          <ac:chgData name="Andreas Koksrud" userId="9d9beba6-c052-407a-8599-c781a677a996" providerId="ADAL" clId="{45CCE09E-BDF5-4633-937F-7CF1E4184DAE}" dt="2024-09-11T19:27:20.568" v="14301" actId="1076"/>
          <ac:picMkLst>
            <pc:docMk/>
            <pc:sldMk cId="1997931060" sldId="1063"/>
            <ac:picMk id="13" creationId="{6F690F68-E10E-8324-AAD5-A840CEAF004B}"/>
          </ac:picMkLst>
        </pc:picChg>
        <pc:cxnChg chg="del">
          <ac:chgData name="Andreas Koksrud" userId="9d9beba6-c052-407a-8599-c781a677a996" providerId="ADAL" clId="{45CCE09E-BDF5-4633-937F-7CF1E4184DAE}" dt="2024-09-11T19:24:47.608" v="14179" actId="478"/>
          <ac:cxnSpMkLst>
            <pc:docMk/>
            <pc:sldMk cId="1997931060" sldId="1063"/>
            <ac:cxnSpMk id="8" creationId="{608FA69A-EBB5-3FB9-032D-9AE4C54DC349}"/>
          </ac:cxnSpMkLst>
        </pc:cxnChg>
      </pc:sldChg>
      <pc:sldChg chg="modSp add mod modShow">
        <pc:chgData name="Andreas Koksrud" userId="9d9beba6-c052-407a-8599-c781a677a996" providerId="ADAL" clId="{45CCE09E-BDF5-4633-937F-7CF1E4184DAE}" dt="2024-09-13T20:40:10.010" v="18047" actId="20577"/>
        <pc:sldMkLst>
          <pc:docMk/>
          <pc:sldMk cId="4052668145" sldId="1064"/>
        </pc:sldMkLst>
        <pc:spChg chg="mod">
          <ac:chgData name="Andreas Koksrud" userId="9d9beba6-c052-407a-8599-c781a677a996" providerId="ADAL" clId="{45CCE09E-BDF5-4633-937F-7CF1E4184DAE}" dt="2024-09-13T20:40:10.010" v="18047" actId="20577"/>
          <ac:spMkLst>
            <pc:docMk/>
            <pc:sldMk cId="4052668145" sldId="1064"/>
            <ac:spMk id="7" creationId="{AB39B2EF-DA75-2EBD-A607-63447DACDE5B}"/>
          </ac:spMkLst>
        </pc:spChg>
      </pc:sldChg>
      <pc:sldChg chg="addSp delSp modSp add mod">
        <pc:chgData name="Andreas Koksrud" userId="9d9beba6-c052-407a-8599-c781a677a996" providerId="ADAL" clId="{45CCE09E-BDF5-4633-937F-7CF1E4184DAE}" dt="2024-09-13T21:04:05.302" v="18531" actId="1036"/>
        <pc:sldMkLst>
          <pc:docMk/>
          <pc:sldMk cId="2096166655" sldId="1065"/>
        </pc:sldMkLst>
        <pc:spChg chg="del">
          <ac:chgData name="Andreas Koksrud" userId="9d9beba6-c052-407a-8599-c781a677a996" providerId="ADAL" clId="{45CCE09E-BDF5-4633-937F-7CF1E4184DAE}" dt="2024-09-12T19:50:35.876" v="16864" actId="478"/>
          <ac:spMkLst>
            <pc:docMk/>
            <pc:sldMk cId="2096166655" sldId="1065"/>
            <ac:spMk id="2" creationId="{8D9AF8E0-ED58-049B-F591-0FAE74AD16DC}"/>
          </ac:spMkLst>
        </pc:spChg>
        <pc:spChg chg="del">
          <ac:chgData name="Andreas Koksrud" userId="9d9beba6-c052-407a-8599-c781a677a996" providerId="ADAL" clId="{45CCE09E-BDF5-4633-937F-7CF1E4184DAE}" dt="2024-09-12T19:50:37.120" v="16865" actId="478"/>
          <ac:spMkLst>
            <pc:docMk/>
            <pc:sldMk cId="2096166655" sldId="1065"/>
            <ac:spMk id="5" creationId="{6FF65290-59AB-6DD3-3EA1-31BF85E26153}"/>
          </ac:spMkLst>
        </pc:spChg>
        <pc:spChg chg="add mod">
          <ac:chgData name="Andreas Koksrud" userId="9d9beba6-c052-407a-8599-c781a677a996" providerId="ADAL" clId="{45CCE09E-BDF5-4633-937F-7CF1E4184DAE}" dt="2024-09-13T21:04:05.302" v="18531" actId="1036"/>
          <ac:spMkLst>
            <pc:docMk/>
            <pc:sldMk cId="2096166655" sldId="1065"/>
            <ac:spMk id="6" creationId="{1F63D3B9-9BE8-2DE1-C26E-EB7016433F46}"/>
          </ac:spMkLst>
        </pc:spChg>
        <pc:spChg chg="add mod">
          <ac:chgData name="Andreas Koksrud" userId="9d9beba6-c052-407a-8599-c781a677a996" providerId="ADAL" clId="{45CCE09E-BDF5-4633-937F-7CF1E4184DAE}" dt="2024-09-13T21:04:05.302" v="18531" actId="1036"/>
          <ac:spMkLst>
            <pc:docMk/>
            <pc:sldMk cId="2096166655" sldId="1065"/>
            <ac:spMk id="7" creationId="{07114A24-8022-3E2D-4135-57E626CF13EC}"/>
          </ac:spMkLst>
        </pc:spChg>
        <pc:spChg chg="mod">
          <ac:chgData name="Andreas Koksrud" userId="9d9beba6-c052-407a-8599-c781a677a996" providerId="ADAL" clId="{45CCE09E-BDF5-4633-937F-7CF1E4184DAE}" dt="2024-09-13T21:03:52.118" v="18526" actId="6549"/>
          <ac:spMkLst>
            <pc:docMk/>
            <pc:sldMk cId="2096166655" sldId="1065"/>
            <ac:spMk id="180" creationId="{00000000-0000-0000-0000-000000000000}"/>
          </ac:spMkLst>
        </pc:spChg>
        <pc:spChg chg="mod">
          <ac:chgData name="Andreas Koksrud" userId="9d9beba6-c052-407a-8599-c781a677a996" providerId="ADAL" clId="{45CCE09E-BDF5-4633-937F-7CF1E4184DAE}" dt="2024-09-12T19:50:15.263" v="16861" actId="27636"/>
          <ac:spMkLst>
            <pc:docMk/>
            <pc:sldMk cId="2096166655" sldId="1065"/>
            <ac:spMk id="181" creationId="{00000000-0000-0000-0000-000000000000}"/>
          </ac:spMkLst>
        </pc:spChg>
      </pc:sldChg>
      <pc:sldChg chg="addSp delSp modSp add mod">
        <pc:chgData name="Andreas Koksrud" userId="9d9beba6-c052-407a-8599-c781a677a996" providerId="ADAL" clId="{45CCE09E-BDF5-4633-937F-7CF1E4184DAE}" dt="2024-09-12T20:06:56.283" v="17199" actId="1076"/>
        <pc:sldMkLst>
          <pc:docMk/>
          <pc:sldMk cId="2667168205" sldId="1066"/>
        </pc:sldMkLst>
        <pc:spChg chg="del">
          <ac:chgData name="Andreas Koksrud" userId="9d9beba6-c052-407a-8599-c781a677a996" providerId="ADAL" clId="{45CCE09E-BDF5-4633-937F-7CF1E4184DAE}" dt="2024-09-12T19:35:35.723" v="15907" actId="478"/>
          <ac:spMkLst>
            <pc:docMk/>
            <pc:sldMk cId="2667168205" sldId="1066"/>
            <ac:spMk id="2" creationId="{8D9AF8E0-ED58-049B-F591-0FAE74AD16DC}"/>
          </ac:spMkLst>
        </pc:spChg>
        <pc:spChg chg="del">
          <ac:chgData name="Andreas Koksrud" userId="9d9beba6-c052-407a-8599-c781a677a996" providerId="ADAL" clId="{45CCE09E-BDF5-4633-937F-7CF1E4184DAE}" dt="2024-09-12T19:35:38.846" v="15908" actId="478"/>
          <ac:spMkLst>
            <pc:docMk/>
            <pc:sldMk cId="2667168205" sldId="1066"/>
            <ac:spMk id="5" creationId="{6FF65290-59AB-6DD3-3EA1-31BF85E26153}"/>
          </ac:spMkLst>
        </pc:spChg>
        <pc:spChg chg="mod">
          <ac:chgData name="Andreas Koksrud" userId="9d9beba6-c052-407a-8599-c781a677a996" providerId="ADAL" clId="{45CCE09E-BDF5-4633-937F-7CF1E4184DAE}" dt="2024-09-12T19:26:13.949" v="15413" actId="20577"/>
          <ac:spMkLst>
            <pc:docMk/>
            <pc:sldMk cId="2667168205" sldId="1066"/>
            <ac:spMk id="180" creationId="{00000000-0000-0000-0000-000000000000}"/>
          </ac:spMkLst>
        </pc:spChg>
        <pc:spChg chg="mod">
          <ac:chgData name="Andreas Koksrud" userId="9d9beba6-c052-407a-8599-c781a677a996" providerId="ADAL" clId="{45CCE09E-BDF5-4633-937F-7CF1E4184DAE}" dt="2024-09-12T20:06:52.243" v="17198" actId="20577"/>
          <ac:spMkLst>
            <pc:docMk/>
            <pc:sldMk cId="2667168205" sldId="1066"/>
            <ac:spMk id="181" creationId="{00000000-0000-0000-0000-000000000000}"/>
          </ac:spMkLst>
        </pc:spChg>
        <pc:picChg chg="add mod">
          <ac:chgData name="Andreas Koksrud" userId="9d9beba6-c052-407a-8599-c781a677a996" providerId="ADAL" clId="{45CCE09E-BDF5-4633-937F-7CF1E4184DAE}" dt="2024-09-12T20:06:56.283" v="17199" actId="1076"/>
          <ac:picMkLst>
            <pc:docMk/>
            <pc:sldMk cId="2667168205" sldId="1066"/>
            <ac:picMk id="7" creationId="{C90E6711-9F54-F632-FAD5-5E2850027DE5}"/>
          </ac:picMkLst>
        </pc:picChg>
      </pc:sldChg>
      <pc:sldChg chg="addSp modSp mod">
        <pc:chgData name="Andreas Koksrud" userId="9d9beba6-c052-407a-8599-c781a677a996" providerId="ADAL" clId="{45CCE09E-BDF5-4633-937F-7CF1E4184DAE}" dt="2024-09-13T20:39:50.256" v="18046" actId="14100"/>
        <pc:sldMkLst>
          <pc:docMk/>
          <pc:sldMk cId="241557217" sldId="1067"/>
        </pc:sldMkLst>
        <pc:spChg chg="mod">
          <ac:chgData name="Andreas Koksrud" userId="9d9beba6-c052-407a-8599-c781a677a996" providerId="ADAL" clId="{45CCE09E-BDF5-4633-937F-7CF1E4184DAE}" dt="2024-09-13T20:35:52.716" v="17802" actId="1076"/>
          <ac:spMkLst>
            <pc:docMk/>
            <pc:sldMk cId="241557217" sldId="1067"/>
            <ac:spMk id="3" creationId="{2D539C48-4CCB-9354-C904-1A35366D90C5}"/>
          </ac:spMkLst>
        </pc:spChg>
        <pc:spChg chg="mod">
          <ac:chgData name="Andreas Koksrud" userId="9d9beba6-c052-407a-8599-c781a677a996" providerId="ADAL" clId="{45CCE09E-BDF5-4633-937F-7CF1E4184DAE}" dt="2024-09-13T20:39:50.256" v="18046" actId="14100"/>
          <ac:spMkLst>
            <pc:docMk/>
            <pc:sldMk cId="241557217" sldId="1067"/>
            <ac:spMk id="7" creationId="{AB39B2EF-DA75-2EBD-A607-63447DACDE5B}"/>
          </ac:spMkLst>
        </pc:spChg>
        <pc:spChg chg="mod">
          <ac:chgData name="Andreas Koksrud" userId="9d9beba6-c052-407a-8599-c781a677a996" providerId="ADAL" clId="{45CCE09E-BDF5-4633-937F-7CF1E4184DAE}" dt="2024-09-13T20:36:20.903" v="17807" actId="14100"/>
          <ac:spMkLst>
            <pc:docMk/>
            <pc:sldMk cId="241557217" sldId="1067"/>
            <ac:spMk id="10" creationId="{22140318-6B30-00F6-DA76-577338FB7E0E}"/>
          </ac:spMkLst>
        </pc:spChg>
        <pc:spChg chg="mod">
          <ac:chgData name="Andreas Koksrud" userId="9d9beba6-c052-407a-8599-c781a677a996" providerId="ADAL" clId="{45CCE09E-BDF5-4633-937F-7CF1E4184DAE}" dt="2024-09-13T20:38:36.002" v="17926" actId="14100"/>
          <ac:spMkLst>
            <pc:docMk/>
            <pc:sldMk cId="241557217" sldId="1067"/>
            <ac:spMk id="12" creationId="{1A5A5D94-A677-76F5-0B0E-B5C334AA8990}"/>
          </ac:spMkLst>
        </pc:spChg>
        <pc:spChg chg="add mod">
          <ac:chgData name="Andreas Koksrud" userId="9d9beba6-c052-407a-8599-c781a677a996" providerId="ADAL" clId="{45CCE09E-BDF5-4633-937F-7CF1E4184DAE}" dt="2024-09-13T20:38:42.711" v="17929" actId="1076"/>
          <ac:spMkLst>
            <pc:docMk/>
            <pc:sldMk cId="241557217" sldId="1067"/>
            <ac:spMk id="13" creationId="{F3142936-A1D5-D217-8765-9B12B85B8C0A}"/>
          </ac:spMkLst>
        </pc:spChg>
        <pc:spChg chg="add mod">
          <ac:chgData name="Andreas Koksrud" userId="9d9beba6-c052-407a-8599-c781a677a996" providerId="ADAL" clId="{45CCE09E-BDF5-4633-937F-7CF1E4184DAE}" dt="2024-09-13T20:39:18.701" v="17932" actId="571"/>
          <ac:spMkLst>
            <pc:docMk/>
            <pc:sldMk cId="241557217" sldId="1067"/>
            <ac:spMk id="20" creationId="{410E70DD-708F-2396-01B3-21413E2B19E6}"/>
          </ac:spMkLst>
        </pc:spChg>
        <pc:spChg chg="add mod">
          <ac:chgData name="Andreas Koksrud" userId="9d9beba6-c052-407a-8599-c781a677a996" providerId="ADAL" clId="{45CCE09E-BDF5-4633-937F-7CF1E4184DAE}" dt="2024-09-13T20:39:18.701" v="17932" actId="571"/>
          <ac:spMkLst>
            <pc:docMk/>
            <pc:sldMk cId="241557217" sldId="1067"/>
            <ac:spMk id="21" creationId="{0D10317E-4656-DF42-899A-433EC830A791}"/>
          </ac:spMkLst>
        </pc:spChg>
        <pc:cxnChg chg="mod">
          <ac:chgData name="Andreas Koksrud" userId="9d9beba6-c052-407a-8599-c781a677a996" providerId="ADAL" clId="{45CCE09E-BDF5-4633-937F-7CF1E4184DAE}" dt="2024-09-13T20:36:36.876" v="17812" actId="14100"/>
          <ac:cxnSpMkLst>
            <pc:docMk/>
            <pc:sldMk cId="241557217" sldId="1067"/>
            <ac:cxnSpMk id="9" creationId="{82249B9A-F9FC-D645-4C77-06184543E6FC}"/>
          </ac:cxnSpMkLst>
        </pc:cxnChg>
        <pc:cxnChg chg="add mod">
          <ac:chgData name="Andreas Koksrud" userId="9d9beba6-c052-407a-8599-c781a677a996" providerId="ADAL" clId="{45CCE09E-BDF5-4633-937F-7CF1E4184DAE}" dt="2024-09-13T20:38:46.093" v="17930" actId="14100"/>
          <ac:cxnSpMkLst>
            <pc:docMk/>
            <pc:sldMk cId="241557217" sldId="1067"/>
            <ac:cxnSpMk id="14" creationId="{380BE76E-92EB-A30E-3EC6-E4C7DAB3E4D1}"/>
          </ac:cxnSpMkLst>
        </pc:cxnChg>
        <pc:cxnChg chg="add mod">
          <ac:chgData name="Andreas Koksrud" userId="9d9beba6-c052-407a-8599-c781a677a996" providerId="ADAL" clId="{45CCE09E-BDF5-4633-937F-7CF1E4184DAE}" dt="2024-09-13T20:39:18.701" v="17932" actId="571"/>
          <ac:cxnSpMkLst>
            <pc:docMk/>
            <pc:sldMk cId="241557217" sldId="1067"/>
            <ac:cxnSpMk id="22" creationId="{A3881CF1-6608-12DB-D571-58FAB937ABF9}"/>
          </ac:cxnSpMkLst>
        </pc:cxnChg>
      </pc:sldChg>
      <pc:sldChg chg="addSp delSp modSp add mod">
        <pc:chgData name="Andreas Koksrud" userId="9d9beba6-c052-407a-8599-c781a677a996" providerId="ADAL" clId="{45CCE09E-BDF5-4633-937F-7CF1E4184DAE}" dt="2024-09-18T20:04:53.073" v="26381" actId="14100"/>
        <pc:sldMkLst>
          <pc:docMk/>
          <pc:sldMk cId="300259186" sldId="1069"/>
        </pc:sldMkLst>
        <pc:spChg chg="del">
          <ac:chgData name="Andreas Koksrud" userId="9d9beba6-c052-407a-8599-c781a677a996" providerId="ADAL" clId="{45CCE09E-BDF5-4633-937F-7CF1E4184DAE}" dt="2024-09-18T11:38:36.188" v="21155" actId="478"/>
          <ac:spMkLst>
            <pc:docMk/>
            <pc:sldMk cId="300259186" sldId="1069"/>
            <ac:spMk id="2" creationId="{5E55E3D2-6C00-507E-E67D-B1585416A7DA}"/>
          </ac:spMkLst>
        </pc:spChg>
        <pc:spChg chg="add del mod">
          <ac:chgData name="Andreas Koksrud" userId="9d9beba6-c052-407a-8599-c781a677a996" providerId="ADAL" clId="{45CCE09E-BDF5-4633-937F-7CF1E4184DAE}" dt="2024-09-18T13:54:34.559" v="24038" actId="478"/>
          <ac:spMkLst>
            <pc:docMk/>
            <pc:sldMk cId="300259186" sldId="1069"/>
            <ac:spMk id="3" creationId="{0F69C76C-B35E-B75A-DA60-B31C50BA0E47}"/>
          </ac:spMkLst>
        </pc:spChg>
        <pc:spChg chg="del">
          <ac:chgData name="Andreas Koksrud" userId="9d9beba6-c052-407a-8599-c781a677a996" providerId="ADAL" clId="{45CCE09E-BDF5-4633-937F-7CF1E4184DAE}" dt="2024-09-18T11:38:38.548" v="21156" actId="478"/>
          <ac:spMkLst>
            <pc:docMk/>
            <pc:sldMk cId="300259186" sldId="1069"/>
            <ac:spMk id="4" creationId="{C74185B4-55D0-B4EA-E65D-51F42B09D894}"/>
          </ac:spMkLst>
        </pc:spChg>
        <pc:spChg chg="add del mod">
          <ac:chgData name="Andreas Koksrud" userId="9d9beba6-c052-407a-8599-c781a677a996" providerId="ADAL" clId="{45CCE09E-BDF5-4633-937F-7CF1E4184DAE}" dt="2024-09-18T13:54:25.009" v="24036" actId="478"/>
          <ac:spMkLst>
            <pc:docMk/>
            <pc:sldMk cId="300259186" sldId="1069"/>
            <ac:spMk id="6" creationId="{FABF3751-FDDF-EBE2-C7CE-9CDBA1E1EB45}"/>
          </ac:spMkLst>
        </pc:spChg>
        <pc:spChg chg="add mod">
          <ac:chgData name="Andreas Koksrud" userId="9d9beba6-c052-407a-8599-c781a677a996" providerId="ADAL" clId="{45CCE09E-BDF5-4633-937F-7CF1E4184DAE}" dt="2024-09-18T19:20:00.533" v="24751" actId="14100"/>
          <ac:spMkLst>
            <pc:docMk/>
            <pc:sldMk cId="300259186" sldId="1069"/>
            <ac:spMk id="10" creationId="{A0B9D3D6-F248-AD65-66D7-4EB68988345D}"/>
          </ac:spMkLst>
        </pc:spChg>
        <pc:spChg chg="add mod ord">
          <ac:chgData name="Andreas Koksrud" userId="9d9beba6-c052-407a-8599-c781a677a996" providerId="ADAL" clId="{45CCE09E-BDF5-4633-937F-7CF1E4184DAE}" dt="2024-09-18T19:49:05.625" v="25333" actId="20577"/>
          <ac:spMkLst>
            <pc:docMk/>
            <pc:sldMk cId="300259186" sldId="1069"/>
            <ac:spMk id="11" creationId="{60765114-2DC5-9383-A348-C06795B71FCD}"/>
          </ac:spMkLst>
        </pc:spChg>
        <pc:spChg chg="add del mod">
          <ac:chgData name="Andreas Koksrud" userId="9d9beba6-c052-407a-8599-c781a677a996" providerId="ADAL" clId="{45CCE09E-BDF5-4633-937F-7CF1E4184DAE}" dt="2024-09-18T15:08:07.508" v="24229" actId="21"/>
          <ac:spMkLst>
            <pc:docMk/>
            <pc:sldMk cId="300259186" sldId="1069"/>
            <ac:spMk id="12" creationId="{B57DD27C-5494-EE59-8E70-810249078CE2}"/>
          </ac:spMkLst>
        </pc:spChg>
        <pc:spChg chg="add del mod">
          <ac:chgData name="Andreas Koksrud" userId="9d9beba6-c052-407a-8599-c781a677a996" providerId="ADAL" clId="{45CCE09E-BDF5-4633-937F-7CF1E4184DAE}" dt="2024-09-18T12:20:20.158" v="23031" actId="478"/>
          <ac:spMkLst>
            <pc:docMk/>
            <pc:sldMk cId="300259186" sldId="1069"/>
            <ac:spMk id="13" creationId="{0851193D-221C-A78E-DB81-1F4112859E1E}"/>
          </ac:spMkLst>
        </pc:spChg>
        <pc:spChg chg="del">
          <ac:chgData name="Andreas Koksrud" userId="9d9beba6-c052-407a-8599-c781a677a996" providerId="ADAL" clId="{45CCE09E-BDF5-4633-937F-7CF1E4184DAE}" dt="2024-09-18T11:38:30.349" v="21154" actId="478"/>
          <ac:spMkLst>
            <pc:docMk/>
            <pc:sldMk cId="300259186" sldId="1069"/>
            <ac:spMk id="14" creationId="{C85A9E99-AA4E-C194-FF2A-6C5AC5C1CF94}"/>
          </ac:spMkLst>
        </pc:spChg>
        <pc:spChg chg="add del mod">
          <ac:chgData name="Andreas Koksrud" userId="9d9beba6-c052-407a-8599-c781a677a996" providerId="ADAL" clId="{45CCE09E-BDF5-4633-937F-7CF1E4184DAE}" dt="2024-09-18T13:29:44.239" v="23715" actId="478"/>
          <ac:spMkLst>
            <pc:docMk/>
            <pc:sldMk cId="300259186" sldId="1069"/>
            <ac:spMk id="16" creationId="{26B062E4-7801-CF30-5360-6BF9366F796C}"/>
          </ac:spMkLst>
        </pc:spChg>
        <pc:spChg chg="add mod">
          <ac:chgData name="Andreas Koksrud" userId="9d9beba6-c052-407a-8599-c781a677a996" providerId="ADAL" clId="{45CCE09E-BDF5-4633-937F-7CF1E4184DAE}" dt="2024-09-18T13:23:52.558" v="23359" actId="571"/>
          <ac:spMkLst>
            <pc:docMk/>
            <pc:sldMk cId="300259186" sldId="1069"/>
            <ac:spMk id="19" creationId="{2767CAB7-7CAB-E55D-F756-AA2E9A04A490}"/>
          </ac:spMkLst>
        </pc:spChg>
        <pc:spChg chg="add del mod">
          <ac:chgData name="Andreas Koksrud" userId="9d9beba6-c052-407a-8599-c781a677a996" providerId="ADAL" clId="{45CCE09E-BDF5-4633-937F-7CF1E4184DAE}" dt="2024-09-18T15:09:37.472" v="24296" actId="478"/>
          <ac:spMkLst>
            <pc:docMk/>
            <pc:sldMk cId="300259186" sldId="1069"/>
            <ac:spMk id="20" creationId="{22A47EB4-513C-E02A-8D58-3C9446756684}"/>
          </ac:spMkLst>
        </pc:spChg>
        <pc:spChg chg="add del mod">
          <ac:chgData name="Andreas Koksrud" userId="9d9beba6-c052-407a-8599-c781a677a996" providerId="ADAL" clId="{45CCE09E-BDF5-4633-937F-7CF1E4184DAE}" dt="2024-09-18T19:16:09.315" v="24476" actId="21"/>
          <ac:spMkLst>
            <pc:docMk/>
            <pc:sldMk cId="300259186" sldId="1069"/>
            <ac:spMk id="26" creationId="{6A9349FD-3F24-9B0A-4136-7B42F59449AC}"/>
          </ac:spMkLst>
        </pc:spChg>
        <pc:spChg chg="add del mod">
          <ac:chgData name="Andreas Koksrud" userId="9d9beba6-c052-407a-8599-c781a677a996" providerId="ADAL" clId="{45CCE09E-BDF5-4633-937F-7CF1E4184DAE}" dt="2024-09-18T19:16:09.315" v="24476" actId="21"/>
          <ac:spMkLst>
            <pc:docMk/>
            <pc:sldMk cId="300259186" sldId="1069"/>
            <ac:spMk id="27" creationId="{95969394-0204-B5AB-8D9E-689346F69BC3}"/>
          </ac:spMkLst>
        </pc:spChg>
        <pc:spChg chg="add del mod">
          <ac:chgData name="Andreas Koksrud" userId="9d9beba6-c052-407a-8599-c781a677a996" providerId="ADAL" clId="{45CCE09E-BDF5-4633-937F-7CF1E4184DAE}" dt="2024-09-18T19:16:09.315" v="24476" actId="21"/>
          <ac:spMkLst>
            <pc:docMk/>
            <pc:sldMk cId="300259186" sldId="1069"/>
            <ac:spMk id="29" creationId="{F017E3BE-8F1F-AEEC-0F9A-63A7B1FBA40B}"/>
          </ac:spMkLst>
        </pc:spChg>
        <pc:spChg chg="add del mod">
          <ac:chgData name="Andreas Koksrud" userId="9d9beba6-c052-407a-8599-c781a677a996" providerId="ADAL" clId="{45CCE09E-BDF5-4633-937F-7CF1E4184DAE}" dt="2024-09-18T19:16:09.315" v="24476" actId="21"/>
          <ac:spMkLst>
            <pc:docMk/>
            <pc:sldMk cId="300259186" sldId="1069"/>
            <ac:spMk id="30" creationId="{2F72D24A-CFD8-DEC5-916B-0DECD09E40FE}"/>
          </ac:spMkLst>
        </pc:spChg>
        <pc:spChg chg="add del mod">
          <ac:chgData name="Andreas Koksrud" userId="9d9beba6-c052-407a-8599-c781a677a996" providerId="ADAL" clId="{45CCE09E-BDF5-4633-937F-7CF1E4184DAE}" dt="2024-09-18T19:16:09.315" v="24476" actId="21"/>
          <ac:spMkLst>
            <pc:docMk/>
            <pc:sldMk cId="300259186" sldId="1069"/>
            <ac:spMk id="31" creationId="{0F39BF61-23EE-0DC2-E762-B0D6ACC7AB22}"/>
          </ac:spMkLst>
        </pc:spChg>
        <pc:spChg chg="add del mod">
          <ac:chgData name="Andreas Koksrud" userId="9d9beba6-c052-407a-8599-c781a677a996" providerId="ADAL" clId="{45CCE09E-BDF5-4633-937F-7CF1E4184DAE}" dt="2024-09-18T19:16:09.315" v="24476" actId="21"/>
          <ac:spMkLst>
            <pc:docMk/>
            <pc:sldMk cId="300259186" sldId="1069"/>
            <ac:spMk id="34" creationId="{F1257291-FE20-13CC-71D6-92255233F81E}"/>
          </ac:spMkLst>
        </pc:spChg>
        <pc:spChg chg="add del mod">
          <ac:chgData name="Andreas Koksrud" userId="9d9beba6-c052-407a-8599-c781a677a996" providerId="ADAL" clId="{45CCE09E-BDF5-4633-937F-7CF1E4184DAE}" dt="2024-09-18T19:16:09.315" v="24476" actId="21"/>
          <ac:spMkLst>
            <pc:docMk/>
            <pc:sldMk cId="300259186" sldId="1069"/>
            <ac:spMk id="35" creationId="{55A39871-DC7E-EBDB-8B54-BDEFEDD055F6}"/>
          </ac:spMkLst>
        </pc:spChg>
        <pc:spChg chg="add mod">
          <ac:chgData name="Andreas Koksrud" userId="9d9beba6-c052-407a-8599-c781a677a996" providerId="ADAL" clId="{45CCE09E-BDF5-4633-937F-7CF1E4184DAE}" dt="2024-09-18T19:22:48.444" v="25077" actId="14100"/>
          <ac:spMkLst>
            <pc:docMk/>
            <pc:sldMk cId="300259186" sldId="1069"/>
            <ac:spMk id="40" creationId="{7CAC4335-0ED3-EE54-9634-3A4BC6C21813}"/>
          </ac:spMkLst>
        </pc:spChg>
        <pc:spChg chg="add del mod">
          <ac:chgData name="Andreas Koksrud" userId="9d9beba6-c052-407a-8599-c781a677a996" providerId="ADAL" clId="{45CCE09E-BDF5-4633-937F-7CF1E4184DAE}" dt="2024-09-18T19:24:37.471" v="25088" actId="478"/>
          <ac:spMkLst>
            <pc:docMk/>
            <pc:sldMk cId="300259186" sldId="1069"/>
            <ac:spMk id="50" creationId="{B3530A70-BF86-5354-C1E6-B611946AA257}"/>
          </ac:spMkLst>
        </pc:spChg>
        <pc:spChg chg="add mod">
          <ac:chgData name="Andreas Koksrud" userId="9d9beba6-c052-407a-8599-c781a677a996" providerId="ADAL" clId="{45CCE09E-BDF5-4633-937F-7CF1E4184DAE}" dt="2024-09-18T19:25:10.849" v="25096" actId="1582"/>
          <ac:spMkLst>
            <pc:docMk/>
            <pc:sldMk cId="300259186" sldId="1069"/>
            <ac:spMk id="51" creationId="{56355D8B-75AE-4B7B-04E7-FCBB0D344AA1}"/>
          </ac:spMkLst>
        </pc:spChg>
        <pc:spChg chg="add mod">
          <ac:chgData name="Andreas Koksrud" userId="9d9beba6-c052-407a-8599-c781a677a996" providerId="ADAL" clId="{45CCE09E-BDF5-4633-937F-7CF1E4184DAE}" dt="2024-09-18T19:25:18.623" v="25098" actId="14100"/>
          <ac:spMkLst>
            <pc:docMk/>
            <pc:sldMk cId="300259186" sldId="1069"/>
            <ac:spMk id="52" creationId="{9D09079D-98C9-D5B6-DA37-84EC81D07F9B}"/>
          </ac:spMkLst>
        </pc:spChg>
        <pc:spChg chg="add mod">
          <ac:chgData name="Andreas Koksrud" userId="9d9beba6-c052-407a-8599-c781a677a996" providerId="ADAL" clId="{45CCE09E-BDF5-4633-937F-7CF1E4184DAE}" dt="2024-09-18T19:25:45.011" v="25101" actId="1582"/>
          <ac:spMkLst>
            <pc:docMk/>
            <pc:sldMk cId="300259186" sldId="1069"/>
            <ac:spMk id="53" creationId="{1A784F51-44A9-E906-7002-8D279C098ACD}"/>
          </ac:spMkLst>
        </pc:spChg>
        <pc:spChg chg="add del mod">
          <ac:chgData name="Andreas Koksrud" userId="9d9beba6-c052-407a-8599-c781a677a996" providerId="ADAL" clId="{45CCE09E-BDF5-4633-937F-7CF1E4184DAE}" dt="2024-09-18T19:42:26.128" v="25104" actId="478"/>
          <ac:spMkLst>
            <pc:docMk/>
            <pc:sldMk cId="300259186" sldId="1069"/>
            <ac:spMk id="54" creationId="{FECFF31B-809A-C9CD-4727-E6176273EBC6}"/>
          </ac:spMkLst>
        </pc:spChg>
        <pc:spChg chg="add mod">
          <ac:chgData name="Andreas Koksrud" userId="9d9beba6-c052-407a-8599-c781a677a996" providerId="ADAL" clId="{45CCE09E-BDF5-4633-937F-7CF1E4184DAE}" dt="2024-09-18T19:42:40.860" v="25106" actId="14100"/>
          <ac:spMkLst>
            <pc:docMk/>
            <pc:sldMk cId="300259186" sldId="1069"/>
            <ac:spMk id="55" creationId="{44F21E58-8D41-5FFD-744F-FB2970D59993}"/>
          </ac:spMkLst>
        </pc:spChg>
        <pc:spChg chg="add mod">
          <ac:chgData name="Andreas Koksrud" userId="9d9beba6-c052-407a-8599-c781a677a996" providerId="ADAL" clId="{45CCE09E-BDF5-4633-937F-7CF1E4184DAE}" dt="2024-09-18T19:42:44.547" v="25107" actId="571"/>
          <ac:spMkLst>
            <pc:docMk/>
            <pc:sldMk cId="300259186" sldId="1069"/>
            <ac:spMk id="56" creationId="{F033EC95-DC12-D33D-C149-830F59D17FF1}"/>
          </ac:spMkLst>
        </pc:spChg>
        <pc:spChg chg="add mod">
          <ac:chgData name="Andreas Koksrud" userId="9d9beba6-c052-407a-8599-c781a677a996" providerId="ADAL" clId="{45CCE09E-BDF5-4633-937F-7CF1E4184DAE}" dt="2024-09-18T19:42:50.883" v="25110" actId="571"/>
          <ac:spMkLst>
            <pc:docMk/>
            <pc:sldMk cId="300259186" sldId="1069"/>
            <ac:spMk id="57" creationId="{0185BCAC-7F8C-9AAF-5EE9-E9FC75DA6A7F}"/>
          </ac:spMkLst>
        </pc:spChg>
        <pc:spChg chg="add mod">
          <ac:chgData name="Andreas Koksrud" userId="9d9beba6-c052-407a-8599-c781a677a996" providerId="ADAL" clId="{45CCE09E-BDF5-4633-937F-7CF1E4184DAE}" dt="2024-09-18T19:44:23.936" v="25119" actId="14100"/>
          <ac:spMkLst>
            <pc:docMk/>
            <pc:sldMk cId="300259186" sldId="1069"/>
            <ac:spMk id="58" creationId="{A0DF777A-9D01-15B9-D37D-CAFA988445FB}"/>
          </ac:spMkLst>
        </pc:spChg>
        <pc:spChg chg="add del mod">
          <ac:chgData name="Andreas Koksrud" userId="9d9beba6-c052-407a-8599-c781a677a996" providerId="ADAL" clId="{45CCE09E-BDF5-4633-937F-7CF1E4184DAE}" dt="2024-09-18T19:44:15.750" v="25117" actId="478"/>
          <ac:spMkLst>
            <pc:docMk/>
            <pc:sldMk cId="300259186" sldId="1069"/>
            <ac:spMk id="59" creationId="{A1F7E105-C193-B253-9922-A1DF51E159FF}"/>
          </ac:spMkLst>
        </pc:spChg>
        <pc:spChg chg="add mod">
          <ac:chgData name="Andreas Koksrud" userId="9d9beba6-c052-407a-8599-c781a677a996" providerId="ADAL" clId="{45CCE09E-BDF5-4633-937F-7CF1E4184DAE}" dt="2024-09-18T19:44:48.673" v="25122" actId="1582"/>
          <ac:spMkLst>
            <pc:docMk/>
            <pc:sldMk cId="300259186" sldId="1069"/>
            <ac:spMk id="60" creationId="{AF679745-58E0-815E-DBB9-9ECC181C7448}"/>
          </ac:spMkLst>
        </pc:spChg>
        <pc:spChg chg="add mod">
          <ac:chgData name="Andreas Koksrud" userId="9d9beba6-c052-407a-8599-c781a677a996" providerId="ADAL" clId="{45CCE09E-BDF5-4633-937F-7CF1E4184DAE}" dt="2024-09-18T19:46:28.852" v="25243" actId="20577"/>
          <ac:spMkLst>
            <pc:docMk/>
            <pc:sldMk cId="300259186" sldId="1069"/>
            <ac:spMk id="62" creationId="{17BD6282-66D7-7AA6-83F0-BE572393D155}"/>
          </ac:spMkLst>
        </pc:spChg>
        <pc:spChg chg="mod">
          <ac:chgData name="Andreas Koksrud" userId="9d9beba6-c052-407a-8599-c781a677a996" providerId="ADAL" clId="{45CCE09E-BDF5-4633-937F-7CF1E4184DAE}" dt="2024-09-18T13:29:16.883" v="23633" actId="20577"/>
          <ac:spMkLst>
            <pc:docMk/>
            <pc:sldMk cId="300259186" sldId="1069"/>
            <ac:spMk id="180" creationId="{00000000-0000-0000-0000-000000000000}"/>
          </ac:spMkLst>
        </pc:spChg>
        <pc:picChg chg="add mod">
          <ac:chgData name="Andreas Koksrud" userId="9d9beba6-c052-407a-8599-c781a677a996" providerId="ADAL" clId="{45CCE09E-BDF5-4633-937F-7CF1E4184DAE}" dt="2024-09-18T19:42:46.578" v="25109" actId="1076"/>
          <ac:picMkLst>
            <pc:docMk/>
            <pc:sldMk cId="300259186" sldId="1069"/>
            <ac:picMk id="37" creationId="{E8F89DE7-2578-1037-CC61-3412AB998ECA}"/>
          </ac:picMkLst>
        </pc:picChg>
        <pc:picChg chg="add mod">
          <ac:chgData name="Andreas Koksrud" userId="9d9beba6-c052-407a-8599-c781a677a996" providerId="ADAL" clId="{45CCE09E-BDF5-4633-937F-7CF1E4184DAE}" dt="2024-09-18T19:23:19.272" v="25079" actId="1076"/>
          <ac:picMkLst>
            <pc:docMk/>
            <pc:sldMk cId="300259186" sldId="1069"/>
            <ac:picMk id="43" creationId="{B585CD8D-57E7-D241-4214-000916CE190F}"/>
          </ac:picMkLst>
        </pc:picChg>
        <pc:picChg chg="add mod">
          <ac:chgData name="Andreas Koksrud" userId="9d9beba6-c052-407a-8599-c781a677a996" providerId="ADAL" clId="{45CCE09E-BDF5-4633-937F-7CF1E4184DAE}" dt="2024-09-18T20:04:53.073" v="26381" actId="14100"/>
          <ac:picMkLst>
            <pc:docMk/>
            <pc:sldMk cId="300259186" sldId="1069"/>
            <ac:picMk id="64" creationId="{2ED03D9D-9950-32C0-6712-4C7DB20DD85D}"/>
          </ac:picMkLst>
        </pc:picChg>
        <pc:cxnChg chg="add del mod">
          <ac:chgData name="Andreas Koksrud" userId="9d9beba6-c052-407a-8599-c781a677a996" providerId="ADAL" clId="{45CCE09E-BDF5-4633-937F-7CF1E4184DAE}" dt="2024-09-18T12:22:40.303" v="23164" actId="478"/>
          <ac:cxnSpMkLst>
            <pc:docMk/>
            <pc:sldMk cId="300259186" sldId="1069"/>
            <ac:cxnSpMk id="7" creationId="{4ADB2348-ECBB-970C-43CD-901079EA6DB0}"/>
          </ac:cxnSpMkLst>
        </pc:cxnChg>
        <pc:cxnChg chg="add mod">
          <ac:chgData name="Andreas Koksrud" userId="9d9beba6-c052-407a-8599-c781a677a996" providerId="ADAL" clId="{45CCE09E-BDF5-4633-937F-7CF1E4184DAE}" dt="2024-09-18T19:49:13.721" v="25334" actId="14100"/>
          <ac:cxnSpMkLst>
            <pc:docMk/>
            <pc:sldMk cId="300259186" sldId="1069"/>
            <ac:cxnSpMk id="9" creationId="{4EA85FEA-B9FF-F7E0-A999-BF8F86488A7C}"/>
          </ac:cxnSpMkLst>
        </pc:cxnChg>
        <pc:cxnChg chg="add del mod">
          <ac:chgData name="Andreas Koksrud" userId="9d9beba6-c052-407a-8599-c781a677a996" providerId="ADAL" clId="{45CCE09E-BDF5-4633-937F-7CF1E4184DAE}" dt="2024-09-18T12:22:41.199" v="23165" actId="478"/>
          <ac:cxnSpMkLst>
            <pc:docMk/>
            <pc:sldMk cId="300259186" sldId="1069"/>
            <ac:cxnSpMk id="15" creationId="{FC1F8355-01BA-C47A-D004-F96D8FF94896}"/>
          </ac:cxnSpMkLst>
        </pc:cxnChg>
        <pc:cxnChg chg="add del mod">
          <ac:chgData name="Andreas Koksrud" userId="9d9beba6-c052-407a-8599-c781a677a996" providerId="ADAL" clId="{45CCE09E-BDF5-4633-937F-7CF1E4184DAE}" dt="2024-09-18T15:09:37.472" v="24296" actId="478"/>
          <ac:cxnSpMkLst>
            <pc:docMk/>
            <pc:sldMk cId="300259186" sldId="1069"/>
            <ac:cxnSpMk id="21" creationId="{1A621528-50F5-A5EE-E5DC-4A484595EFBE}"/>
          </ac:cxnSpMkLst>
        </pc:cxnChg>
        <pc:cxnChg chg="add mod">
          <ac:chgData name="Andreas Koksrud" userId="9d9beba6-c052-407a-8599-c781a677a996" providerId="ADAL" clId="{45CCE09E-BDF5-4633-937F-7CF1E4184DAE}" dt="2024-09-18T19:49:16.919" v="25335" actId="14100"/>
          <ac:cxnSpMkLst>
            <pc:docMk/>
            <pc:sldMk cId="300259186" sldId="1069"/>
            <ac:cxnSpMk id="32" creationId="{3F420547-C90B-4554-A35D-3EA793F4AA75}"/>
          </ac:cxnSpMkLst>
        </pc:cxnChg>
        <pc:cxnChg chg="add del mod">
          <ac:chgData name="Andreas Koksrud" userId="9d9beba6-c052-407a-8599-c781a677a996" providerId="ADAL" clId="{45CCE09E-BDF5-4633-937F-7CF1E4184DAE}" dt="2024-09-18T19:24:07.149" v="25085" actId="478"/>
          <ac:cxnSpMkLst>
            <pc:docMk/>
            <pc:sldMk cId="300259186" sldId="1069"/>
            <ac:cxnSpMk id="46" creationId="{31CAE12C-A881-BAAC-A8F8-C6B2F305E6E4}"/>
          </ac:cxnSpMkLst>
        </pc:cxnChg>
      </pc:sldChg>
      <pc:sldChg chg="addSp delSp modSp add mod">
        <pc:chgData name="Andreas Koksrud" userId="9d9beba6-c052-407a-8599-c781a677a996" providerId="ADAL" clId="{45CCE09E-BDF5-4633-937F-7CF1E4184DAE}" dt="2024-09-18T20:08:59.449" v="26449" actId="6549"/>
        <pc:sldMkLst>
          <pc:docMk/>
          <pc:sldMk cId="515182739" sldId="1070"/>
        </pc:sldMkLst>
        <pc:spChg chg="del">
          <ac:chgData name="Andreas Koksrud" userId="9d9beba6-c052-407a-8599-c781a677a996" providerId="ADAL" clId="{45CCE09E-BDF5-4633-937F-7CF1E4184DAE}" dt="2024-09-18T19:16:12.654" v="24477" actId="478"/>
          <ac:spMkLst>
            <pc:docMk/>
            <pc:sldMk cId="515182739" sldId="1070"/>
            <ac:spMk id="2" creationId="{5E55E3D2-6C00-507E-E67D-B1585416A7DA}"/>
          </ac:spMkLst>
        </pc:spChg>
        <pc:spChg chg="add mod">
          <ac:chgData name="Andreas Koksrud" userId="9d9beba6-c052-407a-8599-c781a677a996" providerId="ADAL" clId="{45CCE09E-BDF5-4633-937F-7CF1E4184DAE}" dt="2024-09-18T19:50:26.935" v="25337" actId="1076"/>
          <ac:spMkLst>
            <pc:docMk/>
            <pc:sldMk cId="515182739" sldId="1070"/>
            <ac:spMk id="3" creationId="{71233001-3A9D-4EE5-0837-453FB717872A}"/>
          </ac:spMkLst>
        </pc:spChg>
        <pc:spChg chg="del mod">
          <ac:chgData name="Andreas Koksrud" userId="9d9beba6-c052-407a-8599-c781a677a996" providerId="ADAL" clId="{45CCE09E-BDF5-4633-937F-7CF1E4184DAE}" dt="2024-09-18T19:16:14.055" v="24478" actId="478"/>
          <ac:spMkLst>
            <pc:docMk/>
            <pc:sldMk cId="515182739" sldId="1070"/>
            <ac:spMk id="4" creationId="{C74185B4-55D0-B4EA-E65D-51F42B09D894}"/>
          </ac:spMkLst>
        </pc:spChg>
        <pc:spChg chg="add mod">
          <ac:chgData name="Andreas Koksrud" userId="9d9beba6-c052-407a-8599-c781a677a996" providerId="ADAL" clId="{45CCE09E-BDF5-4633-937F-7CF1E4184DAE}" dt="2024-09-18T19:55:28.081" v="25587" actId="14100"/>
          <ac:spMkLst>
            <pc:docMk/>
            <pc:sldMk cId="515182739" sldId="1070"/>
            <ac:spMk id="6" creationId="{AAB768A8-90C4-30D0-CB0A-21862D708EA2}"/>
          </ac:spMkLst>
        </pc:spChg>
        <pc:spChg chg="add mod">
          <ac:chgData name="Andreas Koksrud" userId="9d9beba6-c052-407a-8599-c781a677a996" providerId="ADAL" clId="{45CCE09E-BDF5-4633-937F-7CF1E4184DAE}" dt="2024-09-18T19:55:40.790" v="25616" actId="6549"/>
          <ac:spMkLst>
            <pc:docMk/>
            <pc:sldMk cId="515182739" sldId="1070"/>
            <ac:spMk id="7" creationId="{A8012530-2539-1990-DB4D-EA893854D2EE}"/>
          </ac:spMkLst>
        </pc:spChg>
        <pc:spChg chg="add mod">
          <ac:chgData name="Andreas Koksrud" userId="9d9beba6-c052-407a-8599-c781a677a996" providerId="ADAL" clId="{45CCE09E-BDF5-4633-937F-7CF1E4184DAE}" dt="2024-09-18T20:02:51.350" v="26259" actId="108"/>
          <ac:spMkLst>
            <pc:docMk/>
            <pc:sldMk cId="515182739" sldId="1070"/>
            <ac:spMk id="9" creationId="{36CC5492-AAB8-EE53-9428-246D9C4F4946}"/>
          </ac:spMkLst>
        </pc:spChg>
        <pc:spChg chg="add mod">
          <ac:chgData name="Andreas Koksrud" userId="9d9beba6-c052-407a-8599-c781a677a996" providerId="ADAL" clId="{45CCE09E-BDF5-4633-937F-7CF1E4184DAE}" dt="2024-09-18T19:57:22.086" v="25726" actId="14100"/>
          <ac:spMkLst>
            <pc:docMk/>
            <pc:sldMk cId="515182739" sldId="1070"/>
            <ac:spMk id="11" creationId="{83D10D6B-BCF9-6A71-E75D-FD890F77DB68}"/>
          </ac:spMkLst>
        </pc:spChg>
        <pc:spChg chg="add mod">
          <ac:chgData name="Andreas Koksrud" userId="9d9beba6-c052-407a-8599-c781a677a996" providerId="ADAL" clId="{45CCE09E-BDF5-4633-937F-7CF1E4184DAE}" dt="2024-09-18T20:08:59.449" v="26449" actId="6549"/>
          <ac:spMkLst>
            <pc:docMk/>
            <pc:sldMk cId="515182739" sldId="1070"/>
            <ac:spMk id="12" creationId="{B57DD27C-5494-EE59-8E70-810249078CE2}"/>
          </ac:spMkLst>
        </pc:spChg>
        <pc:spChg chg="del">
          <ac:chgData name="Andreas Koksrud" userId="9d9beba6-c052-407a-8599-c781a677a996" providerId="ADAL" clId="{45CCE09E-BDF5-4633-937F-7CF1E4184DAE}" dt="2024-09-18T19:47:24.409" v="25253" actId="478"/>
          <ac:spMkLst>
            <pc:docMk/>
            <pc:sldMk cId="515182739" sldId="1070"/>
            <ac:spMk id="14" creationId="{C85A9E99-AA4E-C194-FF2A-6C5AC5C1CF94}"/>
          </ac:spMkLst>
        </pc:spChg>
        <pc:spChg chg="add mod">
          <ac:chgData name="Andreas Koksrud" userId="9d9beba6-c052-407a-8599-c781a677a996" providerId="ADAL" clId="{45CCE09E-BDF5-4633-937F-7CF1E4184DAE}" dt="2024-09-18T20:07:11.093" v="26414" actId="1076"/>
          <ac:spMkLst>
            <pc:docMk/>
            <pc:sldMk cId="515182739" sldId="1070"/>
            <ac:spMk id="17" creationId="{5B6B727F-FF33-3208-632D-BFD793B08CCC}"/>
          </ac:spMkLst>
        </pc:spChg>
        <pc:spChg chg="add mod">
          <ac:chgData name="Andreas Koksrud" userId="9d9beba6-c052-407a-8599-c781a677a996" providerId="ADAL" clId="{45CCE09E-BDF5-4633-937F-7CF1E4184DAE}" dt="2024-09-18T20:07:11.093" v="26414" actId="1076"/>
          <ac:spMkLst>
            <pc:docMk/>
            <pc:sldMk cId="515182739" sldId="1070"/>
            <ac:spMk id="18" creationId="{542ECA8D-E12E-E8C5-5B98-6A0FA283FCAE}"/>
          </ac:spMkLst>
        </pc:spChg>
        <pc:spChg chg="add del mod">
          <ac:chgData name="Andreas Koksrud" userId="9d9beba6-c052-407a-8599-c781a677a996" providerId="ADAL" clId="{45CCE09E-BDF5-4633-937F-7CF1E4184DAE}" dt="2024-09-18T19:55:14.183" v="25584" actId="478"/>
          <ac:spMkLst>
            <pc:docMk/>
            <pc:sldMk cId="515182739" sldId="1070"/>
            <ac:spMk id="26" creationId="{6A9349FD-3F24-9B0A-4136-7B42F59449AC}"/>
          </ac:spMkLst>
        </pc:spChg>
        <pc:spChg chg="add del mod">
          <ac:chgData name="Andreas Koksrud" userId="9d9beba6-c052-407a-8599-c781a677a996" providerId="ADAL" clId="{45CCE09E-BDF5-4633-937F-7CF1E4184DAE}" dt="2024-09-18T19:55:14.183" v="25584" actId="478"/>
          <ac:spMkLst>
            <pc:docMk/>
            <pc:sldMk cId="515182739" sldId="1070"/>
            <ac:spMk id="27" creationId="{95969394-0204-B5AB-8D9E-689346F69BC3}"/>
          </ac:spMkLst>
        </pc:spChg>
        <pc:spChg chg="add del mod">
          <ac:chgData name="Andreas Koksrud" userId="9d9beba6-c052-407a-8599-c781a677a996" providerId="ADAL" clId="{45CCE09E-BDF5-4633-937F-7CF1E4184DAE}" dt="2024-09-18T19:55:14.183" v="25584" actId="478"/>
          <ac:spMkLst>
            <pc:docMk/>
            <pc:sldMk cId="515182739" sldId="1070"/>
            <ac:spMk id="29" creationId="{F017E3BE-8F1F-AEEC-0F9A-63A7B1FBA40B}"/>
          </ac:spMkLst>
        </pc:spChg>
        <pc:spChg chg="add del mod">
          <ac:chgData name="Andreas Koksrud" userId="9d9beba6-c052-407a-8599-c781a677a996" providerId="ADAL" clId="{45CCE09E-BDF5-4633-937F-7CF1E4184DAE}" dt="2024-09-18T19:55:03.663" v="25583" actId="478"/>
          <ac:spMkLst>
            <pc:docMk/>
            <pc:sldMk cId="515182739" sldId="1070"/>
            <ac:spMk id="30" creationId="{2F72D24A-CFD8-DEC5-916B-0DECD09E40FE}"/>
          </ac:spMkLst>
        </pc:spChg>
        <pc:spChg chg="add del mod">
          <ac:chgData name="Andreas Koksrud" userId="9d9beba6-c052-407a-8599-c781a677a996" providerId="ADAL" clId="{45CCE09E-BDF5-4633-937F-7CF1E4184DAE}" dt="2024-09-18T19:55:02.089" v="25582" actId="478"/>
          <ac:spMkLst>
            <pc:docMk/>
            <pc:sldMk cId="515182739" sldId="1070"/>
            <ac:spMk id="31" creationId="{0F39BF61-23EE-0DC2-E762-B0D6ACC7AB22}"/>
          </ac:spMkLst>
        </pc:spChg>
        <pc:spChg chg="add del mod">
          <ac:chgData name="Andreas Koksrud" userId="9d9beba6-c052-407a-8599-c781a677a996" providerId="ADAL" clId="{45CCE09E-BDF5-4633-937F-7CF1E4184DAE}" dt="2024-09-18T19:55:16.211" v="25585" actId="478"/>
          <ac:spMkLst>
            <pc:docMk/>
            <pc:sldMk cId="515182739" sldId="1070"/>
            <ac:spMk id="34" creationId="{F1257291-FE20-13CC-71D6-92255233F81E}"/>
          </ac:spMkLst>
        </pc:spChg>
        <pc:spChg chg="add del mod">
          <ac:chgData name="Andreas Koksrud" userId="9d9beba6-c052-407a-8599-c781a677a996" providerId="ADAL" clId="{45CCE09E-BDF5-4633-937F-7CF1E4184DAE}" dt="2024-09-18T19:55:16.211" v="25585" actId="478"/>
          <ac:spMkLst>
            <pc:docMk/>
            <pc:sldMk cId="515182739" sldId="1070"/>
            <ac:spMk id="35" creationId="{55A39871-DC7E-EBDB-8B54-BDEFEDD055F6}"/>
          </ac:spMkLst>
        </pc:spChg>
        <pc:spChg chg="mod">
          <ac:chgData name="Andreas Koksrud" userId="9d9beba6-c052-407a-8599-c781a677a996" providerId="ADAL" clId="{45CCE09E-BDF5-4633-937F-7CF1E4184DAE}" dt="2024-09-18T08:56:34.228" v="19381" actId="20577"/>
          <ac:spMkLst>
            <pc:docMk/>
            <pc:sldMk cId="515182739" sldId="1070"/>
            <ac:spMk id="180" creationId="{00000000-0000-0000-0000-000000000000}"/>
          </ac:spMkLst>
        </pc:spChg>
        <pc:cxnChg chg="add mod">
          <ac:chgData name="Andreas Koksrud" userId="9d9beba6-c052-407a-8599-c781a677a996" providerId="ADAL" clId="{45CCE09E-BDF5-4633-937F-7CF1E4184DAE}" dt="2024-09-18T19:57:32.945" v="25729" actId="14100"/>
          <ac:cxnSpMkLst>
            <pc:docMk/>
            <pc:sldMk cId="515182739" sldId="1070"/>
            <ac:cxnSpMk id="13" creationId="{1D429040-92B2-A836-3DCD-CBB9AD7E27CA}"/>
          </ac:cxnSpMkLst>
        </pc:cxnChg>
      </pc:sldChg>
      <pc:sldChg chg="addSp delSp modSp add mod ord">
        <pc:chgData name="Andreas Koksrud" userId="9d9beba6-c052-407a-8599-c781a677a996" providerId="ADAL" clId="{45CCE09E-BDF5-4633-937F-7CF1E4184DAE}" dt="2024-09-18T11:37:08.331" v="21153" actId="14100"/>
        <pc:sldMkLst>
          <pc:docMk/>
          <pc:sldMk cId="2294390044" sldId="1071"/>
        </pc:sldMkLst>
        <pc:spChg chg="del">
          <ac:chgData name="Andreas Koksrud" userId="9d9beba6-c052-407a-8599-c781a677a996" providerId="ADAL" clId="{45CCE09E-BDF5-4633-937F-7CF1E4184DAE}" dt="2024-09-18T10:08:04.695" v="20021" actId="478"/>
          <ac:spMkLst>
            <pc:docMk/>
            <pc:sldMk cId="2294390044" sldId="1071"/>
            <ac:spMk id="2" creationId="{5E55E3D2-6C00-507E-E67D-B1585416A7DA}"/>
          </ac:spMkLst>
        </pc:spChg>
        <pc:spChg chg="add mod">
          <ac:chgData name="Andreas Koksrud" userId="9d9beba6-c052-407a-8599-c781a677a996" providerId="ADAL" clId="{45CCE09E-BDF5-4633-937F-7CF1E4184DAE}" dt="2024-09-18T11:35:21.161" v="21146" actId="27636"/>
          <ac:spMkLst>
            <pc:docMk/>
            <pc:sldMk cId="2294390044" sldId="1071"/>
            <ac:spMk id="3" creationId="{D7A61455-342B-FF5B-28A4-68C5CA27355E}"/>
          </ac:spMkLst>
        </pc:spChg>
        <pc:spChg chg="del">
          <ac:chgData name="Andreas Koksrud" userId="9d9beba6-c052-407a-8599-c781a677a996" providerId="ADAL" clId="{45CCE09E-BDF5-4633-937F-7CF1E4184DAE}" dt="2024-09-18T10:08:06.406" v="20022" actId="478"/>
          <ac:spMkLst>
            <pc:docMk/>
            <pc:sldMk cId="2294390044" sldId="1071"/>
            <ac:spMk id="4" creationId="{C74185B4-55D0-B4EA-E65D-51F42B09D894}"/>
          </ac:spMkLst>
        </pc:spChg>
        <pc:spChg chg="add mod">
          <ac:chgData name="Andreas Koksrud" userId="9d9beba6-c052-407a-8599-c781a677a996" providerId="ADAL" clId="{45CCE09E-BDF5-4633-937F-7CF1E4184DAE}" dt="2024-09-18T11:31:45.155" v="20780" actId="14100"/>
          <ac:spMkLst>
            <pc:docMk/>
            <pc:sldMk cId="2294390044" sldId="1071"/>
            <ac:spMk id="6" creationId="{FA32D4E4-A8F9-0A9E-490A-1815578A10E1}"/>
          </ac:spMkLst>
        </pc:spChg>
        <pc:spChg chg="add mod">
          <ac:chgData name="Andreas Koksrud" userId="9d9beba6-c052-407a-8599-c781a677a996" providerId="ADAL" clId="{45CCE09E-BDF5-4633-937F-7CF1E4184DAE}" dt="2024-09-18T11:35:34.971" v="21147" actId="1076"/>
          <ac:spMkLst>
            <pc:docMk/>
            <pc:sldMk cId="2294390044" sldId="1071"/>
            <ac:spMk id="9" creationId="{EA6367BA-4966-8500-161A-E5DC8EC26ED8}"/>
          </ac:spMkLst>
        </pc:spChg>
        <pc:spChg chg="add mod">
          <ac:chgData name="Andreas Koksrud" userId="9d9beba6-c052-407a-8599-c781a677a996" providerId="ADAL" clId="{45CCE09E-BDF5-4633-937F-7CF1E4184DAE}" dt="2024-09-18T11:35:34.971" v="21147" actId="1076"/>
          <ac:spMkLst>
            <pc:docMk/>
            <pc:sldMk cId="2294390044" sldId="1071"/>
            <ac:spMk id="10" creationId="{6AE45202-8713-8BC1-BCC2-A94BDE445417}"/>
          </ac:spMkLst>
        </pc:spChg>
        <pc:spChg chg="del">
          <ac:chgData name="Andreas Koksrud" userId="9d9beba6-c052-407a-8599-c781a677a996" providerId="ADAL" clId="{45CCE09E-BDF5-4633-937F-7CF1E4184DAE}" dt="2024-09-18T10:08:00.023" v="20019" actId="478"/>
          <ac:spMkLst>
            <pc:docMk/>
            <pc:sldMk cId="2294390044" sldId="1071"/>
            <ac:spMk id="14" creationId="{C85A9E99-AA4E-C194-FF2A-6C5AC5C1CF94}"/>
          </ac:spMkLst>
        </pc:spChg>
        <pc:spChg chg="add mod">
          <ac:chgData name="Andreas Koksrud" userId="9d9beba6-c052-407a-8599-c781a677a996" providerId="ADAL" clId="{45CCE09E-BDF5-4633-937F-7CF1E4184DAE}" dt="2024-09-18T10:08:00.836" v="20020"/>
          <ac:spMkLst>
            <pc:docMk/>
            <pc:sldMk cId="2294390044" sldId="1071"/>
            <ac:spMk id="15" creationId="{8FA9884C-7741-347D-EC64-759FF4EBAE61}"/>
          </ac:spMkLst>
        </pc:spChg>
        <pc:spChg chg="mod">
          <ac:chgData name="Andreas Koksrud" userId="9d9beba6-c052-407a-8599-c781a677a996" providerId="ADAL" clId="{45CCE09E-BDF5-4633-937F-7CF1E4184DAE}" dt="2024-09-18T08:56:16.104" v="19356" actId="20577"/>
          <ac:spMkLst>
            <pc:docMk/>
            <pc:sldMk cId="2294390044" sldId="1071"/>
            <ac:spMk id="180" creationId="{00000000-0000-0000-0000-000000000000}"/>
          </ac:spMkLst>
        </pc:spChg>
        <pc:picChg chg="add del mod">
          <ac:chgData name="Andreas Koksrud" userId="9d9beba6-c052-407a-8599-c781a677a996" providerId="ADAL" clId="{45CCE09E-BDF5-4633-937F-7CF1E4184DAE}" dt="2024-09-18T11:36:58.202" v="21149" actId="478"/>
          <ac:picMkLst>
            <pc:docMk/>
            <pc:sldMk cId="2294390044" sldId="1071"/>
            <ac:picMk id="12" creationId="{7B59286C-D796-5580-3A63-E79D800BBE32}"/>
          </ac:picMkLst>
        </pc:picChg>
        <pc:picChg chg="add mod">
          <ac:chgData name="Andreas Koksrud" userId="9d9beba6-c052-407a-8599-c781a677a996" providerId="ADAL" clId="{45CCE09E-BDF5-4633-937F-7CF1E4184DAE}" dt="2024-09-18T10:08:00.836" v="20020"/>
          <ac:picMkLst>
            <pc:docMk/>
            <pc:sldMk cId="2294390044" sldId="1071"/>
            <ac:picMk id="13" creationId="{E6A90FDD-D303-97EA-F9FF-ABBE477A8FBC}"/>
          </ac:picMkLst>
        </pc:picChg>
        <pc:picChg chg="add mod">
          <ac:chgData name="Andreas Koksrud" userId="9d9beba6-c052-407a-8599-c781a677a996" providerId="ADAL" clId="{45CCE09E-BDF5-4633-937F-7CF1E4184DAE}" dt="2024-09-18T11:37:00.798" v="21151" actId="1076"/>
          <ac:picMkLst>
            <pc:docMk/>
            <pc:sldMk cId="2294390044" sldId="1071"/>
            <ac:picMk id="19" creationId="{87A77652-DE80-3D96-E3C3-0CA038642A92}"/>
          </ac:picMkLst>
        </pc:picChg>
        <pc:cxnChg chg="add mod">
          <ac:chgData name="Andreas Koksrud" userId="9d9beba6-c052-407a-8599-c781a677a996" providerId="ADAL" clId="{45CCE09E-BDF5-4633-937F-7CF1E4184DAE}" dt="2024-09-18T11:31:45.155" v="20780" actId="14100"/>
          <ac:cxnSpMkLst>
            <pc:docMk/>
            <pc:sldMk cId="2294390044" sldId="1071"/>
            <ac:cxnSpMk id="7" creationId="{FA730EE0-89D2-59BD-AF33-A93A5D437392}"/>
          </ac:cxnSpMkLst>
        </pc:cxnChg>
        <pc:cxnChg chg="add mod">
          <ac:chgData name="Andreas Koksrud" userId="9d9beba6-c052-407a-8599-c781a677a996" providerId="ADAL" clId="{45CCE09E-BDF5-4633-937F-7CF1E4184DAE}" dt="2024-09-18T11:35:39.401" v="21148" actId="14100"/>
          <ac:cxnSpMkLst>
            <pc:docMk/>
            <pc:sldMk cId="2294390044" sldId="1071"/>
            <ac:cxnSpMk id="11" creationId="{2F13CD1A-A28D-DD62-D944-E9A531D79667}"/>
          </ac:cxnSpMkLst>
        </pc:cxnChg>
        <pc:cxnChg chg="add mod">
          <ac:chgData name="Andreas Koksrud" userId="9d9beba6-c052-407a-8599-c781a677a996" providerId="ADAL" clId="{45CCE09E-BDF5-4633-937F-7CF1E4184DAE}" dt="2024-09-18T11:37:08.331" v="21153" actId="14100"/>
          <ac:cxnSpMkLst>
            <pc:docMk/>
            <pc:sldMk cId="2294390044" sldId="1071"/>
            <ac:cxnSpMk id="20" creationId="{F48406D4-312E-2834-F457-FF960279BB01}"/>
          </ac:cxnSpMkLst>
        </pc:cxnChg>
      </pc:sldChg>
      <pc:sldChg chg="addSp delSp modSp add mod">
        <pc:chgData name="Andreas Koksrud" userId="9d9beba6-c052-407a-8599-c781a677a996" providerId="ADAL" clId="{45CCE09E-BDF5-4633-937F-7CF1E4184DAE}" dt="2024-09-30T20:47:22.371" v="31919" actId="14100"/>
        <pc:sldMkLst>
          <pc:docMk/>
          <pc:sldMk cId="3176630607" sldId="1072"/>
        </pc:sldMkLst>
        <pc:spChg chg="mod">
          <ac:chgData name="Andreas Koksrud" userId="9d9beba6-c052-407a-8599-c781a677a996" providerId="ADAL" clId="{45CCE09E-BDF5-4633-937F-7CF1E4184DAE}" dt="2024-09-18T11:48:33.968" v="22209" actId="14100"/>
          <ac:spMkLst>
            <pc:docMk/>
            <pc:sldMk cId="3176630607" sldId="1072"/>
            <ac:spMk id="2" creationId="{7F7CC99B-4621-8F36-6AF8-84A8B36B729D}"/>
          </ac:spMkLst>
        </pc:spChg>
        <pc:spChg chg="add del mod">
          <ac:chgData name="Andreas Koksrud" userId="9d9beba6-c052-407a-8599-c781a677a996" providerId="ADAL" clId="{45CCE09E-BDF5-4633-937F-7CF1E4184DAE}" dt="2024-09-18T11:51:32.533" v="22508" actId="108"/>
          <ac:spMkLst>
            <pc:docMk/>
            <pc:sldMk cId="3176630607" sldId="1072"/>
            <ac:spMk id="3" creationId="{65E794F0-724C-3D93-FCA8-3D559C9F9F05}"/>
          </ac:spMkLst>
        </pc:spChg>
        <pc:spChg chg="mod">
          <ac:chgData name="Andreas Koksrud" userId="9d9beba6-c052-407a-8599-c781a677a996" providerId="ADAL" clId="{45CCE09E-BDF5-4633-937F-7CF1E4184DAE}" dt="2024-09-30T20:47:17.132" v="31918" actId="14100"/>
          <ac:spMkLst>
            <pc:docMk/>
            <pc:sldMk cId="3176630607" sldId="1072"/>
            <ac:spMk id="5" creationId="{0543135C-85B8-2502-BDC6-802652B285FF}"/>
          </ac:spMkLst>
        </pc:spChg>
        <pc:spChg chg="mod">
          <ac:chgData name="Andreas Koksrud" userId="9d9beba6-c052-407a-8599-c781a677a996" providerId="ADAL" clId="{45CCE09E-BDF5-4633-937F-7CF1E4184DAE}" dt="2024-09-30T20:47:17.132" v="31918" actId="14100"/>
          <ac:spMkLst>
            <pc:docMk/>
            <pc:sldMk cId="3176630607" sldId="1072"/>
            <ac:spMk id="8" creationId="{F59D8BF2-DFB8-6916-C01F-05C5791D6F82}"/>
          </ac:spMkLst>
        </pc:spChg>
        <pc:spChg chg="mod">
          <ac:chgData name="Andreas Koksrud" userId="9d9beba6-c052-407a-8599-c781a677a996" providerId="ADAL" clId="{45CCE09E-BDF5-4633-937F-7CF1E4184DAE}" dt="2024-09-30T20:47:22.371" v="31919" actId="14100"/>
          <ac:spMkLst>
            <pc:docMk/>
            <pc:sldMk cId="3176630607" sldId="1072"/>
            <ac:spMk id="23" creationId="{A759C8D3-CCCF-4267-EC09-A72F8C795109}"/>
          </ac:spMkLst>
        </pc:spChg>
        <pc:spChg chg="mod">
          <ac:chgData name="Andreas Koksrud" userId="9d9beba6-c052-407a-8599-c781a677a996" providerId="ADAL" clId="{45CCE09E-BDF5-4633-937F-7CF1E4184DAE}" dt="2024-09-30T20:47:17.132" v="31918" actId="14100"/>
          <ac:spMkLst>
            <pc:docMk/>
            <pc:sldMk cId="3176630607" sldId="1072"/>
            <ac:spMk id="24" creationId="{CA2F9442-070B-BA64-8F1E-77CC31F7DB7A}"/>
          </ac:spMkLst>
        </pc:spChg>
        <pc:spChg chg="del mod">
          <ac:chgData name="Andreas Koksrud" userId="9d9beba6-c052-407a-8599-c781a677a996" providerId="ADAL" clId="{45CCE09E-BDF5-4633-937F-7CF1E4184DAE}" dt="2024-09-18T11:48:54.685" v="22211" actId="478"/>
          <ac:spMkLst>
            <pc:docMk/>
            <pc:sldMk cId="3176630607" sldId="1072"/>
            <ac:spMk id="26" creationId="{C4316DF1-9979-3026-BE17-C55E4B855256}"/>
          </ac:spMkLst>
        </pc:spChg>
        <pc:spChg chg="mod">
          <ac:chgData name="Andreas Koksrud" userId="9d9beba6-c052-407a-8599-c781a677a996" providerId="ADAL" clId="{45CCE09E-BDF5-4633-937F-7CF1E4184DAE}" dt="2024-09-18T11:44:44.085" v="21664" actId="1076"/>
          <ac:spMkLst>
            <pc:docMk/>
            <pc:sldMk cId="3176630607" sldId="1072"/>
            <ac:spMk id="27" creationId="{45D99F7A-35E2-AFDB-49BE-C4E252E7E734}"/>
          </ac:spMkLst>
        </pc:spChg>
        <pc:spChg chg="mod">
          <ac:chgData name="Andreas Koksrud" userId="9d9beba6-c052-407a-8599-c781a677a996" providerId="ADAL" clId="{45CCE09E-BDF5-4633-937F-7CF1E4184DAE}" dt="2024-09-30T20:47:17.132" v="31918" actId="14100"/>
          <ac:spMkLst>
            <pc:docMk/>
            <pc:sldMk cId="3176630607" sldId="1072"/>
            <ac:spMk id="124" creationId="{84E04E4E-021A-44EA-A21F-D749783987DC}"/>
          </ac:spMkLst>
        </pc:spChg>
        <pc:spChg chg="mod">
          <ac:chgData name="Andreas Koksrud" userId="9d9beba6-c052-407a-8599-c781a677a996" providerId="ADAL" clId="{45CCE09E-BDF5-4633-937F-7CF1E4184DAE}" dt="2024-09-30T20:47:17.132" v="31918" actId="14100"/>
          <ac:spMkLst>
            <pc:docMk/>
            <pc:sldMk cId="3176630607" sldId="1072"/>
            <ac:spMk id="180" creationId="{00000000-0000-0000-0000-000000000000}"/>
          </ac:spMkLst>
        </pc:spChg>
        <pc:cxnChg chg="mod">
          <ac:chgData name="Andreas Koksrud" userId="9d9beba6-c052-407a-8599-c781a677a996" providerId="ADAL" clId="{45CCE09E-BDF5-4633-937F-7CF1E4184DAE}" dt="2024-09-30T20:47:17.132" v="31918" actId="14100"/>
          <ac:cxnSpMkLst>
            <pc:docMk/>
            <pc:sldMk cId="3176630607" sldId="1072"/>
            <ac:cxnSpMk id="11" creationId="{89CFDC31-6FA5-EFBB-5D6A-C66078B7E799}"/>
          </ac:cxnSpMkLst>
        </pc:cxnChg>
        <pc:cxnChg chg="add del mod">
          <ac:chgData name="Andreas Koksrud" userId="9d9beba6-c052-407a-8599-c781a677a996" providerId="ADAL" clId="{45CCE09E-BDF5-4633-937F-7CF1E4184DAE}" dt="2024-09-30T20:47:17.132" v="31918" actId="14100"/>
          <ac:cxnSpMkLst>
            <pc:docMk/>
            <pc:sldMk cId="3176630607" sldId="1072"/>
            <ac:cxnSpMk id="19" creationId="{E9F774F3-DA97-953B-F36F-032CBD22708B}"/>
          </ac:cxnSpMkLst>
        </pc:cxnChg>
        <pc:cxnChg chg="add del mod">
          <ac:chgData name="Andreas Koksrud" userId="9d9beba6-c052-407a-8599-c781a677a996" providerId="ADAL" clId="{45CCE09E-BDF5-4633-937F-7CF1E4184DAE}" dt="2024-09-30T20:47:17.132" v="31918" actId="14100"/>
          <ac:cxnSpMkLst>
            <pc:docMk/>
            <pc:sldMk cId="3176630607" sldId="1072"/>
            <ac:cxnSpMk id="22" creationId="{65541C0F-42C8-31EB-8B85-E18AD6A24BEE}"/>
          </ac:cxnSpMkLst>
        </pc:cxnChg>
      </pc:sldChg>
      <pc:sldChg chg="addSp delSp modSp add mod ord">
        <pc:chgData name="Andreas Koksrud" userId="9d9beba6-c052-407a-8599-c781a677a996" providerId="ADAL" clId="{45CCE09E-BDF5-4633-937F-7CF1E4184DAE}" dt="2024-09-18T13:27:56.439" v="23622" actId="403"/>
        <pc:sldMkLst>
          <pc:docMk/>
          <pc:sldMk cId="499138375" sldId="1073"/>
        </pc:sldMkLst>
        <pc:spChg chg="add mod">
          <ac:chgData name="Andreas Koksrud" userId="9d9beba6-c052-407a-8599-c781a677a996" providerId="ADAL" clId="{45CCE09E-BDF5-4633-937F-7CF1E4184DAE}" dt="2024-09-18T13:27:42.848" v="23618" actId="20577"/>
          <ac:spMkLst>
            <pc:docMk/>
            <pc:sldMk cId="499138375" sldId="1073"/>
            <ac:spMk id="7" creationId="{E3CFDCA6-4535-71BB-B9E9-E86BD363E103}"/>
          </ac:spMkLst>
        </pc:spChg>
        <pc:spChg chg="mod">
          <ac:chgData name="Andreas Koksrud" userId="9d9beba6-c052-407a-8599-c781a677a996" providerId="ADAL" clId="{45CCE09E-BDF5-4633-937F-7CF1E4184DAE}" dt="2024-09-18T13:27:12.534" v="23587" actId="1076"/>
          <ac:spMkLst>
            <pc:docMk/>
            <pc:sldMk cId="499138375" sldId="1073"/>
            <ac:spMk id="10" creationId="{A0B9D3D6-F248-AD65-66D7-4EB68988345D}"/>
          </ac:spMkLst>
        </pc:spChg>
        <pc:spChg chg="add mod">
          <ac:chgData name="Andreas Koksrud" userId="9d9beba6-c052-407a-8599-c781a677a996" providerId="ADAL" clId="{45CCE09E-BDF5-4633-937F-7CF1E4184DAE}" dt="2024-09-18T13:27:56.439" v="23622" actId="403"/>
          <ac:spMkLst>
            <pc:docMk/>
            <pc:sldMk cId="499138375" sldId="1073"/>
            <ac:spMk id="13" creationId="{465D31F4-451F-4B20-53A2-CDE0BEE1E5F7}"/>
          </ac:spMkLst>
        </pc:spChg>
        <pc:spChg chg="add del">
          <ac:chgData name="Andreas Koksrud" userId="9d9beba6-c052-407a-8599-c781a677a996" providerId="ADAL" clId="{45CCE09E-BDF5-4633-937F-7CF1E4184DAE}" dt="2024-09-18T13:26:59.918" v="23586" actId="478"/>
          <ac:spMkLst>
            <pc:docMk/>
            <pc:sldMk cId="499138375" sldId="1073"/>
            <ac:spMk id="16" creationId="{26B062E4-7801-CF30-5360-6BF9366F796C}"/>
          </ac:spMkLst>
        </pc:spChg>
        <pc:spChg chg="mod">
          <ac:chgData name="Andreas Koksrud" userId="9d9beba6-c052-407a-8599-c781a677a996" providerId="ADAL" clId="{45CCE09E-BDF5-4633-937F-7CF1E4184DAE}" dt="2024-09-18T13:27:21.311" v="23589" actId="1076"/>
          <ac:spMkLst>
            <pc:docMk/>
            <pc:sldMk cId="499138375" sldId="1073"/>
            <ac:spMk id="20" creationId="{22A47EB4-513C-E02A-8D58-3C9446756684}"/>
          </ac:spMkLst>
        </pc:spChg>
        <pc:spChg chg="mod">
          <ac:chgData name="Andreas Koksrud" userId="9d9beba6-c052-407a-8599-c781a677a996" providerId="ADAL" clId="{45CCE09E-BDF5-4633-937F-7CF1E4184DAE}" dt="2024-09-18T13:26:39.190" v="23582" actId="20577"/>
          <ac:spMkLst>
            <pc:docMk/>
            <pc:sldMk cId="499138375" sldId="1073"/>
            <ac:spMk id="180" creationId="{00000000-0000-0000-0000-000000000000}"/>
          </ac:spMkLst>
        </pc:spChg>
        <pc:cxnChg chg="mod">
          <ac:chgData name="Andreas Koksrud" userId="9d9beba6-c052-407a-8599-c781a677a996" providerId="ADAL" clId="{45CCE09E-BDF5-4633-937F-7CF1E4184DAE}" dt="2024-09-18T13:27:16.061" v="23588" actId="14100"/>
          <ac:cxnSpMkLst>
            <pc:docMk/>
            <pc:sldMk cId="499138375" sldId="1073"/>
            <ac:cxnSpMk id="9" creationId="{4EA85FEA-B9FF-F7E0-A999-BF8F86488A7C}"/>
          </ac:cxnSpMkLst>
        </pc:cxnChg>
        <pc:cxnChg chg="mod">
          <ac:chgData name="Andreas Koksrud" userId="9d9beba6-c052-407a-8599-c781a677a996" providerId="ADAL" clId="{45CCE09E-BDF5-4633-937F-7CF1E4184DAE}" dt="2024-09-18T13:27:24.166" v="23590" actId="14100"/>
          <ac:cxnSpMkLst>
            <pc:docMk/>
            <pc:sldMk cId="499138375" sldId="1073"/>
            <ac:cxnSpMk id="21" creationId="{1A621528-50F5-A5EE-E5DC-4A484595EFBE}"/>
          </ac:cxnSpMkLst>
        </pc:cxnChg>
      </pc:sldChg>
      <pc:sldChg chg="addSp delSp modSp add mod">
        <pc:chgData name="Andreas Koksrud" userId="9d9beba6-c052-407a-8599-c781a677a996" providerId="ADAL" clId="{45CCE09E-BDF5-4633-937F-7CF1E4184DAE}" dt="2024-09-30T20:56:51.653" v="32030" actId="478"/>
        <pc:sldMkLst>
          <pc:docMk/>
          <pc:sldMk cId="3885967564" sldId="1074"/>
        </pc:sldMkLst>
        <pc:spChg chg="del">
          <ac:chgData name="Andreas Koksrud" userId="9d9beba6-c052-407a-8599-c781a677a996" providerId="ADAL" clId="{45CCE09E-BDF5-4633-937F-7CF1E4184DAE}" dt="2024-09-20T13:22:57.529" v="29601" actId="478"/>
          <ac:spMkLst>
            <pc:docMk/>
            <pc:sldMk cId="3885967564" sldId="1074"/>
            <ac:spMk id="2" creationId="{8D9AF8E0-ED58-049B-F591-0FAE74AD16DC}"/>
          </ac:spMkLst>
        </pc:spChg>
        <pc:spChg chg="mod">
          <ac:chgData name="Andreas Koksrud" userId="9d9beba6-c052-407a-8599-c781a677a996" providerId="ADAL" clId="{45CCE09E-BDF5-4633-937F-7CF1E4184DAE}" dt="2024-09-20T15:47:08.573" v="30349" actId="20577"/>
          <ac:spMkLst>
            <pc:docMk/>
            <pc:sldMk cId="3885967564" sldId="1074"/>
            <ac:spMk id="4" creationId="{CA228427-F960-EBF3-4E36-7628B86A118C}"/>
          </ac:spMkLst>
        </pc:spChg>
        <pc:spChg chg="del">
          <ac:chgData name="Andreas Koksrud" userId="9d9beba6-c052-407a-8599-c781a677a996" providerId="ADAL" clId="{45CCE09E-BDF5-4633-937F-7CF1E4184DAE}" dt="2024-09-20T13:22:59.078" v="29602" actId="478"/>
          <ac:spMkLst>
            <pc:docMk/>
            <pc:sldMk cId="3885967564" sldId="1074"/>
            <ac:spMk id="5" creationId="{6FF65290-59AB-6DD3-3EA1-31BF85E26153}"/>
          </ac:spMkLst>
        </pc:spChg>
        <pc:spChg chg="add del mod">
          <ac:chgData name="Andreas Koksrud" userId="9d9beba6-c052-407a-8599-c781a677a996" providerId="ADAL" clId="{45CCE09E-BDF5-4633-937F-7CF1E4184DAE}" dt="2024-09-30T20:56:51.653" v="32030" actId="478"/>
          <ac:spMkLst>
            <pc:docMk/>
            <pc:sldMk cId="3885967564" sldId="1074"/>
            <ac:spMk id="5" creationId="{B63E3662-F5B7-41E7-AC88-C78FB3A03162}"/>
          </ac:spMkLst>
        </pc:spChg>
        <pc:spChg chg="add mod">
          <ac:chgData name="Andreas Koksrud" userId="9d9beba6-c052-407a-8599-c781a677a996" providerId="ADAL" clId="{45CCE09E-BDF5-4633-937F-7CF1E4184DAE}" dt="2024-09-21T07:19:33.341" v="31693" actId="403"/>
          <ac:spMkLst>
            <pc:docMk/>
            <pc:sldMk cId="3885967564" sldId="1074"/>
            <ac:spMk id="6" creationId="{9587D3DA-DFCC-8DC0-27E0-A06D8B6F0F65}"/>
          </ac:spMkLst>
        </pc:spChg>
        <pc:spChg chg="mod">
          <ac:chgData name="Andreas Koksrud" userId="9d9beba6-c052-407a-8599-c781a677a996" providerId="ADAL" clId="{45CCE09E-BDF5-4633-937F-7CF1E4184DAE}" dt="2024-09-20T13:17:06.424" v="29564" actId="20577"/>
          <ac:spMkLst>
            <pc:docMk/>
            <pc:sldMk cId="3885967564" sldId="1074"/>
            <ac:spMk id="180" creationId="{00000000-0000-0000-0000-000000000000}"/>
          </ac:spMkLst>
        </pc:spChg>
        <pc:spChg chg="del mod">
          <ac:chgData name="Andreas Koksrud" userId="9d9beba6-c052-407a-8599-c781a677a996" providerId="ADAL" clId="{45CCE09E-BDF5-4633-937F-7CF1E4184DAE}" dt="2024-09-30T20:56:48.315" v="32029" actId="478"/>
          <ac:spMkLst>
            <pc:docMk/>
            <pc:sldMk cId="3885967564" sldId="1074"/>
            <ac:spMk id="181" creationId="{00000000-0000-0000-0000-000000000000}"/>
          </ac:spMkLst>
        </pc:spChg>
        <pc:picChg chg="add mod">
          <ac:chgData name="Andreas Koksrud" userId="9d9beba6-c052-407a-8599-c781a677a996" providerId="ADAL" clId="{45CCE09E-BDF5-4633-937F-7CF1E4184DAE}" dt="2024-09-20T15:41:07.313" v="29723" actId="1076"/>
          <ac:picMkLst>
            <pc:docMk/>
            <pc:sldMk cId="3885967564" sldId="1074"/>
            <ac:picMk id="8" creationId="{14D07248-033C-5949-BADF-FF9A973F2CF3}"/>
          </ac:picMkLst>
        </pc:picChg>
      </pc:sldChg>
      <pc:sldChg chg="addSp delSp modSp add mod">
        <pc:chgData name="Andreas Koksrud" userId="9d9beba6-c052-407a-8599-c781a677a996" providerId="ADAL" clId="{45CCE09E-BDF5-4633-937F-7CF1E4184DAE}" dt="2024-09-20T13:09:20.657" v="29286" actId="20577"/>
        <pc:sldMkLst>
          <pc:docMk/>
          <pc:sldMk cId="275738404" sldId="1075"/>
        </pc:sldMkLst>
        <pc:spChg chg="del">
          <ac:chgData name="Andreas Koksrud" userId="9d9beba6-c052-407a-8599-c781a677a996" providerId="ADAL" clId="{45CCE09E-BDF5-4633-937F-7CF1E4184DAE}" dt="2024-09-20T12:15:55.183" v="27319" actId="478"/>
          <ac:spMkLst>
            <pc:docMk/>
            <pc:sldMk cId="275738404" sldId="1075"/>
            <ac:spMk id="2" creationId="{8D9AF8E0-ED58-049B-F591-0FAE74AD16DC}"/>
          </ac:spMkLst>
        </pc:spChg>
        <pc:spChg chg="del">
          <ac:chgData name="Andreas Koksrud" userId="9d9beba6-c052-407a-8599-c781a677a996" providerId="ADAL" clId="{45CCE09E-BDF5-4633-937F-7CF1E4184DAE}" dt="2024-09-20T12:15:56.992" v="27320" actId="478"/>
          <ac:spMkLst>
            <pc:docMk/>
            <pc:sldMk cId="275738404" sldId="1075"/>
            <ac:spMk id="5" creationId="{6FF65290-59AB-6DD3-3EA1-31BF85E26153}"/>
          </ac:spMkLst>
        </pc:spChg>
        <pc:spChg chg="add del mod">
          <ac:chgData name="Andreas Koksrud" userId="9d9beba6-c052-407a-8599-c781a677a996" providerId="ADAL" clId="{45CCE09E-BDF5-4633-937F-7CF1E4184DAE}" dt="2024-09-20T12:15:52.627" v="27318" actId="478"/>
          <ac:spMkLst>
            <pc:docMk/>
            <pc:sldMk cId="275738404" sldId="1075"/>
            <ac:spMk id="7" creationId="{EA9D236D-5284-DEB3-610B-7F5E2503238B}"/>
          </ac:spMkLst>
        </pc:spChg>
        <pc:spChg chg="add del mod">
          <ac:chgData name="Andreas Koksrud" userId="9d9beba6-c052-407a-8599-c781a677a996" providerId="ADAL" clId="{45CCE09E-BDF5-4633-937F-7CF1E4184DAE}" dt="2024-09-20T12:16:05.538" v="27322" actId="478"/>
          <ac:spMkLst>
            <pc:docMk/>
            <pc:sldMk cId="275738404" sldId="1075"/>
            <ac:spMk id="8" creationId="{FFC635AB-2438-F700-2E45-43B710BB9683}"/>
          </ac:spMkLst>
        </pc:spChg>
        <pc:spChg chg="add mod">
          <ac:chgData name="Andreas Koksrud" userId="9d9beba6-c052-407a-8599-c781a677a996" providerId="ADAL" clId="{45CCE09E-BDF5-4633-937F-7CF1E4184DAE}" dt="2024-09-20T13:09:20.657" v="29286" actId="20577"/>
          <ac:spMkLst>
            <pc:docMk/>
            <pc:sldMk cId="275738404" sldId="1075"/>
            <ac:spMk id="9" creationId="{04D2F6CD-A162-243C-38EB-6F059DD5CE22}"/>
          </ac:spMkLst>
        </pc:spChg>
        <pc:spChg chg="add mod">
          <ac:chgData name="Andreas Koksrud" userId="9d9beba6-c052-407a-8599-c781a677a996" providerId="ADAL" clId="{45CCE09E-BDF5-4633-937F-7CF1E4184DAE}" dt="2024-09-20T13:06:21.353" v="29143" actId="1035"/>
          <ac:spMkLst>
            <pc:docMk/>
            <pc:sldMk cId="275738404" sldId="1075"/>
            <ac:spMk id="12" creationId="{B723804C-E50D-594E-60F3-60498336EC44}"/>
          </ac:spMkLst>
        </pc:spChg>
        <pc:spChg chg="mod">
          <ac:chgData name="Andreas Koksrud" userId="9d9beba6-c052-407a-8599-c781a677a996" providerId="ADAL" clId="{45CCE09E-BDF5-4633-937F-7CF1E4184DAE}" dt="2024-09-20T12:16:08.557" v="27327" actId="20577"/>
          <ac:spMkLst>
            <pc:docMk/>
            <pc:sldMk cId="275738404" sldId="1075"/>
            <ac:spMk id="180" creationId="{00000000-0000-0000-0000-000000000000}"/>
          </ac:spMkLst>
        </pc:spChg>
        <pc:spChg chg="del">
          <ac:chgData name="Andreas Koksrud" userId="9d9beba6-c052-407a-8599-c781a677a996" providerId="ADAL" clId="{45CCE09E-BDF5-4633-937F-7CF1E4184DAE}" dt="2024-09-20T12:15:50.899" v="27317" actId="478"/>
          <ac:spMkLst>
            <pc:docMk/>
            <pc:sldMk cId="275738404" sldId="1075"/>
            <ac:spMk id="181" creationId="{00000000-0000-0000-0000-000000000000}"/>
          </ac:spMkLst>
        </pc:spChg>
        <pc:picChg chg="add mod">
          <ac:chgData name="Andreas Koksrud" userId="9d9beba6-c052-407a-8599-c781a677a996" providerId="ADAL" clId="{45CCE09E-BDF5-4633-937F-7CF1E4184DAE}" dt="2024-09-20T13:06:21.353" v="29143" actId="1035"/>
          <ac:picMkLst>
            <pc:docMk/>
            <pc:sldMk cId="275738404" sldId="1075"/>
            <ac:picMk id="11" creationId="{AF41D34C-9281-4936-3FC6-F9CF4DFDB38A}"/>
          </ac:picMkLst>
        </pc:picChg>
        <pc:picChg chg="add del mod">
          <ac:chgData name="Andreas Koksrud" userId="9d9beba6-c052-407a-8599-c781a677a996" providerId="ADAL" clId="{45CCE09E-BDF5-4633-937F-7CF1E4184DAE}" dt="2024-09-20T13:05:37.939" v="29098" actId="478"/>
          <ac:picMkLst>
            <pc:docMk/>
            <pc:sldMk cId="275738404" sldId="1075"/>
            <ac:picMk id="13" creationId="{4EC27260-6D94-45DF-A335-43FC016114D7}"/>
          </ac:picMkLst>
        </pc:picChg>
        <pc:picChg chg="add mod">
          <ac:chgData name="Andreas Koksrud" userId="9d9beba6-c052-407a-8599-c781a677a996" providerId="ADAL" clId="{45CCE09E-BDF5-4633-937F-7CF1E4184DAE}" dt="2024-09-20T13:05:41.416" v="29100" actId="1076"/>
          <ac:picMkLst>
            <pc:docMk/>
            <pc:sldMk cId="275738404" sldId="1075"/>
            <ac:picMk id="15" creationId="{1B747EB6-09E0-F787-F347-1D753442B92F}"/>
          </ac:picMkLst>
        </pc:picChg>
        <pc:cxnChg chg="add mod">
          <ac:chgData name="Andreas Koksrud" userId="9d9beba6-c052-407a-8599-c781a677a996" providerId="ADAL" clId="{45CCE09E-BDF5-4633-937F-7CF1E4184DAE}" dt="2024-09-20T12:15:58.819" v="27321"/>
          <ac:cxnSpMkLst>
            <pc:docMk/>
            <pc:sldMk cId="275738404" sldId="1075"/>
            <ac:cxnSpMk id="10" creationId="{5C682436-AF30-F956-FA08-EDB5887149F1}"/>
          </ac:cxnSpMkLst>
        </pc:cxnChg>
      </pc:sldChg>
      <pc:sldChg chg="addSp delSp modSp add mod ord">
        <pc:chgData name="Andreas Koksrud" userId="9d9beba6-c052-407a-8599-c781a677a996" providerId="ADAL" clId="{45CCE09E-BDF5-4633-937F-7CF1E4184DAE}" dt="2024-09-20T13:07:33.080" v="29147" actId="1076"/>
        <pc:sldMkLst>
          <pc:docMk/>
          <pc:sldMk cId="1425709348" sldId="1076"/>
        </pc:sldMkLst>
        <pc:spChg chg="add mod">
          <ac:chgData name="Andreas Koksrud" userId="9d9beba6-c052-407a-8599-c781a677a996" providerId="ADAL" clId="{45CCE09E-BDF5-4633-937F-7CF1E4184DAE}" dt="2024-09-20T13:01:59.004" v="29076" actId="1076"/>
          <ac:spMkLst>
            <pc:docMk/>
            <pc:sldMk cId="1425709348" sldId="1076"/>
            <ac:spMk id="2" creationId="{DBFDF9F8-B6E8-3F3C-554D-BCB39D4765D3}"/>
          </ac:spMkLst>
        </pc:spChg>
        <pc:spChg chg="add mod">
          <ac:chgData name="Andreas Koksrud" userId="9d9beba6-c052-407a-8599-c781a677a996" providerId="ADAL" clId="{45CCE09E-BDF5-4633-937F-7CF1E4184DAE}" dt="2024-09-20T12:53:27.476" v="28782" actId="20577"/>
          <ac:spMkLst>
            <pc:docMk/>
            <pc:sldMk cId="1425709348" sldId="1076"/>
            <ac:spMk id="7" creationId="{4ABBF95D-E76C-796B-C9AC-04669E2014CC}"/>
          </ac:spMkLst>
        </pc:spChg>
        <pc:spChg chg="add mod">
          <ac:chgData name="Andreas Koksrud" userId="9d9beba6-c052-407a-8599-c781a677a996" providerId="ADAL" clId="{45CCE09E-BDF5-4633-937F-7CF1E4184DAE}" dt="2024-09-20T12:52:49.466" v="28763" actId="20577"/>
          <ac:spMkLst>
            <pc:docMk/>
            <pc:sldMk cId="1425709348" sldId="1076"/>
            <ac:spMk id="8" creationId="{40FD982C-6D74-7FE6-4983-0A772DF43EE3}"/>
          </ac:spMkLst>
        </pc:spChg>
        <pc:spChg chg="add mod">
          <ac:chgData name="Andreas Koksrud" userId="9d9beba6-c052-407a-8599-c781a677a996" providerId="ADAL" clId="{45CCE09E-BDF5-4633-937F-7CF1E4184DAE}" dt="2024-09-20T13:02:56.951" v="29089" actId="207"/>
          <ac:spMkLst>
            <pc:docMk/>
            <pc:sldMk cId="1425709348" sldId="1076"/>
            <ac:spMk id="24" creationId="{7D427CFB-591C-A223-0F0A-ABE738A114B5}"/>
          </ac:spMkLst>
        </pc:spChg>
        <pc:spChg chg="add mod">
          <ac:chgData name="Andreas Koksrud" userId="9d9beba6-c052-407a-8599-c781a677a996" providerId="ADAL" clId="{45CCE09E-BDF5-4633-937F-7CF1E4184DAE}" dt="2024-09-20T13:03:04.551" v="29093" actId="14100"/>
          <ac:spMkLst>
            <pc:docMk/>
            <pc:sldMk cId="1425709348" sldId="1076"/>
            <ac:spMk id="25" creationId="{11EEBFD1-3F11-DA24-3320-6D6AA42218B3}"/>
          </ac:spMkLst>
        </pc:spChg>
        <pc:spChg chg="add mod">
          <ac:chgData name="Andreas Koksrud" userId="9d9beba6-c052-407a-8599-c781a677a996" providerId="ADAL" clId="{45CCE09E-BDF5-4633-937F-7CF1E4184DAE}" dt="2024-09-20T13:03:07.992" v="29094" actId="571"/>
          <ac:spMkLst>
            <pc:docMk/>
            <pc:sldMk cId="1425709348" sldId="1076"/>
            <ac:spMk id="26" creationId="{48C36911-FE62-5B6F-0FEC-B7E96B62F3F4}"/>
          </ac:spMkLst>
        </pc:spChg>
        <pc:spChg chg="add mod">
          <ac:chgData name="Andreas Koksrud" userId="9d9beba6-c052-407a-8599-c781a677a996" providerId="ADAL" clId="{45CCE09E-BDF5-4633-937F-7CF1E4184DAE}" dt="2024-09-20T13:03:25.393" v="29096" actId="571"/>
          <ac:spMkLst>
            <pc:docMk/>
            <pc:sldMk cId="1425709348" sldId="1076"/>
            <ac:spMk id="28" creationId="{7F6AF087-9137-3288-50A8-51AD6FEC3CCD}"/>
          </ac:spMkLst>
        </pc:spChg>
        <pc:spChg chg="mod">
          <ac:chgData name="Andreas Koksrud" userId="9d9beba6-c052-407a-8599-c781a677a996" providerId="ADAL" clId="{45CCE09E-BDF5-4633-937F-7CF1E4184DAE}" dt="2024-09-20T13:07:33.080" v="29147" actId="1076"/>
          <ac:spMkLst>
            <pc:docMk/>
            <pc:sldMk cId="1425709348" sldId="1076"/>
            <ac:spMk id="180" creationId="{00000000-0000-0000-0000-000000000000}"/>
          </ac:spMkLst>
        </pc:spChg>
        <pc:spChg chg="mod">
          <ac:chgData name="Andreas Koksrud" userId="9d9beba6-c052-407a-8599-c781a677a996" providerId="ADAL" clId="{45CCE09E-BDF5-4633-937F-7CF1E4184DAE}" dt="2024-09-20T13:02:02.639" v="29078" actId="20577"/>
          <ac:spMkLst>
            <pc:docMk/>
            <pc:sldMk cId="1425709348" sldId="1076"/>
            <ac:spMk id="181" creationId="{00000000-0000-0000-0000-000000000000}"/>
          </ac:spMkLst>
        </pc:spChg>
        <pc:picChg chg="add mod">
          <ac:chgData name="Andreas Koksrud" userId="9d9beba6-c052-407a-8599-c781a677a996" providerId="ADAL" clId="{45CCE09E-BDF5-4633-937F-7CF1E4184DAE}" dt="2024-09-20T12:52:18.667" v="28756" actId="1076"/>
          <ac:picMkLst>
            <pc:docMk/>
            <pc:sldMk cId="1425709348" sldId="1076"/>
            <ac:picMk id="6" creationId="{73006DAF-4A7B-053F-6602-F4EABDD154E0}"/>
          </ac:picMkLst>
        </pc:picChg>
        <pc:picChg chg="add mod">
          <ac:chgData name="Andreas Koksrud" userId="9d9beba6-c052-407a-8599-c781a677a996" providerId="ADAL" clId="{45CCE09E-BDF5-4633-937F-7CF1E4184DAE}" dt="2024-09-20T13:02:59.317" v="29091" actId="1076"/>
          <ac:picMkLst>
            <pc:docMk/>
            <pc:sldMk cId="1425709348" sldId="1076"/>
            <ac:picMk id="10" creationId="{570BB146-6BA2-2D92-E57F-69297A88F951}"/>
          </ac:picMkLst>
        </pc:picChg>
        <pc:picChg chg="add del">
          <ac:chgData name="Andreas Koksrud" userId="9d9beba6-c052-407a-8599-c781a677a996" providerId="ADAL" clId="{45CCE09E-BDF5-4633-937F-7CF1E4184DAE}" dt="2024-09-20T13:00:51.013" v="29017" actId="478"/>
          <ac:picMkLst>
            <pc:docMk/>
            <pc:sldMk cId="1425709348" sldId="1076"/>
            <ac:picMk id="12" creationId="{A442E31C-0A2F-6E7D-F950-E02FE6CF103A}"/>
          </ac:picMkLst>
        </pc:picChg>
        <pc:picChg chg="add mod">
          <ac:chgData name="Andreas Koksrud" userId="9d9beba6-c052-407a-8599-c781a677a996" providerId="ADAL" clId="{45CCE09E-BDF5-4633-937F-7CF1E4184DAE}" dt="2024-09-20T13:00:48.738" v="29016" actId="1076"/>
          <ac:picMkLst>
            <pc:docMk/>
            <pc:sldMk cId="1425709348" sldId="1076"/>
            <ac:picMk id="14" creationId="{5F9E8D63-4BFF-680C-7543-957D189ED691}"/>
          </ac:picMkLst>
        </pc:picChg>
        <pc:cxnChg chg="add mod">
          <ac:chgData name="Andreas Koksrud" userId="9d9beba6-c052-407a-8599-c781a677a996" providerId="ADAL" clId="{45CCE09E-BDF5-4633-937F-7CF1E4184DAE}" dt="2024-09-20T13:02:14.416" v="29081" actId="14100"/>
          <ac:cxnSpMkLst>
            <pc:docMk/>
            <pc:sldMk cId="1425709348" sldId="1076"/>
            <ac:cxnSpMk id="15" creationId="{3581400F-7457-834A-2EB1-4827F31556F6}"/>
          </ac:cxnSpMkLst>
        </pc:cxnChg>
        <pc:cxnChg chg="add mod">
          <ac:chgData name="Andreas Koksrud" userId="9d9beba6-c052-407a-8599-c781a677a996" providerId="ADAL" clId="{45CCE09E-BDF5-4633-937F-7CF1E4184DAE}" dt="2024-09-20T13:02:32.159" v="29084" actId="14100"/>
          <ac:cxnSpMkLst>
            <pc:docMk/>
            <pc:sldMk cId="1425709348" sldId="1076"/>
            <ac:cxnSpMk id="19" creationId="{51B783E0-978E-FE59-8F7C-DB02F7E76758}"/>
          </ac:cxnSpMkLst>
        </pc:cxnChg>
        <pc:cxnChg chg="add mod">
          <ac:chgData name="Andreas Koksrud" userId="9d9beba6-c052-407a-8599-c781a677a996" providerId="ADAL" clId="{45CCE09E-BDF5-4633-937F-7CF1E4184DAE}" dt="2024-09-20T13:03:15.498" v="29095" actId="14100"/>
          <ac:cxnSpMkLst>
            <pc:docMk/>
            <pc:sldMk cId="1425709348" sldId="1076"/>
            <ac:cxnSpMk id="22" creationId="{014F2CEF-4FE4-A561-F3FF-40E570F554C2}"/>
          </ac:cxnSpMkLst>
        </pc:cxnChg>
      </pc:sldChg>
      <pc:sldChg chg="addSp modSp add mod">
        <pc:chgData name="Andreas Koksrud" userId="9d9beba6-c052-407a-8599-c781a677a996" providerId="ADAL" clId="{45CCE09E-BDF5-4633-937F-7CF1E4184DAE}" dt="2024-09-20T13:15:08.053" v="29544" actId="1076"/>
        <pc:sldMkLst>
          <pc:docMk/>
          <pc:sldMk cId="1944042543" sldId="1077"/>
        </pc:sldMkLst>
        <pc:spChg chg="mod">
          <ac:chgData name="Andreas Koksrud" userId="9d9beba6-c052-407a-8599-c781a677a996" providerId="ADAL" clId="{45CCE09E-BDF5-4633-937F-7CF1E4184DAE}" dt="2024-09-20T13:13:27.449" v="29537"/>
          <ac:spMkLst>
            <pc:docMk/>
            <pc:sldMk cId="1944042543" sldId="1077"/>
            <ac:spMk id="2" creationId="{5E55E3D2-6C00-507E-E67D-B1585416A7DA}"/>
          </ac:spMkLst>
        </pc:spChg>
        <pc:spChg chg="add mod">
          <ac:chgData name="Andreas Koksrud" userId="9d9beba6-c052-407a-8599-c781a677a996" providerId="ADAL" clId="{45CCE09E-BDF5-4633-937F-7CF1E4184DAE}" dt="2024-09-20T13:15:08.053" v="29544" actId="1076"/>
          <ac:spMkLst>
            <pc:docMk/>
            <pc:sldMk cId="1944042543" sldId="1077"/>
            <ac:spMk id="3" creationId="{55DC2AD6-2E0A-6CF6-5E31-84AEAA3D4E73}"/>
          </ac:spMkLst>
        </pc:spChg>
        <pc:spChg chg="mod">
          <ac:chgData name="Andreas Koksrud" userId="9d9beba6-c052-407a-8599-c781a677a996" providerId="ADAL" clId="{45CCE09E-BDF5-4633-937F-7CF1E4184DAE}" dt="2024-09-20T13:14:57.331" v="29543"/>
          <ac:spMkLst>
            <pc:docMk/>
            <pc:sldMk cId="1944042543" sldId="1077"/>
            <ac:spMk id="7" creationId="{EA06760C-3868-3596-9D39-7C3A83EAAFDA}"/>
          </ac:spMkLst>
        </pc:spChg>
        <pc:spChg chg="mod">
          <ac:chgData name="Andreas Koksrud" userId="9d9beba6-c052-407a-8599-c781a677a996" providerId="ADAL" clId="{45CCE09E-BDF5-4633-937F-7CF1E4184DAE}" dt="2024-09-20T13:07:28.397" v="29145"/>
          <ac:spMkLst>
            <pc:docMk/>
            <pc:sldMk cId="1944042543" sldId="1077"/>
            <ac:spMk id="8" creationId="{F59D8BF2-DFB8-6916-C01F-05C5791D6F82}"/>
          </ac:spMkLst>
        </pc:spChg>
        <pc:spChg chg="mod">
          <ac:chgData name="Andreas Koksrud" userId="9d9beba6-c052-407a-8599-c781a677a996" providerId="ADAL" clId="{45CCE09E-BDF5-4633-937F-7CF1E4184DAE}" dt="2024-09-20T13:07:39.384" v="29148"/>
          <ac:spMkLst>
            <pc:docMk/>
            <pc:sldMk cId="1944042543" sldId="1077"/>
            <ac:spMk id="180" creationId="{00000000-0000-0000-0000-000000000000}"/>
          </ac:spMkLst>
        </pc:spChg>
      </pc:sldChg>
      <pc:sldChg chg="addSp delSp modSp add mod">
        <pc:chgData name="Andreas Koksrud" userId="9d9beba6-c052-407a-8599-c781a677a996" providerId="ADAL" clId="{45CCE09E-BDF5-4633-937F-7CF1E4184DAE}" dt="2024-09-21T10:26:02.678" v="31914" actId="20577"/>
        <pc:sldMkLst>
          <pc:docMk/>
          <pc:sldMk cId="1920203787" sldId="1078"/>
        </pc:sldMkLst>
        <pc:spChg chg="mod">
          <ac:chgData name="Andreas Koksrud" userId="9d9beba6-c052-407a-8599-c781a677a996" providerId="ADAL" clId="{45CCE09E-BDF5-4633-937F-7CF1E4184DAE}" dt="2024-09-20T15:47:11.212" v="30351" actId="20577"/>
          <ac:spMkLst>
            <pc:docMk/>
            <pc:sldMk cId="1920203787" sldId="1078"/>
            <ac:spMk id="4" creationId="{CA228427-F960-EBF3-4E36-7628B86A118C}"/>
          </ac:spMkLst>
        </pc:spChg>
        <pc:spChg chg="add del mod">
          <ac:chgData name="Andreas Koksrud" userId="9d9beba6-c052-407a-8599-c781a677a996" providerId="ADAL" clId="{45CCE09E-BDF5-4633-937F-7CF1E4184DAE}" dt="2024-09-20T15:46:30.551" v="30345" actId="478"/>
          <ac:spMkLst>
            <pc:docMk/>
            <pc:sldMk cId="1920203787" sldId="1078"/>
            <ac:spMk id="5" creationId="{8AC3887F-C454-F4A1-01E7-9ABDF627B866}"/>
          </ac:spMkLst>
        </pc:spChg>
        <pc:spChg chg="del">
          <ac:chgData name="Andreas Koksrud" userId="9d9beba6-c052-407a-8599-c781a677a996" providerId="ADAL" clId="{45CCE09E-BDF5-4633-937F-7CF1E4184DAE}" dt="2024-09-20T15:46:33.738" v="30346" actId="478"/>
          <ac:spMkLst>
            <pc:docMk/>
            <pc:sldMk cId="1920203787" sldId="1078"/>
            <ac:spMk id="6" creationId="{9587D3DA-DFCC-8DC0-27E0-A06D8B6F0F65}"/>
          </ac:spMkLst>
        </pc:spChg>
        <pc:spChg chg="add mod">
          <ac:chgData name="Andreas Koksrud" userId="9d9beba6-c052-407a-8599-c781a677a996" providerId="ADAL" clId="{45CCE09E-BDF5-4633-937F-7CF1E4184DAE}" dt="2024-09-21T10:25:33.906" v="31903" actId="20577"/>
          <ac:spMkLst>
            <pc:docMk/>
            <pc:sldMk cId="1920203787" sldId="1078"/>
            <ac:spMk id="7" creationId="{417F26FC-74CC-C7BC-B4C0-8FC0223018C1}"/>
          </ac:spMkLst>
        </pc:spChg>
        <pc:spChg chg="add mod">
          <ac:chgData name="Andreas Koksrud" userId="9d9beba6-c052-407a-8599-c781a677a996" providerId="ADAL" clId="{45CCE09E-BDF5-4633-937F-7CF1E4184DAE}" dt="2024-09-21T10:24:30.502" v="31764" actId="1076"/>
          <ac:spMkLst>
            <pc:docMk/>
            <pc:sldMk cId="1920203787" sldId="1078"/>
            <ac:spMk id="11" creationId="{AACE9834-4896-B215-B472-DD1CB27DDF80}"/>
          </ac:spMkLst>
        </pc:spChg>
        <pc:spChg chg="add mod">
          <ac:chgData name="Andreas Koksrud" userId="9d9beba6-c052-407a-8599-c781a677a996" providerId="ADAL" clId="{45CCE09E-BDF5-4633-937F-7CF1E4184DAE}" dt="2024-09-21T10:26:02.678" v="31914" actId="20577"/>
          <ac:spMkLst>
            <pc:docMk/>
            <pc:sldMk cId="1920203787" sldId="1078"/>
            <ac:spMk id="13" creationId="{7674B19A-7930-842C-78C9-F1D41FE7A4C5}"/>
          </ac:spMkLst>
        </pc:spChg>
        <pc:spChg chg="mod">
          <ac:chgData name="Andreas Koksrud" userId="9d9beba6-c052-407a-8599-c781a677a996" providerId="ADAL" clId="{45CCE09E-BDF5-4633-937F-7CF1E4184DAE}" dt="2024-09-20T15:46:25.671" v="30343" actId="20577"/>
          <ac:spMkLst>
            <pc:docMk/>
            <pc:sldMk cId="1920203787" sldId="1078"/>
            <ac:spMk id="180" creationId="{00000000-0000-0000-0000-000000000000}"/>
          </ac:spMkLst>
        </pc:spChg>
        <pc:spChg chg="del">
          <ac:chgData name="Andreas Koksrud" userId="9d9beba6-c052-407a-8599-c781a677a996" providerId="ADAL" clId="{45CCE09E-BDF5-4633-937F-7CF1E4184DAE}" dt="2024-09-20T15:46:28.867" v="30344" actId="478"/>
          <ac:spMkLst>
            <pc:docMk/>
            <pc:sldMk cId="1920203787" sldId="1078"/>
            <ac:spMk id="181" creationId="{00000000-0000-0000-0000-000000000000}"/>
          </ac:spMkLst>
        </pc:spChg>
        <pc:picChg chg="del">
          <ac:chgData name="Andreas Koksrud" userId="9d9beba6-c052-407a-8599-c781a677a996" providerId="ADAL" clId="{45CCE09E-BDF5-4633-937F-7CF1E4184DAE}" dt="2024-09-20T15:46:34.978" v="30347" actId="478"/>
          <ac:picMkLst>
            <pc:docMk/>
            <pc:sldMk cId="1920203787" sldId="1078"/>
            <ac:picMk id="8" creationId="{14D07248-033C-5949-BADF-FF9A973F2CF3}"/>
          </ac:picMkLst>
        </pc:picChg>
        <pc:picChg chg="add mod">
          <ac:chgData name="Andreas Koksrud" userId="9d9beba6-c052-407a-8599-c781a677a996" providerId="ADAL" clId="{45CCE09E-BDF5-4633-937F-7CF1E4184DAE}" dt="2024-09-21T07:20:28.408" v="31762" actId="1035"/>
          <ac:picMkLst>
            <pc:docMk/>
            <pc:sldMk cId="1920203787" sldId="1078"/>
            <ac:picMk id="10" creationId="{7A9201B3-79AD-8FC3-D675-835F66A6CAD7}"/>
          </ac:picMkLst>
        </pc:picChg>
        <pc:picChg chg="add mod">
          <ac:chgData name="Andreas Koksrud" userId="9d9beba6-c052-407a-8599-c781a677a996" providerId="ADAL" clId="{45CCE09E-BDF5-4633-937F-7CF1E4184DAE}" dt="2024-09-21T07:00:09.317" v="30848" actId="14826"/>
          <ac:picMkLst>
            <pc:docMk/>
            <pc:sldMk cId="1920203787" sldId="1078"/>
            <ac:picMk id="12" creationId="{ECB27E2F-A09D-1824-D17B-097A942E948B}"/>
          </ac:picMkLst>
        </pc:picChg>
        <pc:cxnChg chg="add mod">
          <ac:chgData name="Andreas Koksrud" userId="9d9beba6-c052-407a-8599-c781a677a996" providerId="ADAL" clId="{45CCE09E-BDF5-4633-937F-7CF1E4184DAE}" dt="2024-09-20T15:47:12.911" v="30352"/>
          <ac:cxnSpMkLst>
            <pc:docMk/>
            <pc:sldMk cId="1920203787" sldId="1078"/>
            <ac:cxnSpMk id="9" creationId="{2CBEE37E-2BDB-F9B2-915B-0F693D692D9E}"/>
          </ac:cxnSpMkLst>
        </pc:cxnChg>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pChg chg="mod">
          <ac:chgData name="Koksrud Andreas" userId="9d9beba6-c052-407a-8599-c781a677a996" providerId="ADAL" clId="{4CD5824D-6142-4CBD-9878-FA57E0D27293}" dt="2023-11-13T19:15:15.476" v="35" actId="20577"/>
          <ac:spMkLst>
            <pc:docMk/>
            <pc:sldMk cId="697137886" sldId="679"/>
            <ac:spMk id="2" creationId="{00000000-0000-0000-0000-000000000000}"/>
          </ac:spMkLst>
        </pc:spChg>
      </pc:sldChg>
      <pc:sldChg chg="modSp mod">
        <pc:chgData name="Koksrud Andreas" userId="9d9beba6-c052-407a-8599-c781a677a996" providerId="ADAL" clId="{4CD5824D-6142-4CBD-9878-FA57E0D27293}" dt="2023-11-24T08:19:19.587" v="2520" actId="6549"/>
        <pc:sldMkLst>
          <pc:docMk/>
          <pc:sldMk cId="2087783305" sldId="730"/>
        </pc:sldMkLst>
        <pc:spChg chg="mod">
          <ac:chgData name="Koksrud Andreas" userId="9d9beba6-c052-407a-8599-c781a677a996" providerId="ADAL" clId="{4CD5824D-6142-4CBD-9878-FA57E0D27293}" dt="2023-11-24T08:19:19.587" v="2520" actId="6549"/>
          <ac:spMkLst>
            <pc:docMk/>
            <pc:sldMk cId="2087783305" sldId="730"/>
            <ac:spMk id="2" creationId="{E83F8947-299D-4698-B80E-56B8E23125F0}"/>
          </ac:spMkLst>
        </pc:spChg>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pChg chg="mod">
          <ac:chgData name="Koksrud Andreas" userId="9d9beba6-c052-407a-8599-c781a677a996" providerId="ADAL" clId="{4CD5824D-6142-4CBD-9878-FA57E0D27293}" dt="2023-11-13T19:17:18.919" v="112" actId="20577"/>
          <ac:spMkLst>
            <pc:docMk/>
            <pc:sldMk cId="4184721091" sldId="775"/>
            <ac:spMk id="180" creationId="{00000000-0000-0000-0000-000000000000}"/>
          </ac:spMkLst>
        </pc:spChg>
        <pc:spChg chg="mod">
          <ac:chgData name="Koksrud Andreas" userId="9d9beba6-c052-407a-8599-c781a677a996" providerId="ADAL" clId="{4CD5824D-6142-4CBD-9878-FA57E0D27293}" dt="2023-11-23T15:56:47.518" v="1399" actId="20577"/>
          <ac:spMkLst>
            <pc:docMk/>
            <pc:sldMk cId="4184721091" sldId="775"/>
            <ac:spMk id="181" creationId="{00000000-0000-0000-0000-000000000000}"/>
          </ac:spMkLst>
        </pc:spChg>
        <pc:picChg chg="del">
          <ac:chgData name="Koksrud Andreas" userId="9d9beba6-c052-407a-8599-c781a677a996" providerId="ADAL" clId="{4CD5824D-6142-4CBD-9878-FA57E0D27293}" dt="2023-11-13T19:16:25.892" v="41" actId="478"/>
          <ac:picMkLst>
            <pc:docMk/>
            <pc:sldMk cId="4184721091" sldId="775"/>
            <ac:picMk id="3" creationId="{98CAB3EE-A208-4F00-EDC8-E5A810FC41EF}"/>
          </ac:picMkLst>
        </pc:picChg>
      </pc:sldChg>
      <pc:sldChg chg="addSp delSp modSp add mod">
        <pc:chgData name="Koksrud Andreas" userId="9d9beba6-c052-407a-8599-c781a677a996" providerId="ADAL" clId="{4CD5824D-6142-4CBD-9878-FA57E0D27293}" dt="2023-11-30T13:54:54.880" v="3726" actId="1076"/>
        <pc:sldMkLst>
          <pc:docMk/>
          <pc:sldMk cId="267941889" sldId="776"/>
        </pc:sldMkLst>
        <pc:spChg chg="add del">
          <ac:chgData name="Koksrud Andreas" userId="9d9beba6-c052-407a-8599-c781a677a996" providerId="ADAL" clId="{4CD5824D-6142-4CBD-9878-FA57E0D27293}" dt="2023-11-14T07:31:29.592" v="778"/>
          <ac:spMkLst>
            <pc:docMk/>
            <pc:sldMk cId="267941889" sldId="776"/>
            <ac:spMk id="2" creationId="{156052B2-A727-AD87-99FE-C82C88EF9063}"/>
          </ac:spMkLst>
        </pc:spChg>
        <pc:spChg chg="add mod">
          <ac:chgData name="Koksrud Andreas" userId="9d9beba6-c052-407a-8599-c781a677a996" providerId="ADAL" clId="{4CD5824D-6142-4CBD-9878-FA57E0D27293}" dt="2023-11-30T13:54:54.880" v="3726" actId="1076"/>
          <ac:spMkLst>
            <pc:docMk/>
            <pc:sldMk cId="267941889" sldId="776"/>
            <ac:spMk id="2" creationId="{9DFEA761-9758-CCB6-454F-76D77B537567}"/>
          </ac:spMkLst>
        </pc:spChg>
        <pc:spChg chg="add del">
          <ac:chgData name="Koksrud Andreas" userId="9d9beba6-c052-407a-8599-c781a677a996" providerId="ADAL" clId="{4CD5824D-6142-4CBD-9878-FA57E0D27293}" dt="2023-11-14T07:31:39.359" v="788"/>
          <ac:spMkLst>
            <pc:docMk/>
            <pc:sldMk cId="267941889" sldId="776"/>
            <ac:spMk id="3" creationId="{7CF648DE-5C8A-C798-7187-C0E08007991F}"/>
          </ac:spMkLst>
        </pc:spChg>
        <pc:spChg chg="add del">
          <ac:chgData name="Koksrud Andreas" userId="9d9beba6-c052-407a-8599-c781a677a996" providerId="ADAL" clId="{4CD5824D-6142-4CBD-9878-FA57E0D27293}" dt="2023-11-14T07:33:38.146" v="792"/>
          <ac:spMkLst>
            <pc:docMk/>
            <pc:sldMk cId="267941889" sldId="776"/>
            <ac:spMk id="4" creationId="{6A54A27E-3E19-4895-F999-C0EF695F36EE}"/>
          </ac:spMkLst>
        </pc:spChg>
        <pc:spChg chg="mod">
          <ac:chgData name="Koksrud Andreas" userId="9d9beba6-c052-407a-8599-c781a677a996" providerId="ADAL" clId="{4CD5824D-6142-4CBD-9878-FA57E0D27293}" dt="2023-11-24T09:08:14.062" v="2778" actId="20577"/>
          <ac:spMkLst>
            <pc:docMk/>
            <pc:sldMk cId="267941889" sldId="776"/>
            <ac:spMk id="180" creationId="{00000000-0000-0000-0000-000000000000}"/>
          </ac:spMkLst>
        </pc:spChg>
        <pc:spChg chg="del mod">
          <ac:chgData name="Koksrud Andreas" userId="9d9beba6-c052-407a-8599-c781a677a996" providerId="ADAL" clId="{4CD5824D-6142-4CBD-9878-FA57E0D27293}" dt="2023-11-24T09:08:05.781" v="2758" actId="478"/>
          <ac:spMkLst>
            <pc:docMk/>
            <pc:sldMk cId="267941889" sldId="776"/>
            <ac:spMk id="181" creationId="{00000000-0000-0000-0000-000000000000}"/>
          </ac:spMkLst>
        </pc:spChg>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pChg chg="add del">
          <ac:chgData name="Koksrud Andreas" userId="9d9beba6-c052-407a-8599-c781a677a996" providerId="ADAL" clId="{4CD5824D-6142-4CBD-9878-FA57E0D27293}" dt="2023-11-13T20:35:16.791" v="508"/>
          <ac:spMkLst>
            <pc:docMk/>
            <pc:sldMk cId="3268319793" sldId="777"/>
            <ac:spMk id="2" creationId="{54E42D8C-3D28-F3A0-E8FA-3EDBB2941443}"/>
          </ac:spMkLst>
        </pc:spChg>
        <pc:spChg chg="add del">
          <ac:chgData name="Koksrud Andreas" userId="9d9beba6-c052-407a-8599-c781a677a996" providerId="ADAL" clId="{4CD5824D-6142-4CBD-9878-FA57E0D27293}" dt="2023-11-13T20:35:25.089" v="515"/>
          <ac:spMkLst>
            <pc:docMk/>
            <pc:sldMk cId="3268319793" sldId="777"/>
            <ac:spMk id="3" creationId="{1363B1FA-2972-39F0-1AB5-33A4581E7D90}"/>
          </ac:spMkLst>
        </pc:spChg>
        <pc:spChg chg="add del">
          <ac:chgData name="Koksrud Andreas" userId="9d9beba6-c052-407a-8599-c781a677a996" providerId="ADAL" clId="{4CD5824D-6142-4CBD-9878-FA57E0D27293}" dt="2023-11-13T20:36:07.256" v="520"/>
          <ac:spMkLst>
            <pc:docMk/>
            <pc:sldMk cId="3268319793" sldId="777"/>
            <ac:spMk id="4" creationId="{2D19174F-0758-A9A7-629F-CF0DBCE14F94}"/>
          </ac:spMkLst>
        </pc:spChg>
        <pc:spChg chg="add del">
          <ac:chgData name="Koksrud Andreas" userId="9d9beba6-c052-407a-8599-c781a677a996" providerId="ADAL" clId="{4CD5824D-6142-4CBD-9878-FA57E0D27293}" dt="2023-11-13T20:36:12.087" v="526"/>
          <ac:spMkLst>
            <pc:docMk/>
            <pc:sldMk cId="3268319793" sldId="777"/>
            <ac:spMk id="5" creationId="{BF3A45EC-EF46-1954-3B2E-4D4314DE7D09}"/>
          </ac:spMkLst>
        </pc:spChg>
        <pc:spChg chg="mod">
          <ac:chgData name="Koksrud Andreas" userId="9d9beba6-c052-407a-8599-c781a677a996" providerId="ADAL" clId="{4CD5824D-6142-4CBD-9878-FA57E0D27293}" dt="2023-11-14T08:14:36.899" v="859" actId="20577"/>
          <ac:spMkLst>
            <pc:docMk/>
            <pc:sldMk cId="3268319793" sldId="777"/>
            <ac:spMk id="180" creationId="{00000000-0000-0000-0000-000000000000}"/>
          </ac:spMkLst>
        </pc:spChg>
        <pc:spChg chg="mod">
          <ac:chgData name="Koksrud Andreas" userId="9d9beba6-c052-407a-8599-c781a677a996" providerId="ADAL" clId="{4CD5824D-6142-4CBD-9878-FA57E0D27293}" dt="2023-11-14T08:15:28.036" v="924" actId="2711"/>
          <ac:spMkLst>
            <pc:docMk/>
            <pc:sldMk cId="3268319793" sldId="777"/>
            <ac:spMk id="181" creationId="{00000000-0000-0000-0000-000000000000}"/>
          </ac:spMkLst>
        </pc:spChg>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pChg chg="mod">
          <ac:chgData name="Koksrud Andreas" userId="9d9beba6-c052-407a-8599-c781a677a996" providerId="ADAL" clId="{4CD5824D-6142-4CBD-9878-FA57E0D27293}" dt="2023-11-13T19:19:39.280" v="336" actId="20577"/>
          <ac:spMkLst>
            <pc:docMk/>
            <pc:sldMk cId="2866642472" sldId="778"/>
            <ac:spMk id="180" creationId="{00000000-0000-0000-0000-000000000000}"/>
          </ac:spMkLst>
        </pc:spChg>
        <pc:spChg chg="mod">
          <ac:chgData name="Koksrud Andreas" userId="9d9beba6-c052-407a-8599-c781a677a996" providerId="ADAL" clId="{4CD5824D-6142-4CBD-9878-FA57E0D27293}" dt="2023-11-24T11:44:49.204" v="3133" actId="21"/>
          <ac:spMkLst>
            <pc:docMk/>
            <pc:sldMk cId="2866642472" sldId="778"/>
            <ac:spMk id="181" creationId="{00000000-0000-0000-0000-000000000000}"/>
          </ac:spMkLst>
        </pc:spChg>
      </pc:sldChg>
      <pc:sldChg chg="modSp add del mod">
        <pc:chgData name="Koksrud Andreas" userId="9d9beba6-c052-407a-8599-c781a677a996" providerId="ADAL" clId="{4CD5824D-6142-4CBD-9878-FA57E0D27293}" dt="2023-11-24T11:50:18.109" v="3340" actId="47"/>
        <pc:sldMkLst>
          <pc:docMk/>
          <pc:sldMk cId="411238224" sldId="779"/>
        </pc:sldMkLst>
        <pc:spChg chg="mod">
          <ac:chgData name="Koksrud Andreas" userId="9d9beba6-c052-407a-8599-c781a677a996" providerId="ADAL" clId="{4CD5824D-6142-4CBD-9878-FA57E0D27293}" dt="2023-11-13T19:20:07.467" v="438" actId="20577"/>
          <ac:spMkLst>
            <pc:docMk/>
            <pc:sldMk cId="411238224" sldId="779"/>
            <ac:spMk id="180" creationId="{00000000-0000-0000-0000-000000000000}"/>
          </ac:spMkLst>
        </pc:spChg>
        <pc:spChg chg="mod">
          <ac:chgData name="Koksrud Andreas" userId="9d9beba6-c052-407a-8599-c781a677a996" providerId="ADAL" clId="{4CD5824D-6142-4CBD-9878-FA57E0D27293}" dt="2023-11-23T17:28:03.006" v="2142" actId="20577"/>
          <ac:spMkLst>
            <pc:docMk/>
            <pc:sldMk cId="411238224" sldId="779"/>
            <ac:spMk id="181" creationId="{00000000-0000-0000-0000-000000000000}"/>
          </ac:spMkLst>
        </pc:spChg>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pChg chg="mod">
          <ac:chgData name="Koksrud Andreas" userId="9d9beba6-c052-407a-8599-c781a677a996" providerId="ADAL" clId="{4CD5824D-6142-4CBD-9878-FA57E0D27293}" dt="2023-11-14T09:35:15.977" v="933" actId="20577"/>
          <ac:spMkLst>
            <pc:docMk/>
            <pc:sldMk cId="2950788596" sldId="780"/>
            <ac:spMk id="180" creationId="{00000000-0000-0000-0000-000000000000}"/>
          </ac:spMkLst>
        </pc:spChg>
        <pc:spChg chg="mod">
          <ac:chgData name="Koksrud Andreas" userId="9d9beba6-c052-407a-8599-c781a677a996" providerId="ADAL" clId="{4CD5824D-6142-4CBD-9878-FA57E0D27293}" dt="2023-12-01T11:36:39.972" v="4285" actId="14"/>
          <ac:spMkLst>
            <pc:docMk/>
            <pc:sldMk cId="2950788596" sldId="780"/>
            <ac:spMk id="181" creationId="{00000000-0000-0000-0000-000000000000}"/>
          </ac:spMkLst>
        </pc:spChg>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pChg chg="add del mod">
          <ac:chgData name="Koksrud Andreas" userId="9d9beba6-c052-407a-8599-c781a677a996" providerId="ADAL" clId="{4CD5824D-6142-4CBD-9878-FA57E0D27293}" dt="2023-12-03T18:53:55.945" v="4417" actId="478"/>
          <ac:spMkLst>
            <pc:docMk/>
            <pc:sldMk cId="1603511548" sldId="781"/>
            <ac:spMk id="5" creationId="{02B3B4A9-D2FF-11E7-C2E3-5CEA891C9E6D}"/>
          </ac:spMkLst>
        </pc:spChg>
        <pc:spChg chg="add mod">
          <ac:chgData name="Koksrud Andreas" userId="9d9beba6-c052-407a-8599-c781a677a996" providerId="ADAL" clId="{4CD5824D-6142-4CBD-9878-FA57E0D27293}" dt="2023-12-03T18:59:38.082" v="4469" actId="20577"/>
          <ac:spMkLst>
            <pc:docMk/>
            <pc:sldMk cId="1603511548" sldId="781"/>
            <ac:spMk id="9" creationId="{1332ADAB-347F-B30A-F36B-957ADACDE929}"/>
          </ac:spMkLst>
        </pc:spChg>
        <pc:spChg chg="mod">
          <ac:chgData name="Koksrud Andreas" userId="9d9beba6-c052-407a-8599-c781a677a996" providerId="ADAL" clId="{4CD5824D-6142-4CBD-9878-FA57E0D27293}" dt="2023-11-14T09:36:10.811" v="1016" actId="20577"/>
          <ac:spMkLst>
            <pc:docMk/>
            <pc:sldMk cId="1603511548" sldId="781"/>
            <ac:spMk id="180" creationId="{00000000-0000-0000-0000-000000000000}"/>
          </ac:spMkLst>
        </pc:spChg>
        <pc:spChg chg="del mod">
          <ac:chgData name="Koksrud Andreas" userId="9d9beba6-c052-407a-8599-c781a677a996" providerId="ADAL" clId="{4CD5824D-6142-4CBD-9878-FA57E0D27293}" dt="2023-12-03T18:53:38.235" v="4413" actId="478"/>
          <ac:spMkLst>
            <pc:docMk/>
            <pc:sldMk cId="1603511548" sldId="781"/>
            <ac:spMk id="181" creationId="{00000000-0000-0000-0000-000000000000}"/>
          </ac:spMkLst>
        </pc:spChg>
        <pc:picChg chg="add mod">
          <ac:chgData name="Koksrud Andreas" userId="9d9beba6-c052-407a-8599-c781a677a996" providerId="ADAL" clId="{4CD5824D-6142-4CBD-9878-FA57E0D27293}" dt="2023-12-03T18:56:25.315" v="4429" actId="1076"/>
          <ac:picMkLst>
            <pc:docMk/>
            <pc:sldMk cId="1603511548" sldId="781"/>
            <ac:picMk id="3" creationId="{AD52EE61-7E4E-1B44-3695-5FC7299A31F9}"/>
          </ac:picMkLst>
        </pc:picChg>
        <pc:picChg chg="add mod">
          <ac:chgData name="Koksrud Andreas" userId="9d9beba6-c052-407a-8599-c781a677a996" providerId="ADAL" clId="{4CD5824D-6142-4CBD-9878-FA57E0D27293}" dt="2023-12-03T18:55:29.411" v="4425" actId="1076"/>
          <ac:picMkLst>
            <pc:docMk/>
            <pc:sldMk cId="1603511548" sldId="781"/>
            <ac:picMk id="7" creationId="{3B5165A8-2E47-DB9A-D70F-42184181D404}"/>
          </ac:picMkLst>
        </pc:picChg>
        <pc:picChg chg="add mod">
          <ac:chgData name="Koksrud Andreas" userId="9d9beba6-c052-407a-8599-c781a677a996" providerId="ADAL" clId="{4CD5824D-6142-4CBD-9878-FA57E0D27293}" dt="2023-12-03T18:57:38.953" v="4444" actId="1076"/>
          <ac:picMkLst>
            <pc:docMk/>
            <pc:sldMk cId="1603511548" sldId="781"/>
            <ac:picMk id="16" creationId="{961D96A4-A69D-0361-0078-7F141954E90E}"/>
          </ac:picMkLst>
        </pc:picChg>
        <pc:picChg chg="add mod">
          <ac:chgData name="Koksrud Andreas" userId="9d9beba6-c052-407a-8599-c781a677a996" providerId="ADAL" clId="{4CD5824D-6142-4CBD-9878-FA57E0D27293}" dt="2023-12-03T18:58:09.233" v="4447" actId="1076"/>
          <ac:picMkLst>
            <pc:docMk/>
            <pc:sldMk cId="1603511548" sldId="781"/>
            <ac:picMk id="18" creationId="{5F2765F5-E3C5-9975-D386-F47D6D3848E1}"/>
          </ac:picMkLst>
        </pc:picChg>
        <pc:picChg chg="add mod">
          <ac:chgData name="Koksrud Andreas" userId="9d9beba6-c052-407a-8599-c781a677a996" providerId="ADAL" clId="{4CD5824D-6142-4CBD-9878-FA57E0D27293}" dt="2023-12-03T18:59:40.902" v="4470" actId="1076"/>
          <ac:picMkLst>
            <pc:docMk/>
            <pc:sldMk cId="1603511548" sldId="781"/>
            <ac:picMk id="20" creationId="{0F55C9D1-D5B8-D7F1-9D93-C96F070522F1}"/>
          </ac:picMkLst>
        </pc:picChg>
        <pc:picChg chg="add mod">
          <ac:chgData name="Koksrud Andreas" userId="9d9beba6-c052-407a-8599-c781a677a996" providerId="ADAL" clId="{4CD5824D-6142-4CBD-9878-FA57E0D27293}" dt="2023-12-03T18:59:50.638" v="4475" actId="1076"/>
          <ac:picMkLst>
            <pc:docMk/>
            <pc:sldMk cId="1603511548" sldId="781"/>
            <ac:picMk id="22" creationId="{52191FCE-8033-8D9C-1721-9A06CDDCF90B}"/>
          </ac:picMkLst>
        </pc:picChg>
        <pc:inkChg chg="add del">
          <ac:chgData name="Koksrud Andreas" userId="9d9beba6-c052-407a-8599-c781a677a996" providerId="ADAL" clId="{4CD5824D-6142-4CBD-9878-FA57E0D27293}" dt="2023-12-03T18:56:14.682" v="4427"/>
          <ac:inkMkLst>
            <pc:docMk/>
            <pc:sldMk cId="1603511548" sldId="781"/>
            <ac:inkMk id="10" creationId="{98D24884-84A8-93E5-F0A0-064ABA879277}"/>
          </ac:inkMkLst>
        </pc:inkChg>
        <pc:cxnChg chg="add mod">
          <ac:chgData name="Koksrud Andreas" userId="9d9beba6-c052-407a-8599-c781a677a996" providerId="ADAL" clId="{4CD5824D-6142-4CBD-9878-FA57E0D27293}" dt="2023-12-03T18:56:45.651" v="4433" actId="13822"/>
          <ac:cxnSpMkLst>
            <pc:docMk/>
            <pc:sldMk cId="1603511548" sldId="781"/>
            <ac:cxnSpMk id="12" creationId="{F9EDA9A0-28CB-B69E-2779-848131E05BF9}"/>
          </ac:cxnSpMkLst>
        </pc:cxnChg>
        <pc:cxnChg chg="add mod">
          <ac:chgData name="Koksrud Andreas" userId="9d9beba6-c052-407a-8599-c781a677a996" providerId="ADAL" clId="{4CD5824D-6142-4CBD-9878-FA57E0D27293}" dt="2023-12-03T18:59:57.069" v="4478" actId="14100"/>
          <ac:cxnSpMkLst>
            <pc:docMk/>
            <pc:sldMk cId="1603511548" sldId="781"/>
            <ac:cxnSpMk id="23" creationId="{D5B766C6-F903-83AD-F8DD-2017BBF8697A}"/>
          </ac:cxnSpMkLst>
        </pc:cxnChg>
      </pc:sldChg>
      <pc:sldChg chg="modSp add mod">
        <pc:chgData name="Koksrud Andreas" userId="9d9beba6-c052-407a-8599-c781a677a996" providerId="ADAL" clId="{4CD5824D-6142-4CBD-9878-FA57E0D27293}" dt="2023-11-24T07:31:13.694" v="2467" actId="20577"/>
        <pc:sldMkLst>
          <pc:docMk/>
          <pc:sldMk cId="1881751481" sldId="782"/>
        </pc:sldMkLst>
        <pc:spChg chg="mod">
          <ac:chgData name="Koksrud Andreas" userId="9d9beba6-c052-407a-8599-c781a677a996" providerId="ADAL" clId="{4CD5824D-6142-4CBD-9878-FA57E0D27293}" dt="2023-11-24T07:30:26.433" v="2392" actId="20577"/>
          <ac:spMkLst>
            <pc:docMk/>
            <pc:sldMk cId="1881751481" sldId="782"/>
            <ac:spMk id="180" creationId="{00000000-0000-0000-0000-000000000000}"/>
          </ac:spMkLst>
        </pc:spChg>
        <pc:spChg chg="mod">
          <ac:chgData name="Koksrud Andreas" userId="9d9beba6-c052-407a-8599-c781a677a996" providerId="ADAL" clId="{4CD5824D-6142-4CBD-9878-FA57E0D27293}" dt="2023-11-24T07:31:13.694" v="2467" actId="20577"/>
          <ac:spMkLst>
            <pc:docMk/>
            <pc:sldMk cId="1881751481" sldId="782"/>
            <ac:spMk id="181" creationId="{00000000-0000-0000-0000-000000000000}"/>
          </ac:spMkLst>
        </pc:spChg>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pChg chg="add del">
          <ac:chgData name="Koksrud Andreas" userId="9d9beba6-c052-407a-8599-c781a677a996" providerId="ADAL" clId="{4CD5824D-6142-4CBD-9878-FA57E0D27293}" dt="2023-11-14T09:38:50.475" v="1086"/>
          <ac:spMkLst>
            <pc:docMk/>
            <pc:sldMk cId="1079463624" sldId="797"/>
            <ac:spMk id="4" creationId="{42AB5390-370A-D1F2-B1DF-C7AC14805E5F}"/>
          </ac:spMkLst>
        </pc:spChg>
        <pc:spChg chg="add del">
          <ac:chgData name="Koksrud Andreas" userId="9d9beba6-c052-407a-8599-c781a677a996" providerId="ADAL" clId="{4CD5824D-6142-4CBD-9878-FA57E0D27293}" dt="2023-11-14T09:38:54.900" v="1088"/>
          <ac:spMkLst>
            <pc:docMk/>
            <pc:sldMk cId="1079463624" sldId="797"/>
            <ac:spMk id="5" creationId="{588FB1E1-1E1E-C7FB-0EDD-ED9A0452DC44}"/>
          </ac:spMkLst>
        </pc:spChg>
        <pc:spChg chg="mod">
          <ac:chgData name="Koksrud Andreas" userId="9d9beba6-c052-407a-8599-c781a677a996" providerId="ADAL" clId="{4CD5824D-6142-4CBD-9878-FA57E0D27293}" dt="2023-11-24T07:27:20.155" v="2361" actId="20577"/>
          <ac:spMkLst>
            <pc:docMk/>
            <pc:sldMk cId="1079463624" sldId="797"/>
            <ac:spMk id="180" creationId="{00000000-0000-0000-0000-000000000000}"/>
          </ac:spMkLst>
        </pc:spChg>
        <pc:spChg chg="mod">
          <ac:chgData name="Koksrud Andreas" userId="9d9beba6-c052-407a-8599-c781a677a996" providerId="ADAL" clId="{4CD5824D-6142-4CBD-9878-FA57E0D27293}" dt="2023-12-01T07:00:06.626" v="3964" actId="20577"/>
          <ac:spMkLst>
            <pc:docMk/>
            <pc:sldMk cId="1079463624" sldId="797"/>
            <ac:spMk id="181" creationId="{00000000-0000-0000-0000-000000000000}"/>
          </ac:spMkLst>
        </pc:spChg>
        <pc:graphicFrameChg chg="add del mod">
          <ac:chgData name="Koksrud Andreas" userId="9d9beba6-c052-407a-8599-c781a677a996" providerId="ADAL" clId="{4CD5824D-6142-4CBD-9878-FA57E0D27293}" dt="2023-11-14T08:10:03.618" v="833"/>
          <ac:graphicFrameMkLst>
            <pc:docMk/>
            <pc:sldMk cId="1079463624" sldId="797"/>
            <ac:graphicFrameMk id="2" creationId="{F9D9067E-92DC-F24A-0EE6-45FD300CBCF1}"/>
          </ac:graphicFrameMkLst>
        </pc:graphicFrameChg>
        <pc:graphicFrameChg chg="add del mod">
          <ac:chgData name="Koksrud Andreas" userId="9d9beba6-c052-407a-8599-c781a677a996" providerId="ADAL" clId="{4CD5824D-6142-4CBD-9878-FA57E0D27293}" dt="2023-11-14T08:10:13.826" v="839"/>
          <ac:graphicFrameMkLst>
            <pc:docMk/>
            <pc:sldMk cId="1079463624" sldId="797"/>
            <ac:graphicFrameMk id="3" creationId="{FAE4EF70-E9BA-4636-DB00-0F8B378DD983}"/>
          </ac:graphicFrameMkLst>
        </pc:graphicFrameChg>
        <pc:picChg chg="add mod">
          <ac:chgData name="Koksrud Andreas" userId="9d9beba6-c052-407a-8599-c781a677a996" providerId="ADAL" clId="{4CD5824D-6142-4CBD-9878-FA57E0D27293}" dt="2023-12-01T07:01:33.844" v="3966" actId="14100"/>
          <ac:picMkLst>
            <pc:docMk/>
            <pc:sldMk cId="1079463624" sldId="797"/>
            <ac:picMk id="3" creationId="{77764897-3F1A-B171-E2D8-7357AC30BADC}"/>
          </ac:picMkLst>
        </pc:picChg>
      </pc:sldChg>
      <pc:sldChg chg="addSp modSp add mod ord">
        <pc:chgData name="Koksrud Andreas" userId="9d9beba6-c052-407a-8599-c781a677a996" providerId="ADAL" clId="{4CD5824D-6142-4CBD-9878-FA57E0D27293}" dt="2023-12-01T06:13:25.487" v="3728" actId="20577"/>
        <pc:sldMkLst>
          <pc:docMk/>
          <pc:sldMk cId="590634226" sldId="798"/>
        </pc:sldMkLst>
        <pc:spChg chg="add mod">
          <ac:chgData name="Koksrud Andreas" userId="9d9beba6-c052-407a-8599-c781a677a996" providerId="ADAL" clId="{4CD5824D-6142-4CBD-9878-FA57E0D27293}" dt="2023-11-24T09:04:03.479" v="2665" actId="14"/>
          <ac:spMkLst>
            <pc:docMk/>
            <pc:sldMk cId="590634226" sldId="798"/>
            <ac:spMk id="2" creationId="{E5D5B057-1D39-AC88-396C-0D888288A2E9}"/>
          </ac:spMkLst>
        </pc:spChg>
        <pc:spChg chg="mod">
          <ac:chgData name="Koksrud Andreas" userId="9d9beba6-c052-407a-8599-c781a677a996" providerId="ADAL" clId="{4CD5824D-6142-4CBD-9878-FA57E0D27293}" dt="2023-12-01T06:13:25.487" v="3728" actId="20577"/>
          <ac:spMkLst>
            <pc:docMk/>
            <pc:sldMk cId="590634226" sldId="798"/>
            <ac:spMk id="181" creationId="{00000000-0000-0000-0000-000000000000}"/>
          </ac:spMkLst>
        </pc:spChg>
      </pc:sldChg>
      <pc:sldChg chg="addSp modSp add mod">
        <pc:chgData name="Koksrud Andreas" userId="9d9beba6-c052-407a-8599-c781a677a996" providerId="ADAL" clId="{4CD5824D-6142-4CBD-9878-FA57E0D27293}" dt="2023-11-23T16:00:17.721" v="1452" actId="20577"/>
        <pc:sldMkLst>
          <pc:docMk/>
          <pc:sldMk cId="1792322963" sldId="799"/>
        </pc:sldMkLst>
        <pc:spChg chg="add mod">
          <ac:chgData name="Koksrud Andreas" userId="9d9beba6-c052-407a-8599-c781a677a996" providerId="ADAL" clId="{4CD5824D-6142-4CBD-9878-FA57E0D27293}" dt="2023-11-23T16:00:17.721" v="1452" actId="20577"/>
          <ac:spMkLst>
            <pc:docMk/>
            <pc:sldMk cId="1792322963" sldId="799"/>
            <ac:spMk id="3" creationId="{6DBAC8E0-D9CE-6A68-DA2F-CA5F6C327794}"/>
          </ac:spMkLst>
        </pc:spChg>
        <pc:spChg chg="mod">
          <ac:chgData name="Koksrud Andreas" userId="9d9beba6-c052-407a-8599-c781a677a996" providerId="ADAL" clId="{4CD5824D-6142-4CBD-9878-FA57E0D27293}" dt="2023-11-23T15:59:07.361" v="1441" actId="27636"/>
          <ac:spMkLst>
            <pc:docMk/>
            <pc:sldMk cId="1792322963" sldId="799"/>
            <ac:spMk id="181" creationId="{00000000-0000-0000-0000-000000000000}"/>
          </ac:spMkLst>
        </pc:spChg>
      </pc:sldChg>
      <pc:sldChg chg="addSp delSp modSp add mod ord">
        <pc:chgData name="Koksrud Andreas" userId="9d9beba6-c052-407a-8599-c781a677a996" providerId="ADAL" clId="{4CD5824D-6142-4CBD-9878-FA57E0D27293}" dt="2023-11-30T13:26:44.661" v="3399" actId="20577"/>
        <pc:sldMkLst>
          <pc:docMk/>
          <pc:sldMk cId="2075912972" sldId="800"/>
        </pc:sldMkLst>
        <pc:spChg chg="add mod">
          <ac:chgData name="Koksrud Andreas" userId="9d9beba6-c052-407a-8599-c781a677a996" providerId="ADAL" clId="{4CD5824D-6142-4CBD-9878-FA57E0D27293}" dt="2023-11-23T17:43:56.704" v="2333" actId="6549"/>
          <ac:spMkLst>
            <pc:docMk/>
            <pc:sldMk cId="2075912972" sldId="800"/>
            <ac:spMk id="4" creationId="{1F0030D3-C16D-0458-39A0-65E4C91CE228}"/>
          </ac:spMkLst>
        </pc:spChg>
        <pc:spChg chg="mod">
          <ac:chgData name="Koksrud Andreas" userId="9d9beba6-c052-407a-8599-c781a677a996" providerId="ADAL" clId="{4CD5824D-6142-4CBD-9878-FA57E0D27293}" dt="2023-11-23T16:01:03.681" v="1491" actId="20577"/>
          <ac:spMkLst>
            <pc:docMk/>
            <pc:sldMk cId="2075912972" sldId="800"/>
            <ac:spMk id="180" creationId="{00000000-0000-0000-0000-000000000000}"/>
          </ac:spMkLst>
        </pc:spChg>
        <pc:spChg chg="del mod">
          <ac:chgData name="Koksrud Andreas" userId="9d9beba6-c052-407a-8599-c781a677a996" providerId="ADAL" clId="{4CD5824D-6142-4CBD-9878-FA57E0D27293}" dt="2023-11-23T16:03:16.970" v="1606" actId="3680"/>
          <ac:spMkLst>
            <pc:docMk/>
            <pc:sldMk cId="2075912972" sldId="800"/>
            <ac:spMk id="181" creationId="{00000000-0000-0000-0000-000000000000}"/>
          </ac:spMkLst>
        </pc:spChg>
        <pc:graphicFrameChg chg="add del mod modGraphic">
          <ac:chgData name="Koksrud Andreas" userId="9d9beba6-c052-407a-8599-c781a677a996" providerId="ADAL" clId="{4CD5824D-6142-4CBD-9878-FA57E0D27293}" dt="2023-11-23T16:06:04.009" v="1812" actId="478"/>
          <ac:graphicFrameMkLst>
            <pc:docMk/>
            <pc:sldMk cId="2075912972" sldId="800"/>
            <ac:graphicFrameMk id="2" creationId="{1F7BFFA6-B758-EE8C-B2E3-E3ACA6F9A311}"/>
          </ac:graphicFrameMkLst>
        </pc:graphicFrameChg>
        <pc:graphicFrameChg chg="add mod ord modGraphic">
          <ac:chgData name="Koksrud Andreas" userId="9d9beba6-c052-407a-8599-c781a677a996" providerId="ADAL" clId="{4CD5824D-6142-4CBD-9878-FA57E0D27293}" dt="2023-11-30T13:26:44.661" v="3399" actId="20577"/>
          <ac:graphicFrameMkLst>
            <pc:docMk/>
            <pc:sldMk cId="2075912972" sldId="800"/>
            <ac:graphicFrameMk id="3" creationId="{9988BFF9-164F-39C7-5576-A1BE9BB1B8AA}"/>
          </ac:graphicFrameMkLst>
        </pc:graphicFrameChg>
      </pc:sldChg>
      <pc:sldChg chg="modSp add del mod">
        <pc:chgData name="Koksrud Andreas" userId="9d9beba6-c052-407a-8599-c781a677a996" providerId="ADAL" clId="{4CD5824D-6142-4CBD-9878-FA57E0D27293}" dt="2023-12-01T11:39:35.527" v="4286" actId="47"/>
        <pc:sldMkLst>
          <pc:docMk/>
          <pc:sldMk cId="1407358056" sldId="801"/>
        </pc:sldMkLst>
        <pc:spChg chg="mod">
          <ac:chgData name="Koksrud Andreas" userId="9d9beba6-c052-407a-8599-c781a677a996" providerId="ADAL" clId="{4CD5824D-6142-4CBD-9878-FA57E0D27293}" dt="2023-11-23T17:28:14.086" v="2160" actId="20577"/>
          <ac:spMkLst>
            <pc:docMk/>
            <pc:sldMk cId="1407358056" sldId="801"/>
            <ac:spMk id="180" creationId="{00000000-0000-0000-0000-000000000000}"/>
          </ac:spMkLst>
        </pc:spChg>
        <pc:spChg chg="mod">
          <ac:chgData name="Koksrud Andreas" userId="9d9beba6-c052-407a-8599-c781a677a996" providerId="ADAL" clId="{4CD5824D-6142-4CBD-9878-FA57E0D27293}" dt="2023-11-24T11:50:31.064" v="3341" actId="20577"/>
          <ac:spMkLst>
            <pc:docMk/>
            <pc:sldMk cId="1407358056" sldId="801"/>
            <ac:spMk id="181" creationId="{00000000-0000-0000-0000-000000000000}"/>
          </ac:spMkLst>
        </pc:spChg>
      </pc:sldChg>
      <pc:sldChg chg="addSp delSp modSp add mod">
        <pc:chgData name="Koksrud Andreas" userId="9d9beba6-c052-407a-8599-c781a677a996" providerId="ADAL" clId="{4CD5824D-6142-4CBD-9878-FA57E0D27293}" dt="2023-12-03T19:02:11.548" v="4563" actId="14100"/>
        <pc:sldMkLst>
          <pc:docMk/>
          <pc:sldMk cId="1498060418" sldId="802"/>
        </pc:sldMkLst>
        <pc:spChg chg="mod">
          <ac:chgData name="Koksrud Andreas" userId="9d9beba6-c052-407a-8599-c781a677a996" providerId="ADAL" clId="{4CD5824D-6142-4CBD-9878-FA57E0D27293}" dt="2023-12-03T19:01:28.379" v="4553" actId="20577"/>
          <ac:spMkLst>
            <pc:docMk/>
            <pc:sldMk cId="1498060418" sldId="802"/>
            <ac:spMk id="181" creationId="{00000000-0000-0000-0000-000000000000}"/>
          </ac:spMkLst>
        </pc:spChg>
        <pc:picChg chg="add mod">
          <ac:chgData name="Koksrud Andreas" userId="9d9beba6-c052-407a-8599-c781a677a996" providerId="ADAL" clId="{4CD5824D-6142-4CBD-9878-FA57E0D27293}" dt="2023-12-03T19:00:37.205" v="4508" actId="14100"/>
          <ac:picMkLst>
            <pc:docMk/>
            <pc:sldMk cId="1498060418" sldId="802"/>
            <ac:picMk id="3" creationId="{CBFEFB0B-3282-7AC0-21B6-52CE33617628}"/>
          </ac:picMkLst>
        </pc:picChg>
        <pc:picChg chg="add mod modCrop">
          <ac:chgData name="Koksrud Andreas" userId="9d9beba6-c052-407a-8599-c781a677a996" providerId="ADAL" clId="{4CD5824D-6142-4CBD-9878-FA57E0D27293}" dt="2023-12-03T19:00:55.848" v="4511" actId="732"/>
          <ac:picMkLst>
            <pc:docMk/>
            <pc:sldMk cId="1498060418" sldId="802"/>
            <ac:picMk id="5" creationId="{23572AA6-9B29-275E-AB67-74C799BC3C20}"/>
          </ac:picMkLst>
        </pc:picChg>
        <pc:picChg chg="add del">
          <ac:chgData name="Koksrud Andreas" userId="9d9beba6-c052-407a-8599-c781a677a996" providerId="ADAL" clId="{4CD5824D-6142-4CBD-9878-FA57E0D27293}" dt="2023-12-03T19:00:59.697" v="4513" actId="478"/>
          <ac:picMkLst>
            <pc:docMk/>
            <pc:sldMk cId="1498060418" sldId="802"/>
            <ac:picMk id="7" creationId="{D9C7E89A-210E-82CC-A244-6900CBDB780E}"/>
          </ac:picMkLst>
        </pc:picChg>
        <pc:picChg chg="add mod modCrop">
          <ac:chgData name="Koksrud Andreas" userId="9d9beba6-c052-407a-8599-c781a677a996" providerId="ADAL" clId="{4CD5824D-6142-4CBD-9878-FA57E0D27293}" dt="2023-12-03T19:01:45.839" v="4556" actId="732"/>
          <ac:picMkLst>
            <pc:docMk/>
            <pc:sldMk cId="1498060418" sldId="802"/>
            <ac:picMk id="11" creationId="{FA3AA484-9678-282F-FA0F-53789CE5C7E0}"/>
          </ac:picMkLst>
        </pc:picChg>
        <pc:picChg chg="add mod">
          <ac:chgData name="Koksrud Andreas" userId="9d9beba6-c052-407a-8599-c781a677a996" providerId="ADAL" clId="{4CD5824D-6142-4CBD-9878-FA57E0D27293}" dt="2023-12-03T19:02:00.188" v="4559" actId="1076"/>
          <ac:picMkLst>
            <pc:docMk/>
            <pc:sldMk cId="1498060418" sldId="802"/>
            <ac:picMk id="13" creationId="{C7A6110E-5CF7-BBCF-6830-61081EFA2E77}"/>
          </ac:picMkLst>
        </pc:picChg>
        <pc:cxnChg chg="add mod">
          <ac:chgData name="Koksrud Andreas" userId="9d9beba6-c052-407a-8599-c781a677a996" providerId="ADAL" clId="{4CD5824D-6142-4CBD-9878-FA57E0D27293}" dt="2023-12-03T19:01:06.758" v="4516" actId="14100"/>
          <ac:cxnSpMkLst>
            <pc:docMk/>
            <pc:sldMk cId="1498060418" sldId="802"/>
            <ac:cxnSpMk id="8" creationId="{61E4DBE9-0D5F-FCD9-C745-13AB35479943}"/>
          </ac:cxnSpMkLst>
        </pc:cxnChg>
        <pc:cxnChg chg="add mod">
          <ac:chgData name="Koksrud Andreas" userId="9d9beba6-c052-407a-8599-c781a677a996" providerId="ADAL" clId="{4CD5824D-6142-4CBD-9878-FA57E0D27293}" dt="2023-12-03T19:02:11.548" v="4563" actId="14100"/>
          <ac:cxnSpMkLst>
            <pc:docMk/>
            <pc:sldMk cId="1498060418" sldId="802"/>
            <ac:cxnSpMk id="14" creationId="{5E62564F-5B58-6220-DA9D-75A1C5F55029}"/>
          </ac:cxnSpMkLst>
        </pc:cxnChg>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pChg chg="mod">
          <ac:chgData name="Koksrud Andreas" userId="9d9beba6-c052-407a-8599-c781a677a996" providerId="ADAL" clId="{4CD5824D-6142-4CBD-9878-FA57E0D27293}" dt="2023-11-24T07:32:00.081" v="2497" actId="20577"/>
          <ac:spMkLst>
            <pc:docMk/>
            <pc:sldMk cId="4143839114" sldId="803"/>
            <ac:spMk id="181" creationId="{00000000-0000-0000-0000-000000000000}"/>
          </ac:spMkLst>
        </pc:spChg>
      </pc:sldChg>
      <pc:sldChg chg="addSp delSp modSp add mod ord">
        <pc:chgData name="Koksrud Andreas" userId="9d9beba6-c052-407a-8599-c781a677a996" providerId="ADAL" clId="{4CD5824D-6142-4CBD-9878-FA57E0D27293}" dt="2023-11-24T09:14:05.112" v="2884" actId="20577"/>
        <pc:sldMkLst>
          <pc:docMk/>
          <pc:sldMk cId="650945980" sldId="804"/>
        </pc:sldMkLst>
        <pc:spChg chg="del">
          <ac:chgData name="Koksrud Andreas" userId="9d9beba6-c052-407a-8599-c781a677a996" providerId="ADAL" clId="{4CD5824D-6142-4CBD-9878-FA57E0D27293}" dt="2023-11-24T09:04:20.581" v="2668" actId="478"/>
          <ac:spMkLst>
            <pc:docMk/>
            <pc:sldMk cId="650945980" sldId="804"/>
            <ac:spMk id="2" creationId="{E5D5B057-1D39-AC88-396C-0D888288A2E9}"/>
          </ac:spMkLst>
        </pc:spChg>
        <pc:spChg chg="mod">
          <ac:chgData name="Koksrud Andreas" userId="9d9beba6-c052-407a-8599-c781a677a996" providerId="ADAL" clId="{4CD5824D-6142-4CBD-9878-FA57E0D27293}" dt="2023-11-24T09:14:05.112" v="2884" actId="20577"/>
          <ac:spMkLst>
            <pc:docMk/>
            <pc:sldMk cId="650945980" sldId="804"/>
            <ac:spMk id="181" creationId="{00000000-0000-0000-0000-000000000000}"/>
          </ac:spMkLst>
        </pc:spChg>
        <pc:picChg chg="add del mod">
          <ac:chgData name="Koksrud Andreas" userId="9d9beba6-c052-407a-8599-c781a677a996" providerId="ADAL" clId="{4CD5824D-6142-4CBD-9878-FA57E0D27293}" dt="2023-11-24T09:13:45.705" v="2856" actId="478"/>
          <ac:picMkLst>
            <pc:docMk/>
            <pc:sldMk cId="650945980" sldId="804"/>
            <ac:picMk id="3" creationId="{8591900A-C01C-842D-608E-E78BBF47A16D}"/>
          </ac:picMkLst>
        </pc:picChg>
        <pc:picChg chg="add mod">
          <ac:chgData name="Koksrud Andreas" userId="9d9beba6-c052-407a-8599-c781a677a996" providerId="ADAL" clId="{4CD5824D-6142-4CBD-9878-FA57E0D27293}" dt="2023-11-24T09:13:57.818" v="2860" actId="1076"/>
          <ac:picMkLst>
            <pc:docMk/>
            <pc:sldMk cId="650945980" sldId="804"/>
            <ac:picMk id="4" creationId="{7BDBF2ED-CCAF-D6E8-0EB7-1331549DC910}"/>
          </ac:picMkLst>
        </pc:picChg>
      </pc:sldChg>
      <pc:sldChg chg="addSp delSp modSp add del mod">
        <pc:chgData name="Koksrud Andreas" userId="9d9beba6-c052-407a-8599-c781a677a996" providerId="ADAL" clId="{4CD5824D-6142-4CBD-9878-FA57E0D27293}" dt="2023-11-24T09:10:16.325" v="2823" actId="47"/>
        <pc:sldMkLst>
          <pc:docMk/>
          <pc:sldMk cId="1072299339" sldId="805"/>
        </pc:sldMkLst>
        <pc:spChg chg="add del mod">
          <ac:chgData name="Koksrud Andreas" userId="9d9beba6-c052-407a-8599-c781a677a996" providerId="ADAL" clId="{4CD5824D-6142-4CBD-9878-FA57E0D27293}" dt="2023-11-24T09:08:40.141" v="2782" actId="478"/>
          <ac:spMkLst>
            <pc:docMk/>
            <pc:sldMk cId="1072299339" sldId="805"/>
            <ac:spMk id="3" creationId="{0821E00A-4348-4B7B-3302-9DEBC3D0769A}"/>
          </ac:spMkLst>
        </pc:spChg>
        <pc:spChg chg="mod">
          <ac:chgData name="Koksrud Andreas" userId="9d9beba6-c052-407a-8599-c781a677a996" providerId="ADAL" clId="{4CD5824D-6142-4CBD-9878-FA57E0D27293}" dt="2023-11-24T09:08:44.529" v="2794" actId="27636"/>
          <ac:spMkLst>
            <pc:docMk/>
            <pc:sldMk cId="1072299339" sldId="805"/>
            <ac:spMk id="180" creationId="{00000000-0000-0000-0000-000000000000}"/>
          </ac:spMkLst>
        </pc:spChg>
        <pc:spChg chg="del mod">
          <ac:chgData name="Koksrud Andreas" userId="9d9beba6-c052-407a-8599-c781a677a996" providerId="ADAL" clId="{4CD5824D-6142-4CBD-9878-FA57E0D27293}" dt="2023-11-24T09:08:37.448" v="2781" actId="478"/>
          <ac:spMkLst>
            <pc:docMk/>
            <pc:sldMk cId="1072299339" sldId="805"/>
            <ac:spMk id="181" creationId="{00000000-0000-0000-0000-000000000000}"/>
          </ac:spMkLst>
        </pc:spChg>
      </pc:sldChg>
      <pc:sldChg chg="addSp delSp modSp add mod modShow">
        <pc:chgData name="Koksrud Andreas" userId="9d9beba6-c052-407a-8599-c781a677a996" providerId="ADAL" clId="{4CD5824D-6142-4CBD-9878-FA57E0D27293}" dt="2023-11-24T09:17:40.376" v="3030" actId="729"/>
        <pc:sldMkLst>
          <pc:docMk/>
          <pc:sldMk cId="2074140981" sldId="806"/>
        </pc:sldMkLst>
        <pc:picChg chg="add del mod">
          <ac:chgData name="Koksrud Andreas" userId="9d9beba6-c052-407a-8599-c781a677a996" providerId="ADAL" clId="{4CD5824D-6142-4CBD-9878-FA57E0D27293}" dt="2023-11-24T09:09:40.453" v="2810" actId="21"/>
          <ac:picMkLst>
            <pc:docMk/>
            <pc:sldMk cId="2074140981" sldId="806"/>
            <ac:picMk id="2" creationId="{B2A7B8BA-6EDB-1EAD-2759-91F8D5915765}"/>
          </ac:picMkLst>
        </pc:picChg>
        <pc:picChg chg="add mod">
          <ac:chgData name="Koksrud Andreas" userId="9d9beba6-c052-407a-8599-c781a677a996" providerId="ADAL" clId="{4CD5824D-6142-4CBD-9878-FA57E0D27293}" dt="2023-11-24T09:10:33.444" v="2826" actId="1076"/>
          <ac:picMkLst>
            <pc:docMk/>
            <pc:sldMk cId="2074140981" sldId="806"/>
            <ac:picMk id="3" creationId="{CD99786B-35E2-BD35-7C6B-DEDF65490D16}"/>
          </ac:picMkLst>
        </pc:picChg>
      </pc:sldChg>
      <pc:sldChg chg="addSp delSp modSp add mod modShow">
        <pc:chgData name="Koksrud Andreas" userId="9d9beba6-c052-407a-8599-c781a677a996" providerId="ADAL" clId="{4CD5824D-6142-4CBD-9878-FA57E0D27293}" dt="2023-11-24T09:17:40.376" v="3030" actId="729"/>
        <pc:sldMkLst>
          <pc:docMk/>
          <pc:sldMk cId="3317680748" sldId="807"/>
        </pc:sldMkLst>
        <pc:picChg chg="add del mod">
          <ac:chgData name="Koksrud Andreas" userId="9d9beba6-c052-407a-8599-c781a677a996" providerId="ADAL" clId="{4CD5824D-6142-4CBD-9878-FA57E0D27293}" dt="2023-11-24T09:09:52.251" v="2814" actId="21"/>
          <ac:picMkLst>
            <pc:docMk/>
            <pc:sldMk cId="3317680748" sldId="807"/>
            <ac:picMk id="2" creationId="{6DE557B9-3C0E-290E-C9E8-B065336E15CF}"/>
          </ac:picMkLst>
        </pc:picChg>
        <pc:picChg chg="add mod modCrop">
          <ac:chgData name="Koksrud Andreas" userId="9d9beba6-c052-407a-8599-c781a677a996" providerId="ADAL" clId="{4CD5824D-6142-4CBD-9878-FA57E0D27293}" dt="2023-11-24T09:10:59.502" v="2829" actId="732"/>
          <ac:picMkLst>
            <pc:docMk/>
            <pc:sldMk cId="3317680748" sldId="807"/>
            <ac:picMk id="3" creationId="{EEE812BB-94BC-E75C-8D73-F5325A8C9C2F}"/>
          </ac:picMkLst>
        </pc:picChg>
        <pc:picChg chg="add mod">
          <ac:chgData name="Koksrud Andreas" userId="9d9beba6-c052-407a-8599-c781a677a996" providerId="ADAL" clId="{4CD5824D-6142-4CBD-9878-FA57E0D27293}" dt="2023-11-24T09:11:10.337" v="2832" actId="14100"/>
          <ac:picMkLst>
            <pc:docMk/>
            <pc:sldMk cId="3317680748" sldId="807"/>
            <ac:picMk id="4" creationId="{86EF8AC2-1FA4-0668-002B-4B6191EFAA6F}"/>
          </ac:picMkLst>
        </pc:picChg>
        <pc:picChg chg="add mod">
          <ac:chgData name="Koksrud Andreas" userId="9d9beba6-c052-407a-8599-c781a677a996" providerId="ADAL" clId="{4CD5824D-6142-4CBD-9878-FA57E0D27293}" dt="2023-11-24T09:11:17.971" v="2834" actId="1076"/>
          <ac:picMkLst>
            <pc:docMk/>
            <pc:sldMk cId="3317680748" sldId="807"/>
            <ac:picMk id="5" creationId="{22851178-26BC-966B-A70F-54643C45EFE4}"/>
          </ac:picMkLst>
        </pc:picChg>
      </pc:sldChg>
      <pc:sldChg chg="addSp modSp add mod modShow">
        <pc:chgData name="Koksrud Andreas" userId="9d9beba6-c052-407a-8599-c781a677a996" providerId="ADAL" clId="{4CD5824D-6142-4CBD-9878-FA57E0D27293}" dt="2023-11-24T09:17:40.376" v="3030" actId="729"/>
        <pc:sldMkLst>
          <pc:docMk/>
          <pc:sldMk cId="197388729" sldId="808"/>
        </pc:sldMkLst>
        <pc:picChg chg="add mod">
          <ac:chgData name="Koksrud Andreas" userId="9d9beba6-c052-407a-8599-c781a677a996" providerId="ADAL" clId="{4CD5824D-6142-4CBD-9878-FA57E0D27293}" dt="2023-11-24T09:11:27.962" v="2837" actId="14100"/>
          <ac:picMkLst>
            <pc:docMk/>
            <pc:sldMk cId="197388729" sldId="808"/>
            <ac:picMk id="2" creationId="{D26656AB-9CD0-5850-14CB-D5DF02DE4DBC}"/>
          </ac:picMkLst>
        </pc:picChg>
        <pc:picChg chg="add mod">
          <ac:chgData name="Koksrud Andreas" userId="9d9beba6-c052-407a-8599-c781a677a996" providerId="ADAL" clId="{4CD5824D-6142-4CBD-9878-FA57E0D27293}" dt="2023-11-24T09:11:33.952" v="2839" actId="1076"/>
          <ac:picMkLst>
            <pc:docMk/>
            <pc:sldMk cId="197388729" sldId="808"/>
            <ac:picMk id="3" creationId="{8F622C48-5133-7EAD-E05C-F85C1A5CF491}"/>
          </ac:picMkLst>
        </pc:picChg>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picChg chg="add mod">
          <ac:chgData name="Koksrud Andreas" userId="9d9beba6-c052-407a-8599-c781a677a996" providerId="ADAL" clId="{4CD5824D-6142-4CBD-9878-FA57E0D27293}" dt="2023-11-24T09:09:06.952" v="2805" actId="1076"/>
          <ac:picMkLst>
            <pc:docMk/>
            <pc:sldMk cId="1335476865" sldId="813"/>
            <ac:picMk id="2" creationId="{6CD256E6-0C7C-B0D1-6B31-4088F40945C9}"/>
          </ac:picMkLst>
        </pc:picChg>
        <pc:picChg chg="add mod">
          <ac:chgData name="Koksrud Andreas" userId="9d9beba6-c052-407a-8599-c781a677a996" providerId="ADAL" clId="{4CD5824D-6142-4CBD-9878-FA57E0D27293}" dt="2023-11-24T09:10:04.952" v="2821" actId="1076"/>
          <ac:picMkLst>
            <pc:docMk/>
            <pc:sldMk cId="1335476865" sldId="813"/>
            <ac:picMk id="3" creationId="{057FBA2D-1860-A8AE-0DCA-82E5436510A4}"/>
          </ac:picMkLst>
        </pc:picChg>
        <pc:picChg chg="add mod">
          <ac:chgData name="Koksrud Andreas" userId="9d9beba6-c052-407a-8599-c781a677a996" providerId="ADAL" clId="{4CD5824D-6142-4CBD-9878-FA57E0D27293}" dt="2023-11-24T09:10:09.433" v="2822" actId="1076"/>
          <ac:picMkLst>
            <pc:docMk/>
            <pc:sldMk cId="1335476865" sldId="813"/>
            <ac:picMk id="4" creationId="{E555DF2B-41C1-BC0F-6C1E-AE908DB7088B}"/>
          </ac:picMkLst>
        </pc:picChg>
      </pc:sldChg>
      <pc:sldChg chg="addSp modSp add mod ord">
        <pc:chgData name="Koksrud Andreas" userId="9d9beba6-c052-407a-8599-c781a677a996" providerId="ADAL" clId="{4CD5824D-6142-4CBD-9878-FA57E0D27293}" dt="2023-11-24T09:13:43.802" v="2855"/>
        <pc:sldMkLst>
          <pc:docMk/>
          <pc:sldMk cId="248187023" sldId="814"/>
        </pc:sldMkLst>
        <pc:picChg chg="add mod">
          <ac:chgData name="Koksrud Andreas" userId="9d9beba6-c052-407a-8599-c781a677a996" providerId="ADAL" clId="{4CD5824D-6142-4CBD-9878-FA57E0D27293}" dt="2023-11-24T09:13:33.010" v="2853" actId="1076"/>
          <ac:picMkLst>
            <pc:docMk/>
            <pc:sldMk cId="248187023" sldId="814"/>
            <ac:picMk id="2" creationId="{66051F14-18A2-8F70-6F0E-9F3E51887040}"/>
          </ac:picMkLst>
        </pc:picChg>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pChg chg="mod">
          <ac:chgData name="Koksrud Andreas" userId="9d9beba6-c052-407a-8599-c781a677a996" providerId="ADAL" clId="{4CD5824D-6142-4CBD-9878-FA57E0D27293}" dt="2023-11-24T09:14:31.649" v="2907" actId="20577"/>
          <ac:spMkLst>
            <pc:docMk/>
            <pc:sldMk cId="2920848915" sldId="815"/>
            <ac:spMk id="181" creationId="{00000000-0000-0000-0000-000000000000}"/>
          </ac:spMkLst>
        </pc:spChg>
        <pc:picChg chg="add mod">
          <ac:chgData name="Koksrud Andreas" userId="9d9beba6-c052-407a-8599-c781a677a996" providerId="ADAL" clId="{4CD5824D-6142-4CBD-9878-FA57E0D27293}" dt="2023-11-24T09:14:27.046" v="2888" actId="1076"/>
          <ac:picMkLst>
            <pc:docMk/>
            <pc:sldMk cId="2920848915" sldId="815"/>
            <ac:picMk id="2" creationId="{AF392963-2BAA-7151-1D1B-C320A68F69AE}"/>
          </ac:picMkLst>
        </pc:picChg>
        <pc:picChg chg="del">
          <ac:chgData name="Koksrud Andreas" userId="9d9beba6-c052-407a-8599-c781a677a996" providerId="ADAL" clId="{4CD5824D-6142-4CBD-9878-FA57E0D27293}" dt="2023-11-24T09:14:24.123" v="2886" actId="478"/>
          <ac:picMkLst>
            <pc:docMk/>
            <pc:sldMk cId="2920848915" sldId="815"/>
            <ac:picMk id="4" creationId="{7BDBF2ED-CCAF-D6E8-0EB7-1331549DC910}"/>
          </ac:picMkLst>
        </pc:picChg>
      </pc:sldChg>
      <pc:sldChg chg="addSp delSp modSp add mod">
        <pc:chgData name="Koksrud Andreas" userId="9d9beba6-c052-407a-8599-c781a677a996" providerId="ADAL" clId="{4CD5824D-6142-4CBD-9878-FA57E0D27293}" dt="2023-11-24T09:19:48.810" v="3035" actId="1076"/>
        <pc:sldMkLst>
          <pc:docMk/>
          <pc:sldMk cId="2825686732" sldId="816"/>
        </pc:sldMkLst>
        <pc:picChg chg="del">
          <ac:chgData name="Koksrud Andreas" userId="9d9beba6-c052-407a-8599-c781a677a996" providerId="ADAL" clId="{4CD5824D-6142-4CBD-9878-FA57E0D27293}" dt="2023-11-24T09:14:41.664" v="2909" actId="478"/>
          <ac:picMkLst>
            <pc:docMk/>
            <pc:sldMk cId="2825686732" sldId="816"/>
            <ac:picMk id="2" creationId="{AF392963-2BAA-7151-1D1B-C320A68F69AE}"/>
          </ac:picMkLst>
        </pc:picChg>
        <pc:picChg chg="add mod">
          <ac:chgData name="Koksrud Andreas" userId="9d9beba6-c052-407a-8599-c781a677a996" providerId="ADAL" clId="{4CD5824D-6142-4CBD-9878-FA57E0D27293}" dt="2023-11-24T09:14:59.842" v="2912" actId="14100"/>
          <ac:picMkLst>
            <pc:docMk/>
            <pc:sldMk cId="2825686732" sldId="816"/>
            <ac:picMk id="3" creationId="{B188053A-A28A-3758-EB40-AB4F962E28BB}"/>
          </ac:picMkLst>
        </pc:picChg>
        <pc:picChg chg="add mod">
          <ac:chgData name="Koksrud Andreas" userId="9d9beba6-c052-407a-8599-c781a677a996" providerId="ADAL" clId="{4CD5824D-6142-4CBD-9878-FA57E0D27293}" dt="2023-11-24T09:19:48.810" v="3035" actId="1076"/>
          <ac:picMkLst>
            <pc:docMk/>
            <pc:sldMk cId="2825686732" sldId="816"/>
            <ac:picMk id="4" creationId="{8B0E1339-631C-8C23-C5C7-8EE5CCB129FE}"/>
          </ac:picMkLst>
        </pc:picChg>
        <pc:picChg chg="add del mod">
          <ac:chgData name="Koksrud Andreas" userId="9d9beba6-c052-407a-8599-c781a677a996" providerId="ADAL" clId="{4CD5824D-6142-4CBD-9878-FA57E0D27293}" dt="2023-11-24T09:19:20.792" v="3031" actId="478"/>
          <ac:picMkLst>
            <pc:docMk/>
            <pc:sldMk cId="2825686732" sldId="816"/>
            <ac:picMk id="5" creationId="{B119E735-F827-3D77-EBD5-5FFE79D3C41A}"/>
          </ac:picMkLst>
        </pc:picChg>
        <pc:picChg chg="add mod">
          <ac:chgData name="Koksrud Andreas" userId="9d9beba6-c052-407a-8599-c781a677a996" providerId="ADAL" clId="{4CD5824D-6142-4CBD-9878-FA57E0D27293}" dt="2023-11-24T09:19:45.136" v="3034" actId="1076"/>
          <ac:picMkLst>
            <pc:docMk/>
            <pc:sldMk cId="2825686732" sldId="816"/>
            <ac:picMk id="7" creationId="{051CF5BC-80FB-B094-F159-E8B283C64781}"/>
          </ac:picMkLst>
        </pc:picChg>
      </pc:sldChg>
      <pc:sldChg chg="addSp delSp modSp add mod">
        <pc:chgData name="Koksrud Andreas" userId="9d9beba6-c052-407a-8599-c781a677a996" providerId="ADAL" clId="{4CD5824D-6142-4CBD-9878-FA57E0D27293}" dt="2023-11-24T09:22:32.873" v="3053" actId="20577"/>
        <pc:sldMkLst>
          <pc:docMk/>
          <pc:sldMk cId="3012956304" sldId="817"/>
        </pc:sldMkLst>
        <pc:spChg chg="mod">
          <ac:chgData name="Koksrud Andreas" userId="9d9beba6-c052-407a-8599-c781a677a996" providerId="ADAL" clId="{4CD5824D-6142-4CBD-9878-FA57E0D27293}" dt="2023-11-24T09:22:32.873" v="3053" actId="20577"/>
          <ac:spMkLst>
            <pc:docMk/>
            <pc:sldMk cId="3012956304" sldId="817"/>
            <ac:spMk id="181" creationId="{00000000-0000-0000-0000-000000000000}"/>
          </ac:spMkLst>
        </pc:spChg>
        <pc:picChg chg="add mod">
          <ac:chgData name="Koksrud Andreas" userId="9d9beba6-c052-407a-8599-c781a677a996" providerId="ADAL" clId="{4CD5824D-6142-4CBD-9878-FA57E0D27293}" dt="2023-11-24T09:16:12.449" v="2977" actId="1076"/>
          <ac:picMkLst>
            <pc:docMk/>
            <pc:sldMk cId="3012956304" sldId="817"/>
            <ac:picMk id="2" creationId="{611EED0C-E5EC-E8CE-9054-037D7154499A}"/>
          </ac:picMkLst>
        </pc:picChg>
        <pc:picChg chg="del">
          <ac:chgData name="Koksrud Andreas" userId="9d9beba6-c052-407a-8599-c781a677a996" providerId="ADAL" clId="{4CD5824D-6142-4CBD-9878-FA57E0D27293}" dt="2023-11-24T09:16:05.272" v="2975" actId="478"/>
          <ac:picMkLst>
            <pc:docMk/>
            <pc:sldMk cId="3012956304" sldId="817"/>
            <ac:picMk id="3" creationId="{B188053A-A28A-3758-EB40-AB4F962E28BB}"/>
          </ac:picMkLst>
        </pc:picChg>
        <pc:picChg chg="del">
          <ac:chgData name="Koksrud Andreas" userId="9d9beba6-c052-407a-8599-c781a677a996" providerId="ADAL" clId="{4CD5824D-6142-4CBD-9878-FA57E0D27293}" dt="2023-11-24T09:16:04.696" v="2974" actId="478"/>
          <ac:picMkLst>
            <pc:docMk/>
            <pc:sldMk cId="3012956304" sldId="817"/>
            <ac:picMk id="4" creationId="{8B0E1339-631C-8C23-C5C7-8EE5CCB129FE}"/>
          </ac:picMkLst>
        </pc:picChg>
        <pc:picChg chg="del">
          <ac:chgData name="Koksrud Andreas" userId="9d9beba6-c052-407a-8599-c781a677a996" providerId="ADAL" clId="{4CD5824D-6142-4CBD-9878-FA57E0D27293}" dt="2023-11-24T09:16:04.080" v="2973" actId="478"/>
          <ac:picMkLst>
            <pc:docMk/>
            <pc:sldMk cId="3012956304" sldId="817"/>
            <ac:picMk id="5" creationId="{B119E735-F827-3D77-EBD5-5FFE79D3C41A}"/>
          </ac:picMkLst>
        </pc:picChg>
        <pc:picChg chg="add mod">
          <ac:chgData name="Koksrud Andreas" userId="9d9beba6-c052-407a-8599-c781a677a996" providerId="ADAL" clId="{4CD5824D-6142-4CBD-9878-FA57E0D27293}" dt="2023-11-24T09:16:25.665" v="2993" actId="1076"/>
          <ac:picMkLst>
            <pc:docMk/>
            <pc:sldMk cId="3012956304" sldId="817"/>
            <ac:picMk id="6" creationId="{7B428BF2-67D8-C9D7-A08F-88F8D960A4CB}"/>
          </ac:picMkLst>
        </pc:picChg>
      </pc:sldChg>
      <pc:sldChg chg="addSp delSp modSp add mod">
        <pc:chgData name="Koksrud Andreas" userId="9d9beba6-c052-407a-8599-c781a677a996" providerId="ADAL" clId="{4CD5824D-6142-4CBD-9878-FA57E0D27293}" dt="2023-11-24T09:16:56.333" v="3024" actId="14100"/>
        <pc:sldMkLst>
          <pc:docMk/>
          <pc:sldMk cId="958133851" sldId="818"/>
        </pc:sldMkLst>
        <pc:spChg chg="mod">
          <ac:chgData name="Koksrud Andreas" userId="9d9beba6-c052-407a-8599-c781a677a996" providerId="ADAL" clId="{4CD5824D-6142-4CBD-9878-FA57E0D27293}" dt="2023-11-24T09:16:40.592" v="3019" actId="20577"/>
          <ac:spMkLst>
            <pc:docMk/>
            <pc:sldMk cId="958133851" sldId="818"/>
            <ac:spMk id="181" creationId="{00000000-0000-0000-0000-000000000000}"/>
          </ac:spMkLst>
        </pc:spChg>
        <pc:picChg chg="del">
          <ac:chgData name="Koksrud Andreas" userId="9d9beba6-c052-407a-8599-c781a677a996" providerId="ADAL" clId="{4CD5824D-6142-4CBD-9878-FA57E0D27293}" dt="2023-11-24T09:16:50.416" v="3020" actId="478"/>
          <ac:picMkLst>
            <pc:docMk/>
            <pc:sldMk cId="958133851" sldId="818"/>
            <ac:picMk id="2" creationId="{611EED0C-E5EC-E8CE-9054-037D7154499A}"/>
          </ac:picMkLst>
        </pc:picChg>
        <pc:picChg chg="add mod">
          <ac:chgData name="Koksrud Andreas" userId="9d9beba6-c052-407a-8599-c781a677a996" providerId="ADAL" clId="{4CD5824D-6142-4CBD-9878-FA57E0D27293}" dt="2023-11-24T09:16:56.333" v="3024" actId="14100"/>
          <ac:picMkLst>
            <pc:docMk/>
            <pc:sldMk cId="958133851" sldId="818"/>
            <ac:picMk id="3" creationId="{59AC5083-7CE3-8A70-4A62-A13DE4A0B552}"/>
          </ac:picMkLst>
        </pc:picChg>
        <pc:picChg chg="del">
          <ac:chgData name="Koksrud Andreas" userId="9d9beba6-c052-407a-8599-c781a677a996" providerId="ADAL" clId="{4CD5824D-6142-4CBD-9878-FA57E0D27293}" dt="2023-11-24T09:16:51.089" v="3021" actId="478"/>
          <ac:picMkLst>
            <pc:docMk/>
            <pc:sldMk cId="958133851" sldId="818"/>
            <ac:picMk id="6" creationId="{7B428BF2-67D8-C9D7-A08F-88F8D960A4CB}"/>
          </ac:picMkLst>
        </pc:picChg>
      </pc:sldChg>
      <pc:sldChg chg="addSp delSp modSp add mod">
        <pc:chgData name="Koksrud Andreas" userId="9d9beba6-c052-407a-8599-c781a677a996" providerId="ADAL" clId="{4CD5824D-6142-4CBD-9878-FA57E0D27293}" dt="2023-11-24T09:17:14.726" v="3029" actId="14100"/>
        <pc:sldMkLst>
          <pc:docMk/>
          <pc:sldMk cId="3123567294" sldId="819"/>
        </pc:sldMkLst>
        <pc:picChg chg="add mod">
          <ac:chgData name="Koksrud Andreas" userId="9d9beba6-c052-407a-8599-c781a677a996" providerId="ADAL" clId="{4CD5824D-6142-4CBD-9878-FA57E0D27293}" dt="2023-11-24T09:17:14.726" v="3029" actId="14100"/>
          <ac:picMkLst>
            <pc:docMk/>
            <pc:sldMk cId="3123567294" sldId="819"/>
            <ac:picMk id="2" creationId="{31153E13-ACAC-897E-FC2F-BA0E107CD60D}"/>
          </ac:picMkLst>
        </pc:picChg>
        <pc:picChg chg="del">
          <ac:chgData name="Koksrud Andreas" userId="9d9beba6-c052-407a-8599-c781a677a996" providerId="ADAL" clId="{4CD5824D-6142-4CBD-9878-FA57E0D27293}" dt="2023-11-24T09:17:07.751" v="3026" actId="478"/>
          <ac:picMkLst>
            <pc:docMk/>
            <pc:sldMk cId="3123567294" sldId="819"/>
            <ac:picMk id="3" creationId="{59AC5083-7CE3-8A70-4A62-A13DE4A0B552}"/>
          </ac:picMkLst>
        </pc:picChg>
      </pc:sldChg>
      <pc:sldChg chg="addSp modSp add mod">
        <pc:chgData name="Koksrud Andreas" userId="9d9beba6-c052-407a-8599-c781a677a996" providerId="ADAL" clId="{4CD5824D-6142-4CBD-9878-FA57E0D27293}" dt="2023-12-03T18:52:50.391" v="4410" actId="20577"/>
        <pc:sldMkLst>
          <pc:docMk/>
          <pc:sldMk cId="2810975730" sldId="820"/>
        </pc:sldMkLst>
        <pc:spChg chg="add mod">
          <ac:chgData name="Koksrud Andreas" userId="9d9beba6-c052-407a-8599-c781a677a996" providerId="ADAL" clId="{4CD5824D-6142-4CBD-9878-FA57E0D27293}" dt="2023-12-03T18:52:50.391" v="4410" actId="20577"/>
          <ac:spMkLst>
            <pc:docMk/>
            <pc:sldMk cId="2810975730" sldId="820"/>
            <ac:spMk id="4" creationId="{7B2B45CA-95BD-2704-AA56-E8D306F64CB7}"/>
          </ac:spMkLst>
        </pc:spChg>
        <pc:spChg chg="mod">
          <ac:chgData name="Koksrud Andreas" userId="9d9beba6-c052-407a-8599-c781a677a996" providerId="ADAL" clId="{4CD5824D-6142-4CBD-9878-FA57E0D27293}" dt="2023-11-30T13:45:11.853" v="3528" actId="1076"/>
          <ac:spMkLst>
            <pc:docMk/>
            <pc:sldMk cId="2810975730" sldId="820"/>
            <ac:spMk id="180" creationId="{00000000-0000-0000-0000-000000000000}"/>
          </ac:spMkLst>
        </pc:spChg>
        <pc:spChg chg="mod">
          <ac:chgData name="Koksrud Andreas" userId="9d9beba6-c052-407a-8599-c781a677a996" providerId="ADAL" clId="{4CD5824D-6142-4CBD-9878-FA57E0D27293}" dt="2023-11-30T13:45:09.504" v="3526" actId="14100"/>
          <ac:spMkLst>
            <pc:docMk/>
            <pc:sldMk cId="2810975730" sldId="820"/>
            <ac:spMk id="181" creationId="{00000000-0000-0000-0000-000000000000}"/>
          </ac:spMkLst>
        </pc:spChg>
        <pc:picChg chg="add mod">
          <ac:chgData name="Koksrud Andreas" userId="9d9beba6-c052-407a-8599-c781a677a996" providerId="ADAL" clId="{4CD5824D-6142-4CBD-9878-FA57E0D27293}" dt="2023-11-30T13:45:05.097" v="3525" actId="1076"/>
          <ac:picMkLst>
            <pc:docMk/>
            <pc:sldMk cId="2810975730" sldId="820"/>
            <ac:picMk id="3" creationId="{A751BBF2-A833-7F1A-86CA-CA489927A5D4}"/>
          </ac:picMkLst>
        </pc:picChg>
      </pc:sldChg>
      <pc:sldChg chg="addSp modSp add mod">
        <pc:chgData name="Koksrud Andreas" userId="9d9beba6-c052-407a-8599-c781a677a996" providerId="ADAL" clId="{4CD5824D-6142-4CBD-9878-FA57E0D27293}" dt="2023-12-03T18:51:39.770" v="4397" actId="732"/>
        <pc:sldMkLst>
          <pc:docMk/>
          <pc:sldMk cId="484354108" sldId="821"/>
        </pc:sldMkLst>
        <pc:spChg chg="mod">
          <ac:chgData name="Koksrud Andreas" userId="9d9beba6-c052-407a-8599-c781a677a996" providerId="ADAL" clId="{4CD5824D-6142-4CBD-9878-FA57E0D27293}" dt="2023-11-24T11:45:18.428" v="3156" actId="20577"/>
          <ac:spMkLst>
            <pc:docMk/>
            <pc:sldMk cId="484354108" sldId="821"/>
            <ac:spMk id="180" creationId="{00000000-0000-0000-0000-000000000000}"/>
          </ac:spMkLst>
        </pc:spChg>
        <pc:spChg chg="mod">
          <ac:chgData name="Koksrud Andreas" userId="9d9beba6-c052-407a-8599-c781a677a996" providerId="ADAL" clId="{4CD5824D-6142-4CBD-9878-FA57E0D27293}" dt="2023-12-03T18:51:00.718" v="4391" actId="20577"/>
          <ac:spMkLst>
            <pc:docMk/>
            <pc:sldMk cId="484354108" sldId="821"/>
            <ac:spMk id="181" creationId="{00000000-0000-0000-0000-000000000000}"/>
          </ac:spMkLst>
        </pc:spChg>
        <pc:picChg chg="add mod">
          <ac:chgData name="Koksrud Andreas" userId="9d9beba6-c052-407a-8599-c781a677a996" providerId="ADAL" clId="{4CD5824D-6142-4CBD-9878-FA57E0D27293}" dt="2023-11-30T13:42:16.644" v="3462" actId="1076"/>
          <ac:picMkLst>
            <pc:docMk/>
            <pc:sldMk cId="484354108" sldId="821"/>
            <ac:picMk id="3" creationId="{65CA40AD-A0EA-FAE1-67D8-CB199C811159}"/>
          </ac:picMkLst>
        </pc:picChg>
        <pc:picChg chg="add mod">
          <ac:chgData name="Koksrud Andreas" userId="9d9beba6-c052-407a-8599-c781a677a996" providerId="ADAL" clId="{4CD5824D-6142-4CBD-9878-FA57E0D27293}" dt="2023-12-03T18:51:18.414" v="4393" actId="1076"/>
          <ac:picMkLst>
            <pc:docMk/>
            <pc:sldMk cId="484354108" sldId="821"/>
            <ac:picMk id="4" creationId="{8A3296C5-83CF-2328-0C34-139B65BDBFB0}"/>
          </ac:picMkLst>
        </pc:picChg>
        <pc:picChg chg="add mod modCrop">
          <ac:chgData name="Koksrud Andreas" userId="9d9beba6-c052-407a-8599-c781a677a996" providerId="ADAL" clId="{4CD5824D-6142-4CBD-9878-FA57E0D27293}" dt="2023-12-03T18:51:39.770" v="4397" actId="732"/>
          <ac:picMkLst>
            <pc:docMk/>
            <pc:sldMk cId="484354108" sldId="821"/>
            <ac:picMk id="6" creationId="{4E36782A-BF54-EB5F-71F3-58F8972C8AE6}"/>
          </ac:picMkLst>
        </pc:picChg>
      </pc:sldChg>
      <pc:sldChg chg="addSp modSp add mod">
        <pc:chgData name="Koksrud Andreas" userId="9d9beba6-c052-407a-8599-c781a677a996" providerId="ADAL" clId="{4CD5824D-6142-4CBD-9878-FA57E0D27293}" dt="2023-11-30T13:53:00.978" v="3724" actId="14100"/>
        <pc:sldMkLst>
          <pc:docMk/>
          <pc:sldMk cId="1297674930" sldId="822"/>
        </pc:sldMkLst>
        <pc:spChg chg="add mod">
          <ac:chgData name="Koksrud Andreas" userId="9d9beba6-c052-407a-8599-c781a677a996" providerId="ADAL" clId="{4CD5824D-6142-4CBD-9878-FA57E0D27293}" dt="2023-11-30T13:48:30.274" v="3605" actId="20577"/>
          <ac:spMkLst>
            <pc:docMk/>
            <pc:sldMk cId="1297674930" sldId="822"/>
            <ac:spMk id="2" creationId="{021CA0C3-964C-194D-8088-55B4655C41AF}"/>
          </ac:spMkLst>
        </pc:spChg>
        <pc:spChg chg="mod">
          <ac:chgData name="Koksrud Andreas" userId="9d9beba6-c052-407a-8599-c781a677a996" providerId="ADAL" clId="{4CD5824D-6142-4CBD-9878-FA57E0D27293}" dt="2023-11-24T11:45:41.963" v="3177" actId="20577"/>
          <ac:spMkLst>
            <pc:docMk/>
            <pc:sldMk cId="1297674930" sldId="822"/>
            <ac:spMk id="180" creationId="{00000000-0000-0000-0000-000000000000}"/>
          </ac:spMkLst>
        </pc:spChg>
        <pc:spChg chg="mod">
          <ac:chgData name="Koksrud Andreas" userId="9d9beba6-c052-407a-8599-c781a677a996" providerId="ADAL" clId="{4CD5824D-6142-4CBD-9878-FA57E0D27293}" dt="2023-11-24T11:45:37.766" v="3169" actId="6549"/>
          <ac:spMkLst>
            <pc:docMk/>
            <pc:sldMk cId="1297674930" sldId="822"/>
            <ac:spMk id="181" creationId="{00000000-0000-0000-0000-000000000000}"/>
          </ac:spMkLst>
        </pc:spChg>
        <pc:picChg chg="add mod">
          <ac:chgData name="Koksrud Andreas" userId="9d9beba6-c052-407a-8599-c781a677a996" providerId="ADAL" clId="{4CD5824D-6142-4CBD-9878-FA57E0D27293}" dt="2023-11-30T13:53:00.978" v="3724" actId="14100"/>
          <ac:picMkLst>
            <pc:docMk/>
            <pc:sldMk cId="1297674930" sldId="822"/>
            <ac:picMk id="4" creationId="{EAB86436-246B-5693-017D-2894A492E0DD}"/>
          </ac:picMkLst>
        </pc:picChg>
      </pc:sldChg>
      <pc:sldChg chg="addSp delSp modSp add mod">
        <pc:chgData name="Koksrud Andreas" userId="9d9beba6-c052-407a-8599-c781a677a996" providerId="ADAL" clId="{4CD5824D-6142-4CBD-9878-FA57E0D27293}" dt="2023-12-01T11:32:03.550" v="4162" actId="20577"/>
        <pc:sldMkLst>
          <pc:docMk/>
          <pc:sldMk cId="3521479601" sldId="823"/>
        </pc:sldMkLst>
        <pc:spChg chg="add del mod">
          <ac:chgData name="Koksrud Andreas" userId="9d9beba6-c052-407a-8599-c781a677a996" providerId="ADAL" clId="{4CD5824D-6142-4CBD-9878-FA57E0D27293}" dt="2023-12-01T11:26:26.236" v="4016" actId="478"/>
          <ac:spMkLst>
            <pc:docMk/>
            <pc:sldMk cId="3521479601" sldId="823"/>
            <ac:spMk id="2" creationId="{5EE37D2C-AA92-2006-6627-1E6BDA830499}"/>
          </ac:spMkLst>
        </pc:spChg>
        <pc:spChg chg="add del mod">
          <ac:chgData name="Koksrud Andreas" userId="9d9beba6-c052-407a-8599-c781a677a996" providerId="ADAL" clId="{4CD5824D-6142-4CBD-9878-FA57E0D27293}" dt="2023-12-01T11:26:28.539" v="4017" actId="478"/>
          <ac:spMkLst>
            <pc:docMk/>
            <pc:sldMk cId="3521479601" sldId="823"/>
            <ac:spMk id="3" creationId="{6E26EF15-1CB2-EDFE-BDF1-5E33B74D41B5}"/>
          </ac:spMkLst>
        </pc:spChg>
        <pc:spChg chg="add del mod">
          <ac:chgData name="Koksrud Andreas" userId="9d9beba6-c052-407a-8599-c781a677a996" providerId="ADAL" clId="{4CD5824D-6142-4CBD-9878-FA57E0D27293}" dt="2023-12-01T11:28:14.591" v="4021" actId="478"/>
          <ac:spMkLst>
            <pc:docMk/>
            <pc:sldMk cId="3521479601" sldId="823"/>
            <ac:spMk id="4" creationId="{0D9715D0-38F7-99B1-CFAD-80020FD4D4EA}"/>
          </ac:spMkLst>
        </pc:spChg>
        <pc:spChg chg="add mod">
          <ac:chgData name="Koksrud Andreas" userId="9d9beba6-c052-407a-8599-c781a677a996" providerId="ADAL" clId="{4CD5824D-6142-4CBD-9878-FA57E0D27293}" dt="2023-12-01T11:32:03.550" v="4162" actId="20577"/>
          <ac:spMkLst>
            <pc:docMk/>
            <pc:sldMk cId="3521479601" sldId="823"/>
            <ac:spMk id="6" creationId="{5485B025-69EF-89C1-6489-284E2DAA1110}"/>
          </ac:spMkLst>
        </pc:spChg>
        <pc:spChg chg="add del">
          <ac:chgData name="Koksrud Andreas" userId="9d9beba6-c052-407a-8599-c781a677a996" providerId="ADAL" clId="{4CD5824D-6142-4CBD-9878-FA57E0D27293}" dt="2023-12-01T11:28:26.429" v="4026" actId="478"/>
          <ac:spMkLst>
            <pc:docMk/>
            <pc:sldMk cId="3521479601" sldId="823"/>
            <ac:spMk id="8" creationId="{E2E01979-A0CB-BF65-481C-21DDEF2B2975}"/>
          </ac:spMkLst>
        </pc:spChg>
        <pc:spChg chg="add mod">
          <ac:chgData name="Koksrud Andreas" userId="9d9beba6-c052-407a-8599-c781a677a996" providerId="ADAL" clId="{4CD5824D-6142-4CBD-9878-FA57E0D27293}" dt="2023-12-01T11:30:18.021" v="4105" actId="1076"/>
          <ac:spMkLst>
            <pc:docMk/>
            <pc:sldMk cId="3521479601" sldId="823"/>
            <ac:spMk id="9" creationId="{D17A5E2E-F765-DF16-1A1D-79770F561C65}"/>
          </ac:spMkLst>
        </pc:spChg>
        <pc:spChg chg="add mod">
          <ac:chgData name="Koksrud Andreas" userId="9d9beba6-c052-407a-8599-c781a677a996" providerId="ADAL" clId="{4CD5824D-6142-4CBD-9878-FA57E0D27293}" dt="2023-12-01T11:30:38.159" v="4110"/>
          <ac:spMkLst>
            <pc:docMk/>
            <pc:sldMk cId="3521479601" sldId="823"/>
            <ac:spMk id="10" creationId="{1F1F182D-F5E4-BCD4-A522-F4CB1BE01B01}"/>
          </ac:spMkLst>
        </pc:spChg>
        <pc:spChg chg="add mod">
          <ac:chgData name="Koksrud Andreas" userId="9d9beba6-c052-407a-8599-c781a677a996" providerId="ADAL" clId="{4CD5824D-6142-4CBD-9878-FA57E0D27293}" dt="2023-12-01T11:31:50.433" v="4159" actId="20577"/>
          <ac:spMkLst>
            <pc:docMk/>
            <pc:sldMk cId="3521479601" sldId="823"/>
            <ac:spMk id="11" creationId="{EDCFD39E-BC2E-CE73-9E05-DE7F383A2EB0}"/>
          </ac:spMkLst>
        </pc:spChg>
        <pc:spChg chg="del mod">
          <ac:chgData name="Koksrud Andreas" userId="9d9beba6-c052-407a-8599-c781a677a996" providerId="ADAL" clId="{4CD5824D-6142-4CBD-9878-FA57E0D27293}" dt="2023-12-01T11:28:17.246" v="4022" actId="478"/>
          <ac:spMkLst>
            <pc:docMk/>
            <pc:sldMk cId="3521479601" sldId="823"/>
            <ac:spMk id="181" creationId="{00000000-0000-0000-0000-000000000000}"/>
          </ac:spMkLst>
        </pc:spChg>
      </pc:sldChg>
      <pc:sldChg chg="addSp modSp add mod">
        <pc:chgData name="Koksrud Andreas" userId="9d9beba6-c052-407a-8599-c781a677a996" providerId="ADAL" clId="{4CD5824D-6142-4CBD-9878-FA57E0D27293}" dt="2023-11-24T11:49:17.143" v="3308" actId="1076"/>
        <pc:sldMkLst>
          <pc:docMk/>
          <pc:sldMk cId="2832886649" sldId="824"/>
        </pc:sldMkLst>
        <pc:spChg chg="mod">
          <ac:chgData name="Koksrud Andreas" userId="9d9beba6-c052-407a-8599-c781a677a996" providerId="ADAL" clId="{4CD5824D-6142-4CBD-9878-FA57E0D27293}" dt="2023-11-24T11:48:48.595" v="3258" actId="6549"/>
          <ac:spMkLst>
            <pc:docMk/>
            <pc:sldMk cId="2832886649" sldId="824"/>
            <ac:spMk id="2" creationId="{5EE37D2C-AA92-2006-6627-1E6BDA830499}"/>
          </ac:spMkLst>
        </pc:spChg>
        <pc:spChg chg="add mod">
          <ac:chgData name="Koksrud Andreas" userId="9d9beba6-c052-407a-8599-c781a677a996" providerId="ADAL" clId="{4CD5824D-6142-4CBD-9878-FA57E0D27293}" dt="2023-11-24T11:49:17.143" v="3308" actId="1076"/>
          <ac:spMkLst>
            <pc:docMk/>
            <pc:sldMk cId="2832886649" sldId="824"/>
            <ac:spMk id="4" creationId="{F1C29DD3-88AA-BC5D-A3B0-CB7FCA7AF84F}"/>
          </ac:spMkLst>
        </pc:spChg>
        <pc:spChg chg="mod">
          <ac:chgData name="Koksrud Andreas" userId="9d9beba6-c052-407a-8599-c781a677a996" providerId="ADAL" clId="{4CD5824D-6142-4CBD-9878-FA57E0D27293}" dt="2023-11-24T11:48:03.827" v="3207" actId="20577"/>
          <ac:spMkLst>
            <pc:docMk/>
            <pc:sldMk cId="2832886649" sldId="824"/>
            <ac:spMk id="181" creationId="{00000000-0000-0000-0000-000000000000}"/>
          </ac:spMkLst>
        </pc:spChg>
      </pc:sldChg>
      <pc:sldChg chg="delSp modSp add mod">
        <pc:chgData name="Koksrud Andreas" userId="9d9beba6-c052-407a-8599-c781a677a996" providerId="ADAL" clId="{4CD5824D-6142-4CBD-9878-FA57E0D27293}" dt="2023-11-24T11:51:15.718" v="3380" actId="6549"/>
        <pc:sldMkLst>
          <pc:docMk/>
          <pc:sldMk cId="3060428227" sldId="825"/>
        </pc:sldMkLst>
        <pc:spChg chg="mod">
          <ac:chgData name="Koksrud Andreas" userId="9d9beba6-c052-407a-8599-c781a677a996" providerId="ADAL" clId="{4CD5824D-6142-4CBD-9878-FA57E0D27293}" dt="2023-11-24T11:51:15.718" v="3380" actId="6549"/>
          <ac:spMkLst>
            <pc:docMk/>
            <pc:sldMk cId="3060428227" sldId="825"/>
            <ac:spMk id="2" creationId="{5EE37D2C-AA92-2006-6627-1E6BDA830499}"/>
          </ac:spMkLst>
        </pc:spChg>
        <pc:spChg chg="del">
          <ac:chgData name="Koksrud Andreas" userId="9d9beba6-c052-407a-8599-c781a677a996" providerId="ADAL" clId="{4CD5824D-6142-4CBD-9878-FA57E0D27293}" dt="2023-11-24T11:50:54.475" v="3377" actId="478"/>
          <ac:spMkLst>
            <pc:docMk/>
            <pc:sldMk cId="3060428227" sldId="825"/>
            <ac:spMk id="4" creationId="{F1C29DD3-88AA-BC5D-A3B0-CB7FCA7AF84F}"/>
          </ac:spMkLst>
        </pc:spChg>
        <pc:spChg chg="mod">
          <ac:chgData name="Koksrud Andreas" userId="9d9beba6-c052-407a-8599-c781a677a996" providerId="ADAL" clId="{4CD5824D-6142-4CBD-9878-FA57E0D27293}" dt="2023-11-24T11:50:46.770" v="3363" actId="20577"/>
          <ac:spMkLst>
            <pc:docMk/>
            <pc:sldMk cId="3060428227" sldId="825"/>
            <ac:spMk id="180" creationId="{00000000-0000-0000-0000-000000000000}"/>
          </ac:spMkLst>
        </pc:spChg>
        <pc:spChg chg="mod">
          <ac:chgData name="Koksrud Andreas" userId="9d9beba6-c052-407a-8599-c781a677a996" providerId="ADAL" clId="{4CD5824D-6142-4CBD-9878-FA57E0D27293}" dt="2023-11-24T11:50:50.374" v="3376" actId="20577"/>
          <ac:spMkLst>
            <pc:docMk/>
            <pc:sldMk cId="3060428227" sldId="825"/>
            <ac:spMk id="181" creationId="{00000000-0000-0000-0000-000000000000}"/>
          </ac:spMkLst>
        </pc:spChg>
      </pc:sldChg>
      <pc:sldChg chg="addSp delSp modSp add mod">
        <pc:chgData name="Koksrud Andreas" userId="9d9beba6-c052-407a-8599-c781a677a996" providerId="ADAL" clId="{4CD5824D-6142-4CBD-9878-FA57E0D27293}" dt="2023-12-01T07:02:16.582" v="3977" actId="404"/>
        <pc:sldMkLst>
          <pc:docMk/>
          <pc:sldMk cId="4106763092" sldId="826"/>
        </pc:sldMkLst>
        <pc:spChg chg="mod">
          <ac:chgData name="Koksrud Andreas" userId="9d9beba6-c052-407a-8599-c781a677a996" providerId="ADAL" clId="{4CD5824D-6142-4CBD-9878-FA57E0D27293}" dt="2023-12-01T07:01:47.410" v="3973" actId="20577"/>
          <ac:spMkLst>
            <pc:docMk/>
            <pc:sldMk cId="4106763092" sldId="826"/>
            <ac:spMk id="180" creationId="{00000000-0000-0000-0000-000000000000}"/>
          </ac:spMkLst>
        </pc:spChg>
        <pc:spChg chg="mod">
          <ac:chgData name="Koksrud Andreas" userId="9d9beba6-c052-407a-8599-c781a677a996" providerId="ADAL" clId="{4CD5824D-6142-4CBD-9878-FA57E0D27293}" dt="2023-12-01T07:02:16.582" v="3977" actId="404"/>
          <ac:spMkLst>
            <pc:docMk/>
            <pc:sldMk cId="4106763092" sldId="826"/>
            <ac:spMk id="181" creationId="{00000000-0000-0000-0000-000000000000}"/>
          </ac:spMkLst>
        </pc:spChg>
        <pc:graphicFrameChg chg="add del mod">
          <ac:chgData name="Koksrud Andreas" userId="9d9beba6-c052-407a-8599-c781a677a996" providerId="ADAL" clId="{4CD5824D-6142-4CBD-9878-FA57E0D27293}" dt="2023-12-01T06:43:20.380" v="3789"/>
          <ac:graphicFrameMkLst>
            <pc:docMk/>
            <pc:sldMk cId="4106763092" sldId="826"/>
            <ac:graphicFrameMk id="3" creationId="{9FFA8492-B0F8-43D4-8AF5-048E859C5C2B}"/>
          </ac:graphicFrameMkLst>
        </pc:graphicFrameChg>
        <pc:graphicFrameChg chg="add del mod">
          <ac:chgData name="Koksrud Andreas" userId="9d9beba6-c052-407a-8599-c781a677a996" providerId="ADAL" clId="{4CD5824D-6142-4CBD-9878-FA57E0D27293}" dt="2023-12-01T06:43:23.623" v="3791"/>
          <ac:graphicFrameMkLst>
            <pc:docMk/>
            <pc:sldMk cId="4106763092" sldId="826"/>
            <ac:graphicFrameMk id="4" creationId="{082D7A95-B899-AC3F-9993-6EEC8FF7262E}"/>
          </ac:graphicFrameMkLst>
        </pc:graphicFrameChg>
        <pc:graphicFrameChg chg="add del mod">
          <ac:chgData name="Koksrud Andreas" userId="9d9beba6-c052-407a-8599-c781a677a996" providerId="ADAL" clId="{4CD5824D-6142-4CBD-9878-FA57E0D27293}" dt="2023-12-01T06:44:13.078" v="3809" actId="478"/>
          <ac:graphicFrameMkLst>
            <pc:docMk/>
            <pc:sldMk cId="4106763092" sldId="826"/>
            <ac:graphicFrameMk id="5" creationId="{C75D17E9-3F95-3FA9-2C47-9667D4754269}"/>
          </ac:graphicFrameMkLst>
        </pc:graphicFrameChg>
        <pc:picChg chg="del">
          <ac:chgData name="Koksrud Andreas" userId="9d9beba6-c052-407a-8599-c781a677a996" providerId="ADAL" clId="{4CD5824D-6142-4CBD-9878-FA57E0D27293}" dt="2023-12-01T06:42:07.985" v="3730" actId="478"/>
          <ac:picMkLst>
            <pc:docMk/>
            <pc:sldMk cId="4106763092" sldId="826"/>
            <ac:picMk id="2" creationId="{31153E13-ACAC-897E-FC2F-BA0E107CD60D}"/>
          </ac:picMkLst>
        </pc:picChg>
      </pc:sldChg>
      <pc:sldChg chg="addSp delSp modSp add mod">
        <pc:chgData name="Koksrud Andreas" userId="9d9beba6-c052-407a-8599-c781a677a996" providerId="ADAL" clId="{4CD5824D-6142-4CBD-9878-FA57E0D27293}" dt="2023-12-01T07:03:40.504" v="4012" actId="20577"/>
        <pc:sldMkLst>
          <pc:docMk/>
          <pc:sldMk cId="3993021773" sldId="827"/>
        </pc:sldMkLst>
        <pc:spChg chg="add del mod">
          <ac:chgData name="Koksrud Andreas" userId="9d9beba6-c052-407a-8599-c781a677a996" providerId="ADAL" clId="{4CD5824D-6142-4CBD-9878-FA57E0D27293}" dt="2023-12-01T07:02:33.824" v="3979" actId="478"/>
          <ac:spMkLst>
            <pc:docMk/>
            <pc:sldMk cId="3993021773" sldId="827"/>
            <ac:spMk id="4" creationId="{6DDCDEAC-0828-32BB-E7D2-57A0C609CE9D}"/>
          </ac:spMkLst>
        </pc:spChg>
        <pc:spChg chg="mod">
          <ac:chgData name="Koksrud Andreas" userId="9d9beba6-c052-407a-8599-c781a677a996" providerId="ADAL" clId="{4CD5824D-6142-4CBD-9878-FA57E0D27293}" dt="2023-12-01T07:03:40.504" v="4012" actId="20577"/>
          <ac:spMkLst>
            <pc:docMk/>
            <pc:sldMk cId="3993021773" sldId="827"/>
            <ac:spMk id="180" creationId="{00000000-0000-0000-0000-000000000000}"/>
          </ac:spMkLst>
        </pc:spChg>
        <pc:spChg chg="del">
          <ac:chgData name="Koksrud Andreas" userId="9d9beba6-c052-407a-8599-c781a677a996" providerId="ADAL" clId="{4CD5824D-6142-4CBD-9878-FA57E0D27293}" dt="2023-12-01T07:02:29.859" v="3978" actId="478"/>
          <ac:spMkLst>
            <pc:docMk/>
            <pc:sldMk cId="3993021773" sldId="827"/>
            <ac:spMk id="181" creationId="{00000000-0000-0000-0000-000000000000}"/>
          </ac:spMkLst>
        </pc:spChg>
        <pc:picChg chg="del">
          <ac:chgData name="Koksrud Andreas" userId="9d9beba6-c052-407a-8599-c781a677a996" providerId="ADAL" clId="{4CD5824D-6142-4CBD-9878-FA57E0D27293}" dt="2023-12-01T07:02:34.454" v="3980" actId="478"/>
          <ac:picMkLst>
            <pc:docMk/>
            <pc:sldMk cId="3993021773" sldId="827"/>
            <ac:picMk id="3" creationId="{77764897-3F1A-B171-E2D8-7357AC30BADC}"/>
          </ac:picMkLst>
        </pc:picChg>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pChg chg="mod">
          <ac:chgData name="Koksrud Andreas" userId="9d9beba6-c052-407a-8599-c781a677a996" providerId="ADAL" clId="{4CD5824D-6142-4CBD-9878-FA57E0D27293}" dt="2023-12-03T18:49:26.474" v="4363" actId="20577"/>
          <ac:spMkLst>
            <pc:docMk/>
            <pc:sldMk cId="1118305278" sldId="829"/>
            <ac:spMk id="2" creationId="{021CA0C3-964C-194D-8088-55B4655C41AF}"/>
          </ac:spMkLst>
        </pc:spChg>
        <pc:picChg chg="del">
          <ac:chgData name="Koksrud Andreas" userId="9d9beba6-c052-407a-8599-c781a677a996" providerId="ADAL" clId="{4CD5824D-6142-4CBD-9878-FA57E0D27293}" dt="2023-12-03T18:49:02.831" v="4288" actId="478"/>
          <ac:picMkLst>
            <pc:docMk/>
            <pc:sldMk cId="1118305278" sldId="829"/>
            <ac:picMk id="4" creationId="{EAB86436-246B-5693-017D-2894A492E0DD}"/>
          </ac:picMkLst>
        </pc:picChg>
        <pc:picChg chg="add mod modCrop">
          <ac:chgData name="Koksrud Andreas" userId="9d9beba6-c052-407a-8599-c781a677a996" providerId="ADAL" clId="{4CD5824D-6142-4CBD-9878-FA57E0D27293}" dt="2023-12-03T18:52:14.805" v="4400" actId="1076"/>
          <ac:picMkLst>
            <pc:docMk/>
            <pc:sldMk cId="1118305278" sldId="829"/>
            <ac:picMk id="5" creationId="{43336349-78A5-A952-DB7D-358AD9EB5B2C}"/>
          </ac:picMkLst>
        </pc:picChg>
        <pc:picChg chg="add mod">
          <ac:chgData name="Koksrud Andreas" userId="9d9beba6-c052-407a-8599-c781a677a996" providerId="ADAL" clId="{4CD5824D-6142-4CBD-9878-FA57E0D27293}" dt="2023-12-03T18:52:14.805" v="4400" actId="1076"/>
          <ac:picMkLst>
            <pc:docMk/>
            <pc:sldMk cId="1118305278" sldId="829"/>
            <ac:picMk id="7" creationId="{C0331D1C-3593-F42B-229C-96B072208F67}"/>
          </ac:picMkLst>
        </pc:picChg>
        <pc:picChg chg="add mod">
          <ac:chgData name="Koksrud Andreas" userId="9d9beba6-c052-407a-8599-c781a677a996" providerId="ADAL" clId="{4CD5824D-6142-4CBD-9878-FA57E0D27293}" dt="2023-12-03T18:52:14.805" v="4400" actId="1076"/>
          <ac:picMkLst>
            <pc:docMk/>
            <pc:sldMk cId="1118305278" sldId="829"/>
            <ac:picMk id="9" creationId="{27FAC38C-7512-069D-9DB9-BAC8F87C1559}"/>
          </ac:picMkLst>
        </pc:picChg>
      </pc:sldChg>
      <pc:sldChg chg="addSp delSp modSp add mod">
        <pc:chgData name="Koksrud Andreas" userId="9d9beba6-c052-407a-8599-c781a677a996" providerId="ADAL" clId="{4CD5824D-6142-4CBD-9878-FA57E0D27293}" dt="2023-12-03T19:04:08.867" v="4695" actId="1076"/>
        <pc:sldMkLst>
          <pc:docMk/>
          <pc:sldMk cId="1212745208" sldId="830"/>
        </pc:sldMkLst>
        <pc:spChg chg="mod">
          <ac:chgData name="Koksrud Andreas" userId="9d9beba6-c052-407a-8599-c781a677a996" providerId="ADAL" clId="{4CD5824D-6142-4CBD-9878-FA57E0D27293}" dt="2023-12-03T19:03:59.422" v="4692" actId="20577"/>
          <ac:spMkLst>
            <pc:docMk/>
            <pc:sldMk cId="1212745208" sldId="830"/>
            <ac:spMk id="181" creationId="{00000000-0000-0000-0000-000000000000}"/>
          </ac:spMkLst>
        </pc:spChg>
        <pc:picChg chg="del">
          <ac:chgData name="Koksrud Andreas" userId="9d9beba6-c052-407a-8599-c781a677a996" providerId="ADAL" clId="{4CD5824D-6142-4CBD-9878-FA57E0D27293}" dt="2023-12-03T19:02:22.200" v="4565" actId="478"/>
          <ac:picMkLst>
            <pc:docMk/>
            <pc:sldMk cId="1212745208" sldId="830"/>
            <ac:picMk id="3" creationId="{CBFEFB0B-3282-7AC0-21B6-52CE33617628}"/>
          </ac:picMkLst>
        </pc:picChg>
        <pc:picChg chg="add mod">
          <ac:chgData name="Koksrud Andreas" userId="9d9beba6-c052-407a-8599-c781a677a996" providerId="ADAL" clId="{4CD5824D-6142-4CBD-9878-FA57E0D27293}" dt="2023-12-03T19:04:08.867" v="4695" actId="1076"/>
          <ac:picMkLst>
            <pc:docMk/>
            <pc:sldMk cId="1212745208" sldId="830"/>
            <ac:picMk id="4" creationId="{2732A197-6670-00B1-998C-BB6A421E922F}"/>
          </ac:picMkLst>
        </pc:picChg>
        <pc:picChg chg="del">
          <ac:chgData name="Koksrud Andreas" userId="9d9beba6-c052-407a-8599-c781a677a996" providerId="ADAL" clId="{4CD5824D-6142-4CBD-9878-FA57E0D27293}" dt="2023-12-03T19:02:22.675" v="4566" actId="478"/>
          <ac:picMkLst>
            <pc:docMk/>
            <pc:sldMk cId="1212745208" sldId="830"/>
            <ac:picMk id="5" creationId="{23572AA6-9B29-275E-AB67-74C799BC3C20}"/>
          </ac:picMkLst>
        </pc:picChg>
        <pc:picChg chg="del">
          <ac:chgData name="Koksrud Andreas" userId="9d9beba6-c052-407a-8599-c781a677a996" providerId="ADAL" clId="{4CD5824D-6142-4CBD-9878-FA57E0D27293}" dt="2023-12-03T19:02:24.167" v="4568" actId="478"/>
          <ac:picMkLst>
            <pc:docMk/>
            <pc:sldMk cId="1212745208" sldId="830"/>
            <ac:picMk id="11" creationId="{FA3AA484-9678-282F-FA0F-53789CE5C7E0}"/>
          </ac:picMkLst>
        </pc:picChg>
        <pc:picChg chg="del">
          <ac:chgData name="Koksrud Andreas" userId="9d9beba6-c052-407a-8599-c781a677a996" providerId="ADAL" clId="{4CD5824D-6142-4CBD-9878-FA57E0D27293}" dt="2023-12-03T19:02:24.603" v="4569" actId="478"/>
          <ac:picMkLst>
            <pc:docMk/>
            <pc:sldMk cId="1212745208" sldId="830"/>
            <ac:picMk id="13" creationId="{C7A6110E-5CF7-BBCF-6830-61081EFA2E77}"/>
          </ac:picMkLst>
        </pc:picChg>
        <pc:cxnChg chg="del mod">
          <ac:chgData name="Koksrud Andreas" userId="9d9beba6-c052-407a-8599-c781a677a996" providerId="ADAL" clId="{4CD5824D-6142-4CBD-9878-FA57E0D27293}" dt="2023-12-03T19:02:23.682" v="4567" actId="478"/>
          <ac:cxnSpMkLst>
            <pc:docMk/>
            <pc:sldMk cId="1212745208" sldId="830"/>
            <ac:cxnSpMk id="8" creationId="{61E4DBE9-0D5F-FCD9-C745-13AB35479943}"/>
          </ac:cxnSpMkLst>
        </pc:cxnChg>
        <pc:cxnChg chg="del mod">
          <ac:chgData name="Koksrud Andreas" userId="9d9beba6-c052-407a-8599-c781a677a996" providerId="ADAL" clId="{4CD5824D-6142-4CBD-9878-FA57E0D27293}" dt="2023-12-03T19:02:25.296" v="4570" actId="478"/>
          <ac:cxnSpMkLst>
            <pc:docMk/>
            <pc:sldMk cId="1212745208" sldId="830"/>
            <ac:cxnSpMk id="14" creationId="{5E62564F-5B58-6220-DA9D-75A1C5F55029}"/>
          </ac:cxnSpMkLst>
        </pc:cxnChg>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pChg chg="mod">
          <ac:chgData name="Koksrud Andreas" userId="9d9beba6-c052-407a-8599-c781a677a996" providerId="ADAL" clId="{905ADE08-F996-4E61-A704-9E9FFC9B393E}" dt="2023-12-11T15:23:47.067" v="23" actId="20577"/>
          <ac:spMkLst>
            <pc:docMk/>
            <pc:sldMk cId="697137886" sldId="679"/>
            <ac:spMk id="2" creationId="{00000000-0000-0000-0000-000000000000}"/>
          </ac:spMkLst>
        </pc:spChg>
        <pc:spChg chg="mod">
          <ac:chgData name="Koksrud Andreas" userId="9d9beba6-c052-407a-8599-c781a677a996" providerId="ADAL" clId="{905ADE08-F996-4E61-A704-9E9FFC9B393E}" dt="2023-12-11T15:23:58.322" v="60" actId="20577"/>
          <ac:spMkLst>
            <pc:docMk/>
            <pc:sldMk cId="697137886" sldId="679"/>
            <ac:spMk id="3" creationId="{00000000-0000-0000-0000-000000000000}"/>
          </ac:spMkLst>
        </pc:spChg>
      </pc:sldChg>
      <pc:sldChg chg="modSp mod">
        <pc:chgData name="Koksrud Andreas" userId="9d9beba6-c052-407a-8599-c781a677a996" providerId="ADAL" clId="{905ADE08-F996-4E61-A704-9E9FFC9B393E}" dt="2023-12-13T06:40:00.683" v="2549" actId="15"/>
        <pc:sldMkLst>
          <pc:docMk/>
          <pc:sldMk cId="267941889" sldId="776"/>
        </pc:sldMkLst>
        <pc:spChg chg="mod">
          <ac:chgData name="Koksrud Andreas" userId="9d9beba6-c052-407a-8599-c781a677a996" providerId="ADAL" clId="{905ADE08-F996-4E61-A704-9E9FFC9B393E}" dt="2023-12-13T06:40:00.683" v="2549" actId="15"/>
          <ac:spMkLst>
            <pc:docMk/>
            <pc:sldMk cId="267941889" sldId="776"/>
            <ac:spMk id="2" creationId="{9DFEA761-9758-CCB6-454F-76D77B537567}"/>
          </ac:spMkLst>
        </pc:spChg>
      </pc:sldChg>
      <pc:sldChg chg="modSp mod">
        <pc:chgData name="Koksrud Andreas" userId="9d9beba6-c052-407a-8599-c781a677a996" providerId="ADAL" clId="{905ADE08-F996-4E61-A704-9E9FFC9B393E}" dt="2023-12-13T06:51:31.478" v="2594" actId="20577"/>
        <pc:sldMkLst>
          <pc:docMk/>
          <pc:sldMk cId="3268319793" sldId="777"/>
        </pc:sldMkLst>
        <pc:spChg chg="mod">
          <ac:chgData name="Koksrud Andreas" userId="9d9beba6-c052-407a-8599-c781a677a996" providerId="ADAL" clId="{905ADE08-F996-4E61-A704-9E9FFC9B393E}" dt="2023-12-13T06:51:31.478" v="2594" actId="20577"/>
          <ac:spMkLst>
            <pc:docMk/>
            <pc:sldMk cId="3268319793" sldId="777"/>
            <ac:spMk id="181" creationId="{00000000-0000-0000-0000-000000000000}"/>
          </ac:spMkLst>
        </pc:spChg>
      </pc:sldChg>
      <pc:sldChg chg="addSp delSp modSp mod">
        <pc:chgData name="Koksrud Andreas" userId="9d9beba6-c052-407a-8599-c781a677a996" providerId="ADAL" clId="{905ADE08-F996-4E61-A704-9E9FFC9B393E}" dt="2023-12-11T15:37:46.693" v="1354" actId="20577"/>
        <pc:sldMkLst>
          <pc:docMk/>
          <pc:sldMk cId="1881751481" sldId="782"/>
        </pc:sldMkLst>
        <pc:spChg chg="mod">
          <ac:chgData name="Koksrud Andreas" userId="9d9beba6-c052-407a-8599-c781a677a996" providerId="ADAL" clId="{905ADE08-F996-4E61-A704-9E9FFC9B393E}" dt="2023-12-11T15:25:59.337" v="98" actId="20577"/>
          <ac:spMkLst>
            <pc:docMk/>
            <pc:sldMk cId="1881751481" sldId="782"/>
            <ac:spMk id="180" creationId="{00000000-0000-0000-0000-000000000000}"/>
          </ac:spMkLst>
        </pc:spChg>
        <pc:spChg chg="mod">
          <ac:chgData name="Koksrud Andreas" userId="9d9beba6-c052-407a-8599-c781a677a996" providerId="ADAL" clId="{905ADE08-F996-4E61-A704-9E9FFC9B393E}" dt="2023-12-11T15:37:46.693" v="1354" actId="20577"/>
          <ac:spMkLst>
            <pc:docMk/>
            <pc:sldMk cId="1881751481" sldId="782"/>
            <ac:spMk id="181" creationId="{00000000-0000-0000-0000-000000000000}"/>
          </ac:spMkLst>
        </pc:spChg>
        <pc:graphicFrameChg chg="add del mod">
          <ac:chgData name="Koksrud Andreas" userId="9d9beba6-c052-407a-8599-c781a677a996" providerId="ADAL" clId="{905ADE08-F996-4E61-A704-9E9FFC9B393E}" dt="2023-12-11T15:25:06.415" v="62"/>
          <ac:graphicFrameMkLst>
            <pc:docMk/>
            <pc:sldMk cId="1881751481" sldId="782"/>
            <ac:graphicFrameMk id="2" creationId="{CC52BEE3-323F-0ED8-AC1E-F5E024C42E73}"/>
          </ac:graphicFrameMkLst>
        </pc:graphicFrameChg>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pChg chg="mod">
          <ac:chgData name="Koksrud Andreas" userId="9d9beba6-c052-407a-8599-c781a677a996" providerId="ADAL" clId="{905ADE08-F996-4E61-A704-9E9FFC9B393E}" dt="2023-12-13T06:47:54.037" v="2585" actId="20577"/>
          <ac:spMkLst>
            <pc:docMk/>
            <pc:sldMk cId="590634226" sldId="798"/>
            <ac:spMk id="181" creationId="{00000000-0000-0000-0000-000000000000}"/>
          </ac:spMkLst>
        </pc:spChg>
        <pc:picChg chg="add mod">
          <ac:chgData name="Koksrud Andreas" userId="9d9beba6-c052-407a-8599-c781a677a996" providerId="ADAL" clId="{905ADE08-F996-4E61-A704-9E9FFC9B393E}" dt="2023-12-13T06:44:30.665" v="2566" actId="1076"/>
          <ac:picMkLst>
            <pc:docMk/>
            <pc:sldMk cId="590634226" sldId="798"/>
            <ac:picMk id="4" creationId="{3268E2CD-034A-0355-88E6-A9987142F20D}"/>
          </ac:picMkLst>
        </pc:picChg>
      </pc:sldChg>
      <pc:sldChg chg="modSp mod">
        <pc:chgData name="Koksrud Andreas" userId="9d9beba6-c052-407a-8599-c781a677a996" providerId="ADAL" clId="{905ADE08-F996-4E61-A704-9E9FFC9B393E}" dt="2023-12-13T20:51:15.061" v="3243" actId="20577"/>
        <pc:sldMkLst>
          <pc:docMk/>
          <pc:sldMk cId="1792322963" sldId="799"/>
        </pc:sldMkLst>
        <pc:spChg chg="mod">
          <ac:chgData name="Koksrud Andreas" userId="9d9beba6-c052-407a-8599-c781a677a996" providerId="ADAL" clId="{905ADE08-F996-4E61-A704-9E9FFC9B393E}" dt="2023-12-13T20:51:15.061" v="3243" actId="20577"/>
          <ac:spMkLst>
            <pc:docMk/>
            <pc:sldMk cId="1792322963" sldId="799"/>
            <ac:spMk id="3" creationId="{6DBAC8E0-D9CE-6A68-DA2F-CA5F6C327794}"/>
          </ac:spMkLst>
        </pc:spChg>
      </pc:sldChg>
      <pc:sldChg chg="modSp mod">
        <pc:chgData name="Koksrud Andreas" userId="9d9beba6-c052-407a-8599-c781a677a996" providerId="ADAL" clId="{905ADE08-F996-4E61-A704-9E9FFC9B393E}" dt="2023-12-11T15:32:35.532" v="737" actId="20577"/>
        <pc:sldMkLst>
          <pc:docMk/>
          <pc:sldMk cId="4143839114" sldId="803"/>
        </pc:sldMkLst>
        <pc:spChg chg="mod">
          <ac:chgData name="Koksrud Andreas" userId="9d9beba6-c052-407a-8599-c781a677a996" providerId="ADAL" clId="{905ADE08-F996-4E61-A704-9E9FFC9B393E}" dt="2023-12-11T15:32:35.532" v="737" actId="20577"/>
          <ac:spMkLst>
            <pc:docMk/>
            <pc:sldMk cId="4143839114" sldId="803"/>
            <ac:spMk id="181" creationId="{00000000-0000-0000-0000-000000000000}"/>
          </ac:spMkLst>
        </pc:spChg>
      </pc:sldChg>
      <pc:sldChg chg="addSp delSp modSp mod">
        <pc:chgData name="Koksrud Andreas" userId="9d9beba6-c052-407a-8599-c781a677a996" providerId="ADAL" clId="{905ADE08-F996-4E61-A704-9E9FFC9B393E}" dt="2023-12-13T06:38:23.920" v="2547" actId="20577"/>
        <pc:sldMkLst>
          <pc:docMk/>
          <pc:sldMk cId="197388729" sldId="808"/>
        </pc:sldMkLst>
        <pc:spChg chg="add del mod">
          <ac:chgData name="Koksrud Andreas" userId="9d9beba6-c052-407a-8599-c781a677a996" providerId="ADAL" clId="{905ADE08-F996-4E61-A704-9E9FFC9B393E}" dt="2023-12-13T06:37:23.083" v="2485" actId="478"/>
          <ac:spMkLst>
            <pc:docMk/>
            <pc:sldMk cId="197388729" sldId="808"/>
            <ac:spMk id="5" creationId="{6BD46638-F78C-CE17-1726-774BC18C60AD}"/>
          </ac:spMkLst>
        </pc:spChg>
        <pc:spChg chg="add mod">
          <ac:chgData name="Koksrud Andreas" userId="9d9beba6-c052-407a-8599-c781a677a996" providerId="ADAL" clId="{905ADE08-F996-4E61-A704-9E9FFC9B393E}" dt="2023-12-13T06:38:23.920" v="2547" actId="20577"/>
          <ac:spMkLst>
            <pc:docMk/>
            <pc:sldMk cId="197388729" sldId="808"/>
            <ac:spMk id="6" creationId="{368EF28D-23AD-D8A3-05B5-AAD612FE36D2}"/>
          </ac:spMkLst>
        </pc:spChg>
      </pc:sldChg>
      <pc:sldChg chg="modSp add mod">
        <pc:chgData name="Koksrud Andreas" userId="9d9beba6-c052-407a-8599-c781a677a996" providerId="ADAL" clId="{905ADE08-F996-4E61-A704-9E9FFC9B393E}" dt="2023-12-11T15:30:38.784" v="679" actId="20577"/>
        <pc:sldMkLst>
          <pc:docMk/>
          <pc:sldMk cId="67928958" sldId="831"/>
        </pc:sldMkLst>
        <pc:spChg chg="mod">
          <ac:chgData name="Koksrud Andreas" userId="9d9beba6-c052-407a-8599-c781a677a996" providerId="ADAL" clId="{905ADE08-F996-4E61-A704-9E9FFC9B393E}" dt="2023-12-11T15:29:29.307" v="439" actId="20577"/>
          <ac:spMkLst>
            <pc:docMk/>
            <pc:sldMk cId="67928958" sldId="831"/>
            <ac:spMk id="180" creationId="{00000000-0000-0000-0000-000000000000}"/>
          </ac:spMkLst>
        </pc:spChg>
        <pc:spChg chg="mod">
          <ac:chgData name="Koksrud Andreas" userId="9d9beba6-c052-407a-8599-c781a677a996" providerId="ADAL" clId="{905ADE08-F996-4E61-A704-9E9FFC9B393E}" dt="2023-12-11T15:30:38.784" v="679" actId="20577"/>
          <ac:spMkLst>
            <pc:docMk/>
            <pc:sldMk cId="67928958" sldId="831"/>
            <ac:spMk id="181" creationId="{00000000-0000-0000-0000-000000000000}"/>
          </ac:spMkLst>
        </pc:spChg>
      </pc:sldChg>
      <pc:sldChg chg="modSp add mod">
        <pc:chgData name="Koksrud Andreas" userId="9d9beba6-c052-407a-8599-c781a677a996" providerId="ADAL" clId="{905ADE08-F996-4E61-A704-9E9FFC9B393E}" dt="2023-12-11T15:32:00.972" v="736" actId="20577"/>
        <pc:sldMkLst>
          <pc:docMk/>
          <pc:sldMk cId="1745852061" sldId="832"/>
        </pc:sldMkLst>
        <pc:spChg chg="mod">
          <ac:chgData name="Koksrud Andreas" userId="9d9beba6-c052-407a-8599-c781a677a996" providerId="ADAL" clId="{905ADE08-F996-4E61-A704-9E9FFC9B393E}" dt="2023-12-11T15:31:42.860" v="685" actId="20577"/>
          <ac:spMkLst>
            <pc:docMk/>
            <pc:sldMk cId="1745852061" sldId="832"/>
            <ac:spMk id="180" creationId="{00000000-0000-0000-0000-000000000000}"/>
          </ac:spMkLst>
        </pc:spChg>
        <pc:spChg chg="mod">
          <ac:chgData name="Koksrud Andreas" userId="9d9beba6-c052-407a-8599-c781a677a996" providerId="ADAL" clId="{905ADE08-F996-4E61-A704-9E9FFC9B393E}" dt="2023-12-11T15:32:00.972" v="736" actId="20577"/>
          <ac:spMkLst>
            <pc:docMk/>
            <pc:sldMk cId="1745852061" sldId="832"/>
            <ac:spMk id="181" creationId="{00000000-0000-0000-0000-000000000000}"/>
          </ac:spMkLst>
        </pc:spChg>
      </pc:sldChg>
      <pc:sldChg chg="modSp add mod">
        <pc:chgData name="Koksrud Andreas" userId="9d9beba6-c052-407a-8599-c781a677a996" providerId="ADAL" clId="{905ADE08-F996-4E61-A704-9E9FFC9B393E}" dt="2023-12-11T15:33:18.144" v="824" actId="20577"/>
        <pc:sldMkLst>
          <pc:docMk/>
          <pc:sldMk cId="1408972888" sldId="833"/>
        </pc:sldMkLst>
        <pc:spChg chg="mod">
          <ac:chgData name="Koksrud Andreas" userId="9d9beba6-c052-407a-8599-c781a677a996" providerId="ADAL" clId="{905ADE08-F996-4E61-A704-9E9FFC9B393E}" dt="2023-12-11T15:33:18.144" v="824" actId="20577"/>
          <ac:spMkLst>
            <pc:docMk/>
            <pc:sldMk cId="1408972888" sldId="833"/>
            <ac:spMk id="181" creationId="{00000000-0000-0000-0000-000000000000}"/>
          </ac:spMkLst>
        </pc:spChg>
      </pc:sldChg>
      <pc:sldChg chg="modSp add mod">
        <pc:chgData name="Koksrud Andreas" userId="9d9beba6-c052-407a-8599-c781a677a996" providerId="ADAL" clId="{905ADE08-F996-4E61-A704-9E9FFC9B393E}" dt="2023-12-11T15:33:34.143" v="856" actId="20577"/>
        <pc:sldMkLst>
          <pc:docMk/>
          <pc:sldMk cId="4111253885" sldId="834"/>
        </pc:sldMkLst>
        <pc:spChg chg="mod">
          <ac:chgData name="Koksrud Andreas" userId="9d9beba6-c052-407a-8599-c781a677a996" providerId="ADAL" clId="{905ADE08-F996-4E61-A704-9E9FFC9B393E}" dt="2023-12-11T15:33:34.143" v="856" actId="20577"/>
          <ac:spMkLst>
            <pc:docMk/>
            <pc:sldMk cId="4111253885" sldId="834"/>
            <ac:spMk id="181" creationId="{00000000-0000-0000-0000-000000000000}"/>
          </ac:spMkLst>
        </pc:spChg>
      </pc:sldChg>
      <pc:sldChg chg="modSp add mod">
        <pc:chgData name="Koksrud Andreas" userId="9d9beba6-c052-407a-8599-c781a677a996" providerId="ADAL" clId="{905ADE08-F996-4E61-A704-9E9FFC9B393E}" dt="2023-12-11T15:34:50.919" v="1113" actId="20577"/>
        <pc:sldMkLst>
          <pc:docMk/>
          <pc:sldMk cId="1712697486" sldId="835"/>
        </pc:sldMkLst>
        <pc:spChg chg="mod">
          <ac:chgData name="Koksrud Andreas" userId="9d9beba6-c052-407a-8599-c781a677a996" providerId="ADAL" clId="{905ADE08-F996-4E61-A704-9E9FFC9B393E}" dt="2023-12-11T15:34:50.919" v="1113" actId="20577"/>
          <ac:spMkLst>
            <pc:docMk/>
            <pc:sldMk cId="1712697486" sldId="835"/>
            <ac:spMk id="181" creationId="{00000000-0000-0000-0000-000000000000}"/>
          </ac:spMkLst>
        </pc:spChg>
      </pc:sldChg>
      <pc:sldChg chg="modSp add mod">
        <pc:chgData name="Koksrud Andreas" userId="9d9beba6-c052-407a-8599-c781a677a996" providerId="ADAL" clId="{905ADE08-F996-4E61-A704-9E9FFC9B393E}" dt="2023-12-11T15:37:13.050" v="1313" actId="20577"/>
        <pc:sldMkLst>
          <pc:docMk/>
          <pc:sldMk cId="1864085447" sldId="836"/>
        </pc:sldMkLst>
        <pc:spChg chg="mod">
          <ac:chgData name="Koksrud Andreas" userId="9d9beba6-c052-407a-8599-c781a677a996" providerId="ADAL" clId="{905ADE08-F996-4E61-A704-9E9FFC9B393E}" dt="2023-12-11T15:37:13.050" v="1313" actId="20577"/>
          <ac:spMkLst>
            <pc:docMk/>
            <pc:sldMk cId="1864085447" sldId="836"/>
            <ac:spMk id="181" creationId="{00000000-0000-0000-0000-000000000000}"/>
          </ac:spMkLst>
        </pc:spChg>
      </pc:sldChg>
      <pc:sldChg chg="modSp add mod">
        <pc:chgData name="Koksrud Andreas" userId="9d9beba6-c052-407a-8599-c781a677a996" providerId="ADAL" clId="{905ADE08-F996-4E61-A704-9E9FFC9B393E}" dt="2023-12-11T15:39:42.880" v="1418" actId="20577"/>
        <pc:sldMkLst>
          <pc:docMk/>
          <pc:sldMk cId="2778952537" sldId="837"/>
        </pc:sldMkLst>
        <pc:spChg chg="mod">
          <ac:chgData name="Koksrud Andreas" userId="9d9beba6-c052-407a-8599-c781a677a996" providerId="ADAL" clId="{905ADE08-F996-4E61-A704-9E9FFC9B393E}" dt="2023-12-11T15:39:42.880" v="1418" actId="20577"/>
          <ac:spMkLst>
            <pc:docMk/>
            <pc:sldMk cId="2778952537" sldId="837"/>
            <ac:spMk id="181" creationId="{00000000-0000-0000-0000-000000000000}"/>
          </ac:spMkLst>
        </pc:spChg>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pChg chg="add mod">
          <ac:chgData name="Koksrud Andreas" userId="9d9beba6-c052-407a-8599-c781a677a996" providerId="ADAL" clId="{905ADE08-F996-4E61-A704-9E9FFC9B393E}" dt="2023-12-12T14:05:35.749" v="1754" actId="20577"/>
          <ac:spMkLst>
            <pc:docMk/>
            <pc:sldMk cId="1070812493" sldId="839"/>
            <ac:spMk id="2" creationId="{6B539DEF-BEF0-2AA6-A90D-BC67AC4C73CD}"/>
          </ac:spMkLst>
        </pc:spChg>
        <pc:spChg chg="mod">
          <ac:chgData name="Koksrud Andreas" userId="9d9beba6-c052-407a-8599-c781a677a996" providerId="ADAL" clId="{905ADE08-F996-4E61-A704-9E9FFC9B393E}" dt="2023-12-12T14:05:57.716" v="1758" actId="1076"/>
          <ac:spMkLst>
            <pc:docMk/>
            <pc:sldMk cId="1070812493" sldId="839"/>
            <ac:spMk id="122" creationId="{589D8BE4-645F-4594-947A-E4BC57588686}"/>
          </ac:spMkLst>
        </pc:spChg>
        <pc:spChg chg="mod">
          <ac:chgData name="Koksrud Andreas" userId="9d9beba6-c052-407a-8599-c781a677a996" providerId="ADAL" clId="{905ADE08-F996-4E61-A704-9E9FFC9B393E}" dt="2023-12-12T14:00:14.021" v="1450" actId="20577"/>
          <ac:spMkLst>
            <pc:docMk/>
            <pc:sldMk cId="1070812493" sldId="839"/>
            <ac:spMk id="180" creationId="{00000000-0000-0000-0000-000000000000}"/>
          </ac:spMkLst>
        </pc:spChg>
        <pc:spChg chg="del mod">
          <ac:chgData name="Koksrud Andreas" userId="9d9beba6-c052-407a-8599-c781a677a996" providerId="ADAL" clId="{905ADE08-F996-4E61-A704-9E9FFC9B393E}" dt="2023-12-12T14:00:58.043" v="1469" actId="478"/>
          <ac:spMkLst>
            <pc:docMk/>
            <pc:sldMk cId="1070812493" sldId="839"/>
            <ac:spMk id="181" creationId="{00000000-0000-0000-0000-000000000000}"/>
          </ac:spMkLst>
        </pc:spChg>
        <pc:picChg chg="add mod modCrop">
          <ac:chgData name="Koksrud Andreas" userId="9d9beba6-c052-407a-8599-c781a677a996" providerId="ADAL" clId="{905ADE08-F996-4E61-A704-9E9FFC9B393E}" dt="2023-12-12T14:04:37.907" v="1697" actId="1076"/>
          <ac:picMkLst>
            <pc:docMk/>
            <pc:sldMk cId="1070812493" sldId="839"/>
            <ac:picMk id="4" creationId="{16ACBFBD-08BB-139F-D9D0-EADD6B408942}"/>
          </ac:picMkLst>
        </pc:picChg>
        <pc:picChg chg="add mod">
          <ac:chgData name="Koksrud Andreas" userId="9d9beba6-c052-407a-8599-c781a677a996" providerId="ADAL" clId="{905ADE08-F996-4E61-A704-9E9FFC9B393E}" dt="2023-12-12T14:06:00.487" v="1759" actId="1076"/>
          <ac:picMkLst>
            <pc:docMk/>
            <pc:sldMk cId="1070812493" sldId="839"/>
            <ac:picMk id="6" creationId="{DFEC059D-3A2C-AA23-2366-4D01CA00FB89}"/>
          </ac:picMkLst>
        </pc:picChg>
      </pc:sldChg>
      <pc:sldChg chg="addSp delSp modSp add mod">
        <pc:chgData name="Koksrud Andreas" userId="9d9beba6-c052-407a-8599-c781a677a996" providerId="ADAL" clId="{905ADE08-F996-4E61-A704-9E9FFC9B393E}" dt="2023-12-12T14:18:08.618" v="2111" actId="14100"/>
        <pc:sldMkLst>
          <pc:docMk/>
          <pc:sldMk cId="2685798531" sldId="840"/>
        </pc:sldMkLst>
        <pc:spChg chg="mod">
          <ac:chgData name="Koksrud Andreas" userId="9d9beba6-c052-407a-8599-c781a677a996" providerId="ADAL" clId="{905ADE08-F996-4E61-A704-9E9FFC9B393E}" dt="2023-12-12T14:18:00.449" v="2109" actId="207"/>
          <ac:spMkLst>
            <pc:docMk/>
            <pc:sldMk cId="2685798531" sldId="840"/>
            <ac:spMk id="2" creationId="{6B539DEF-BEF0-2AA6-A90D-BC67AC4C73CD}"/>
          </ac:spMkLst>
        </pc:spChg>
        <pc:grpChg chg="add del mod">
          <ac:chgData name="Koksrud Andreas" userId="9d9beba6-c052-407a-8599-c781a677a996" providerId="ADAL" clId="{905ADE08-F996-4E61-A704-9E9FFC9B393E}" dt="2023-12-12T14:11:13.132" v="1958"/>
          <ac:grpSpMkLst>
            <pc:docMk/>
            <pc:sldMk cId="2685798531" sldId="840"/>
            <ac:grpSpMk id="11" creationId="{49264E30-90C5-5417-0BB7-C6785BD422AA}"/>
          </ac:grpSpMkLst>
        </pc:grpChg>
        <pc:grpChg chg="mod">
          <ac:chgData name="Koksrud Andreas" userId="9d9beba6-c052-407a-8599-c781a677a996" providerId="ADAL" clId="{905ADE08-F996-4E61-A704-9E9FFC9B393E}" dt="2023-12-12T14:11:00.390" v="1955"/>
          <ac:grpSpMkLst>
            <pc:docMk/>
            <pc:sldMk cId="2685798531" sldId="840"/>
            <ac:grpSpMk id="24" creationId="{4C864C84-8B4F-D0F2-36B8-4043528FA826}"/>
          </ac:grpSpMkLst>
        </pc:grpChg>
        <pc:picChg chg="del">
          <ac:chgData name="Koksrud Andreas" userId="9d9beba6-c052-407a-8599-c781a677a996" providerId="ADAL" clId="{905ADE08-F996-4E61-A704-9E9FFC9B393E}" dt="2023-12-12T14:06:25.239" v="1763" actId="478"/>
          <ac:picMkLst>
            <pc:docMk/>
            <pc:sldMk cId="2685798531" sldId="840"/>
            <ac:picMk id="4" creationId="{16ACBFBD-08BB-139F-D9D0-EADD6B408942}"/>
          </ac:picMkLst>
        </pc:picChg>
        <pc:picChg chg="add mod modCrop">
          <ac:chgData name="Koksrud Andreas" userId="9d9beba6-c052-407a-8599-c781a677a996" providerId="ADAL" clId="{905ADE08-F996-4E61-A704-9E9FFC9B393E}" dt="2023-12-12T14:08:10.760" v="1854" actId="732"/>
          <ac:picMkLst>
            <pc:docMk/>
            <pc:sldMk cId="2685798531" sldId="840"/>
            <ac:picMk id="5" creationId="{FA1D1CDB-0122-8BC7-BDA8-1D165EC5D626}"/>
          </ac:picMkLst>
        </pc:picChg>
        <pc:picChg chg="del">
          <ac:chgData name="Koksrud Andreas" userId="9d9beba6-c052-407a-8599-c781a677a996" providerId="ADAL" clId="{905ADE08-F996-4E61-A704-9E9FFC9B393E}" dt="2023-12-12T14:06:24.606" v="1762" actId="478"/>
          <ac:picMkLst>
            <pc:docMk/>
            <pc:sldMk cId="2685798531" sldId="840"/>
            <ac:picMk id="6" creationId="{DFEC059D-3A2C-AA23-2366-4D01CA00FB89}"/>
          </ac:picMkLst>
        </pc:picChg>
        <pc:picChg chg="add mod modCrop">
          <ac:chgData name="Koksrud Andreas" userId="9d9beba6-c052-407a-8599-c781a677a996" providerId="ADAL" clId="{905ADE08-F996-4E61-A704-9E9FFC9B393E}" dt="2023-12-12T14:08:48.236" v="1888" actId="1076"/>
          <ac:picMkLst>
            <pc:docMk/>
            <pc:sldMk cId="2685798531" sldId="840"/>
            <ac:picMk id="8" creationId="{964DC94F-4CE3-9E77-1C05-790F17DC6E24}"/>
          </ac:picMkLst>
        </pc:picChg>
        <pc:picChg chg="add del mod">
          <ac:chgData name="Koksrud Andreas" userId="9d9beba6-c052-407a-8599-c781a677a996" providerId="ADAL" clId="{905ADE08-F996-4E61-A704-9E9FFC9B393E}" dt="2023-12-12T14:13:46.413" v="2016" actId="478"/>
          <ac:picMkLst>
            <pc:docMk/>
            <pc:sldMk cId="2685798531" sldId="840"/>
            <ac:picMk id="17" creationId="{8B8772CD-3546-8D4B-2082-FE9DA8D0B8B7}"/>
          </ac:picMkLst>
        </pc:picChg>
        <pc:picChg chg="add mod ord modCrop">
          <ac:chgData name="Koksrud Andreas" userId="9d9beba6-c052-407a-8599-c781a677a996" providerId="ADAL" clId="{905ADE08-F996-4E61-A704-9E9FFC9B393E}" dt="2023-12-12T14:14:12.576" v="2022" actId="732"/>
          <ac:picMkLst>
            <pc:docMk/>
            <pc:sldMk cId="2685798531" sldId="840"/>
            <ac:picMk id="34" creationId="{6D1C5FAC-4895-136E-BE85-9762BF1503B0}"/>
          </ac:picMkLst>
        </pc:picChg>
        <pc:inkChg chg="add mod">
          <ac:chgData name="Koksrud Andreas" userId="9d9beba6-c052-407a-8599-c781a677a996" providerId="ADAL" clId="{905ADE08-F996-4E61-A704-9E9FFC9B393E}" dt="2023-12-12T14:11:13.132" v="1958"/>
          <ac:inkMkLst>
            <pc:docMk/>
            <pc:sldMk cId="2685798531" sldId="840"/>
            <ac:inkMk id="9" creationId="{7D41FC44-30D7-8EC4-3C0D-60303B7F9F48}"/>
          </ac:inkMkLst>
        </pc:inkChg>
        <pc:inkChg chg="add del mod">
          <ac:chgData name="Koksrud Andreas" userId="9d9beba6-c052-407a-8599-c781a677a996" providerId="ADAL" clId="{905ADE08-F996-4E61-A704-9E9FFC9B393E}" dt="2023-12-12T14:11:13.132" v="1958"/>
          <ac:inkMkLst>
            <pc:docMk/>
            <pc:sldMk cId="2685798531" sldId="840"/>
            <ac:inkMk id="10" creationId="{7A494DF7-1529-1CC3-00B5-4CAA83CD5C9F}"/>
          </ac:inkMkLst>
        </pc:inkChg>
        <pc:inkChg chg="add del">
          <ac:chgData name="Koksrud Andreas" userId="9d9beba6-c052-407a-8599-c781a677a996" providerId="ADAL" clId="{905ADE08-F996-4E61-A704-9E9FFC9B393E}" dt="2023-12-12T14:09:06.970" v="1895" actId="9405"/>
          <ac:inkMkLst>
            <pc:docMk/>
            <pc:sldMk cId="2685798531" sldId="840"/>
            <ac:inkMk id="12" creationId="{6E1B7F5F-2F12-FB55-FBD3-D5AA1CD20532}"/>
          </ac:inkMkLst>
        </pc:inkChg>
        <pc:inkChg chg="add del">
          <ac:chgData name="Koksrud Andreas" userId="9d9beba6-c052-407a-8599-c781a677a996" providerId="ADAL" clId="{905ADE08-F996-4E61-A704-9E9FFC9B393E}" dt="2023-12-12T14:09:05.640" v="1894" actId="9405"/>
          <ac:inkMkLst>
            <pc:docMk/>
            <pc:sldMk cId="2685798531" sldId="840"/>
            <ac:inkMk id="13" creationId="{70AB2D40-BABE-EF09-855B-9ED381923EB8}"/>
          </ac:inkMkLst>
        </pc:inkChg>
        <pc:inkChg chg="add">
          <ac:chgData name="Koksrud Andreas" userId="9d9beba6-c052-407a-8599-c781a677a996" providerId="ADAL" clId="{905ADE08-F996-4E61-A704-9E9FFC9B393E}" dt="2023-12-12T14:09:09.200" v="1896" actId="9405"/>
          <ac:inkMkLst>
            <pc:docMk/>
            <pc:sldMk cId="2685798531" sldId="840"/>
            <ac:inkMk id="14" creationId="{EC93E4B3-9494-24C0-A12F-DB26FF397062}"/>
          </ac:inkMkLst>
        </pc:inkChg>
        <pc:inkChg chg="add del">
          <ac:chgData name="Koksrud Andreas" userId="9d9beba6-c052-407a-8599-c781a677a996" providerId="ADAL" clId="{905ADE08-F996-4E61-A704-9E9FFC9B393E}" dt="2023-12-12T14:09:22.880" v="1898" actId="9405"/>
          <ac:inkMkLst>
            <pc:docMk/>
            <pc:sldMk cId="2685798531" sldId="840"/>
            <ac:inkMk id="15" creationId="{9C5C7EB7-1FC2-EC4B-DC4F-C3F20221A47C}"/>
          </ac:inkMkLst>
        </pc:inkChg>
        <pc:inkChg chg="add del">
          <ac:chgData name="Koksrud Andreas" userId="9d9beba6-c052-407a-8599-c781a677a996" providerId="ADAL" clId="{905ADE08-F996-4E61-A704-9E9FFC9B393E}" dt="2023-12-12T14:11:17.452" v="1960"/>
          <ac:inkMkLst>
            <pc:docMk/>
            <pc:sldMk cId="2685798531" sldId="840"/>
            <ac:inkMk id="18" creationId="{4AA4232C-3F24-F783-09EA-83F290D660A9}"/>
          </ac:inkMkLst>
        </pc:inkChg>
        <pc:inkChg chg="add del">
          <ac:chgData name="Koksrud Andreas" userId="9d9beba6-c052-407a-8599-c781a677a996" providerId="ADAL" clId="{905ADE08-F996-4E61-A704-9E9FFC9B393E}" dt="2023-12-12T14:11:15.824" v="1959"/>
          <ac:inkMkLst>
            <pc:docMk/>
            <pc:sldMk cId="2685798531" sldId="840"/>
            <ac:inkMk id="19" creationId="{BD4B8F9C-E185-954B-E33E-536C062E8FAF}"/>
          </ac:inkMkLst>
        </pc:inkChg>
        <pc:inkChg chg="add mod">
          <ac:chgData name="Koksrud Andreas" userId="9d9beba6-c052-407a-8599-c781a677a996" providerId="ADAL" clId="{905ADE08-F996-4E61-A704-9E9FFC9B393E}" dt="2023-12-12T14:12:15.493" v="1970" actId="1076"/>
          <ac:inkMkLst>
            <pc:docMk/>
            <pc:sldMk cId="2685798531" sldId="840"/>
            <ac:inkMk id="20" creationId="{D1E06875-6E46-44AA-8159-B5C24C076C77}"/>
          </ac:inkMkLst>
        </pc:inkChg>
        <pc:inkChg chg="add del">
          <ac:chgData name="Koksrud Andreas" userId="9d9beba6-c052-407a-8599-c781a677a996" providerId="ADAL" clId="{905ADE08-F996-4E61-A704-9E9FFC9B393E}" dt="2023-12-12T14:10:44.324" v="1950" actId="9405"/>
          <ac:inkMkLst>
            <pc:docMk/>
            <pc:sldMk cId="2685798531" sldId="840"/>
            <ac:inkMk id="21" creationId="{67810F8D-E8A4-2F75-EE7D-241F7FF517FE}"/>
          </ac:inkMkLst>
        </pc:inkChg>
        <pc:inkChg chg="add del">
          <ac:chgData name="Koksrud Andreas" userId="9d9beba6-c052-407a-8599-c781a677a996" providerId="ADAL" clId="{905ADE08-F996-4E61-A704-9E9FFC9B393E}" dt="2023-12-12T14:11:18.917" v="1961"/>
          <ac:inkMkLst>
            <pc:docMk/>
            <pc:sldMk cId="2685798531" sldId="840"/>
            <ac:inkMk id="22" creationId="{BA9A69B7-78FE-3B88-1FC2-3762436BF465}"/>
          </ac:inkMkLst>
        </pc:inkChg>
        <pc:inkChg chg="add del mod">
          <ac:chgData name="Koksrud Andreas" userId="9d9beba6-c052-407a-8599-c781a677a996" providerId="ADAL" clId="{905ADE08-F996-4E61-A704-9E9FFC9B393E}" dt="2023-12-12T14:11:00.390" v="1955"/>
          <ac:inkMkLst>
            <pc:docMk/>
            <pc:sldMk cId="2685798531" sldId="840"/>
            <ac:inkMk id="23" creationId="{5721DEAC-19D3-0636-D314-C7A72847D80C}"/>
          </ac:inkMkLst>
        </pc:inkChg>
        <pc:inkChg chg="add del">
          <ac:chgData name="Koksrud Andreas" userId="9d9beba6-c052-407a-8599-c781a677a996" providerId="ADAL" clId="{905ADE08-F996-4E61-A704-9E9FFC9B393E}" dt="2023-12-12T14:11:06.295" v="1957" actId="9405"/>
          <ac:inkMkLst>
            <pc:docMk/>
            <pc:sldMk cId="2685798531" sldId="840"/>
            <ac:inkMk id="25" creationId="{293357F7-04AC-85ED-418A-E058E2FF4B1D}"/>
          </ac:inkMkLst>
        </pc:inkChg>
        <pc:inkChg chg="add mod">
          <ac:chgData name="Koksrud Andreas" userId="9d9beba6-c052-407a-8599-c781a677a996" providerId="ADAL" clId="{905ADE08-F996-4E61-A704-9E9FFC9B393E}" dt="2023-12-12T14:12:15.493" v="1970" actId="1076"/>
          <ac:inkMkLst>
            <pc:docMk/>
            <pc:sldMk cId="2685798531" sldId="840"/>
            <ac:inkMk id="26" creationId="{506B2C7D-993D-7DB3-5D05-6B6080E348A0}"/>
          </ac:inkMkLst>
        </pc:inkChg>
        <pc:inkChg chg="add del">
          <ac:chgData name="Koksrud Andreas" userId="9d9beba6-c052-407a-8599-c781a677a996" providerId="ADAL" clId="{905ADE08-F996-4E61-A704-9E9FFC9B393E}" dt="2023-12-12T14:11:31.717" v="1964" actId="9405"/>
          <ac:inkMkLst>
            <pc:docMk/>
            <pc:sldMk cId="2685798531" sldId="840"/>
            <ac:inkMk id="27" creationId="{52BFDFF6-8F6D-8CEC-7FAC-0E40A00F3BF6}"/>
          </ac:inkMkLst>
        </pc:inkChg>
        <pc:inkChg chg="add">
          <ac:chgData name="Koksrud Andreas" userId="9d9beba6-c052-407a-8599-c781a677a996" providerId="ADAL" clId="{905ADE08-F996-4E61-A704-9E9FFC9B393E}" dt="2023-12-12T14:11:34.655" v="1965" actId="9405"/>
          <ac:inkMkLst>
            <pc:docMk/>
            <pc:sldMk cId="2685798531" sldId="840"/>
            <ac:inkMk id="28" creationId="{CB8F037B-F1EF-9347-C28B-C91E87814DCE}"/>
          </ac:inkMkLst>
        </pc:inkChg>
        <pc:inkChg chg="add mod">
          <ac:chgData name="Koksrud Andreas" userId="9d9beba6-c052-407a-8599-c781a677a996" providerId="ADAL" clId="{905ADE08-F996-4E61-A704-9E9FFC9B393E}" dt="2023-12-12T14:17:25.093" v="2106" actId="1076"/>
          <ac:inkMkLst>
            <pc:docMk/>
            <pc:sldMk cId="2685798531" sldId="840"/>
            <ac:inkMk id="29" creationId="{26467775-29D8-F70A-013F-F4F832036DAE}"/>
          </ac:inkMkLst>
        </pc:inkChg>
        <pc:inkChg chg="add mod">
          <ac:chgData name="Koksrud Andreas" userId="9d9beba6-c052-407a-8599-c781a677a996" providerId="ADAL" clId="{905ADE08-F996-4E61-A704-9E9FFC9B393E}" dt="2023-12-12T14:16:59.990" v="2098" actId="14100"/>
          <ac:inkMkLst>
            <pc:docMk/>
            <pc:sldMk cId="2685798531" sldId="840"/>
            <ac:inkMk id="30" creationId="{F8B853B3-56FC-9FDD-C740-E6EA9A1A4598}"/>
          </ac:inkMkLst>
        </pc:inkChg>
        <pc:inkChg chg="add">
          <ac:chgData name="Koksrud Andreas" userId="9d9beba6-c052-407a-8599-c781a677a996" providerId="ADAL" clId="{905ADE08-F996-4E61-A704-9E9FFC9B393E}" dt="2023-12-12T14:11:48.875" v="1968" actId="9405"/>
          <ac:inkMkLst>
            <pc:docMk/>
            <pc:sldMk cId="2685798531" sldId="840"/>
            <ac:inkMk id="31" creationId="{E14D3840-295E-488D-96E9-B861031FE7CC}"/>
          </ac:inkMkLst>
        </pc:inkChg>
        <pc:inkChg chg="add mod">
          <ac:chgData name="Koksrud Andreas" userId="9d9beba6-c052-407a-8599-c781a677a996" providerId="ADAL" clId="{905ADE08-F996-4E61-A704-9E9FFC9B393E}" dt="2023-12-12T14:14:22.753" v="2025" actId="14100"/>
          <ac:inkMkLst>
            <pc:docMk/>
            <pc:sldMk cId="2685798531" sldId="840"/>
            <ac:inkMk id="32" creationId="{A9B8A2E3-24FD-08BD-79D8-F9665417262E}"/>
          </ac:inkMkLst>
        </pc:inkChg>
        <pc:inkChg chg="add mod">
          <ac:chgData name="Koksrud Andreas" userId="9d9beba6-c052-407a-8599-c781a677a996" providerId="ADAL" clId="{905ADE08-F996-4E61-A704-9E9FFC9B393E}" dt="2023-12-12T14:18:08.618" v="2111" actId="14100"/>
          <ac:inkMkLst>
            <pc:docMk/>
            <pc:sldMk cId="2685798531" sldId="840"/>
            <ac:inkMk id="35" creationId="{2EFC97F4-B7A9-B9AC-1CA3-90508208F20A}"/>
          </ac:inkMkLst>
        </pc:inkChg>
      </pc:sldChg>
      <pc:sldChg chg="addSp delSp modSp add mod">
        <pc:chgData name="Koksrud Andreas" userId="9d9beba6-c052-407a-8599-c781a677a996" providerId="ADAL" clId="{905ADE08-F996-4E61-A704-9E9FFC9B393E}" dt="2023-12-13T09:24:41.830" v="3241" actId="20577"/>
        <pc:sldMkLst>
          <pc:docMk/>
          <pc:sldMk cId="2309282967" sldId="841"/>
        </pc:sldMkLst>
        <pc:spChg chg="mod">
          <ac:chgData name="Koksrud Andreas" userId="9d9beba6-c052-407a-8599-c781a677a996" providerId="ADAL" clId="{905ADE08-F996-4E61-A704-9E9FFC9B393E}" dt="2023-12-12T14:19:22.385" v="2160" actId="14100"/>
          <ac:spMkLst>
            <pc:docMk/>
            <pc:sldMk cId="2309282967" sldId="841"/>
            <ac:spMk id="2" creationId="{6B539DEF-BEF0-2AA6-A90D-BC67AC4C73CD}"/>
          </ac:spMkLst>
        </pc:spChg>
        <pc:spChg chg="add mod">
          <ac:chgData name="Koksrud Andreas" userId="9d9beba6-c052-407a-8599-c781a677a996" providerId="ADAL" clId="{905ADE08-F996-4E61-A704-9E9FFC9B393E}" dt="2023-12-13T07:54:07.844" v="2940" actId="20577"/>
          <ac:spMkLst>
            <pc:docMk/>
            <pc:sldMk cId="2309282967" sldId="841"/>
            <ac:spMk id="4" creationId="{F5738D0C-CBD4-78A4-C3C7-21AA65CB25E4}"/>
          </ac:spMkLst>
        </pc:spChg>
        <pc:spChg chg="add mod">
          <ac:chgData name="Koksrud Andreas" userId="9d9beba6-c052-407a-8599-c781a677a996" providerId="ADAL" clId="{905ADE08-F996-4E61-A704-9E9FFC9B393E}" dt="2023-12-13T09:24:41.830" v="3241" actId="20577"/>
          <ac:spMkLst>
            <pc:docMk/>
            <pc:sldMk cId="2309282967" sldId="841"/>
            <ac:spMk id="6" creationId="{5BDD3AAC-325F-DE80-3D51-9E564913C38B}"/>
          </ac:spMkLst>
        </pc:spChg>
        <pc:picChg chg="del">
          <ac:chgData name="Koksrud Andreas" userId="9d9beba6-c052-407a-8599-c781a677a996" providerId="ADAL" clId="{905ADE08-F996-4E61-A704-9E9FFC9B393E}" dt="2023-12-12T14:19:09.646" v="2153" actId="478"/>
          <ac:picMkLst>
            <pc:docMk/>
            <pc:sldMk cId="2309282967" sldId="841"/>
            <ac:picMk id="5" creationId="{FA1D1CDB-0122-8BC7-BDA8-1D165EC5D626}"/>
          </ac:picMkLst>
        </pc:picChg>
        <pc:picChg chg="del">
          <ac:chgData name="Koksrud Andreas" userId="9d9beba6-c052-407a-8599-c781a677a996" providerId="ADAL" clId="{905ADE08-F996-4E61-A704-9E9FFC9B393E}" dt="2023-12-12T14:19:08.852" v="2152" actId="478"/>
          <ac:picMkLst>
            <pc:docMk/>
            <pc:sldMk cId="2309282967" sldId="841"/>
            <ac:picMk id="8" creationId="{964DC94F-4CE3-9E77-1C05-790F17DC6E24}"/>
          </ac:picMkLst>
        </pc:picChg>
        <pc:picChg chg="add mod">
          <ac:chgData name="Koksrud Andreas" userId="9d9beba6-c052-407a-8599-c781a677a996" providerId="ADAL" clId="{905ADE08-F996-4E61-A704-9E9FFC9B393E}" dt="2023-12-13T09:24:27.623" v="3202" actId="1076"/>
          <ac:picMkLst>
            <pc:docMk/>
            <pc:sldMk cId="2309282967" sldId="841"/>
            <ac:picMk id="10" creationId="{99972FBC-6511-25D7-0A58-058A9C8D59CC}"/>
          </ac:picMkLst>
        </pc:picChg>
        <pc:picChg chg="del">
          <ac:chgData name="Koksrud Andreas" userId="9d9beba6-c052-407a-8599-c781a677a996" providerId="ADAL" clId="{905ADE08-F996-4E61-A704-9E9FFC9B393E}" dt="2023-12-12T14:19:13.493" v="2155" actId="478"/>
          <ac:picMkLst>
            <pc:docMk/>
            <pc:sldMk cId="2309282967" sldId="841"/>
            <ac:picMk id="34" creationId="{6D1C5FAC-4895-136E-BE85-9762BF1503B0}"/>
          </ac:picMkLst>
        </pc:picChg>
        <pc:inkChg chg="del">
          <ac:chgData name="Koksrud Andreas" userId="9d9beba6-c052-407a-8599-c781a677a996" providerId="ADAL" clId="{905ADE08-F996-4E61-A704-9E9FFC9B393E}" dt="2023-12-12T14:19:12.024" v="2154" actId="478"/>
          <ac:inkMkLst>
            <pc:docMk/>
            <pc:sldMk cId="2309282967" sldId="841"/>
            <ac:inkMk id="9" creationId="{7D41FC44-30D7-8EC4-3C0D-60303B7F9F48}"/>
          </ac:inkMkLst>
        </pc:inkChg>
        <pc:inkChg chg="del">
          <ac:chgData name="Koksrud Andreas" userId="9d9beba6-c052-407a-8599-c781a677a996" providerId="ADAL" clId="{905ADE08-F996-4E61-A704-9E9FFC9B393E}" dt="2023-12-12T14:19:12.024" v="2154" actId="478"/>
          <ac:inkMkLst>
            <pc:docMk/>
            <pc:sldMk cId="2309282967" sldId="841"/>
            <ac:inkMk id="14" creationId="{EC93E4B3-9494-24C0-A12F-DB26FF397062}"/>
          </ac:inkMkLst>
        </pc:inkChg>
        <pc:inkChg chg="del">
          <ac:chgData name="Koksrud Andreas" userId="9d9beba6-c052-407a-8599-c781a677a996" providerId="ADAL" clId="{905ADE08-F996-4E61-A704-9E9FFC9B393E}" dt="2023-12-12T14:19:16.004" v="2157" actId="478"/>
          <ac:inkMkLst>
            <pc:docMk/>
            <pc:sldMk cId="2309282967" sldId="841"/>
            <ac:inkMk id="20" creationId="{D1E06875-6E46-44AA-8159-B5C24C076C77}"/>
          </ac:inkMkLst>
        </pc:inkChg>
        <pc:inkChg chg="del">
          <ac:chgData name="Koksrud Andreas" userId="9d9beba6-c052-407a-8599-c781a677a996" providerId="ADAL" clId="{905ADE08-F996-4E61-A704-9E9FFC9B393E}" dt="2023-12-12T14:19:16.004" v="2157" actId="478"/>
          <ac:inkMkLst>
            <pc:docMk/>
            <pc:sldMk cId="2309282967" sldId="841"/>
            <ac:inkMk id="26" creationId="{506B2C7D-993D-7DB3-5D05-6B6080E348A0}"/>
          </ac:inkMkLst>
        </pc:inkChg>
        <pc:inkChg chg="del">
          <ac:chgData name="Koksrud Andreas" userId="9d9beba6-c052-407a-8599-c781a677a996" providerId="ADAL" clId="{905ADE08-F996-4E61-A704-9E9FFC9B393E}" dt="2023-12-12T14:19:12.024" v="2154" actId="478"/>
          <ac:inkMkLst>
            <pc:docMk/>
            <pc:sldMk cId="2309282967" sldId="841"/>
            <ac:inkMk id="28" creationId="{CB8F037B-F1EF-9347-C28B-C91E87814DCE}"/>
          </ac:inkMkLst>
        </pc:inkChg>
        <pc:inkChg chg="del">
          <ac:chgData name="Koksrud Andreas" userId="9d9beba6-c052-407a-8599-c781a677a996" providerId="ADAL" clId="{905ADE08-F996-4E61-A704-9E9FFC9B393E}" dt="2023-12-12T14:19:16.004" v="2157" actId="478"/>
          <ac:inkMkLst>
            <pc:docMk/>
            <pc:sldMk cId="2309282967" sldId="841"/>
            <ac:inkMk id="29" creationId="{26467775-29D8-F70A-013F-F4F832036DAE}"/>
          </ac:inkMkLst>
        </pc:inkChg>
        <pc:inkChg chg="del">
          <ac:chgData name="Koksrud Andreas" userId="9d9beba6-c052-407a-8599-c781a677a996" providerId="ADAL" clId="{905ADE08-F996-4E61-A704-9E9FFC9B393E}" dt="2023-12-12T14:19:14.672" v="2156" actId="478"/>
          <ac:inkMkLst>
            <pc:docMk/>
            <pc:sldMk cId="2309282967" sldId="841"/>
            <ac:inkMk id="30" creationId="{F8B853B3-56FC-9FDD-C740-E6EA9A1A4598}"/>
          </ac:inkMkLst>
        </pc:inkChg>
        <pc:inkChg chg="del">
          <ac:chgData name="Koksrud Andreas" userId="9d9beba6-c052-407a-8599-c781a677a996" providerId="ADAL" clId="{905ADE08-F996-4E61-A704-9E9FFC9B393E}" dt="2023-12-12T14:19:12.024" v="2154" actId="478"/>
          <ac:inkMkLst>
            <pc:docMk/>
            <pc:sldMk cId="2309282967" sldId="841"/>
            <ac:inkMk id="31" creationId="{E14D3840-295E-488D-96E9-B861031FE7CC}"/>
          </ac:inkMkLst>
        </pc:inkChg>
        <pc:inkChg chg="del">
          <ac:chgData name="Koksrud Andreas" userId="9d9beba6-c052-407a-8599-c781a677a996" providerId="ADAL" clId="{905ADE08-F996-4E61-A704-9E9FFC9B393E}" dt="2023-12-12T14:19:18.503" v="2159" actId="478"/>
          <ac:inkMkLst>
            <pc:docMk/>
            <pc:sldMk cId="2309282967" sldId="841"/>
            <ac:inkMk id="32" creationId="{A9B8A2E3-24FD-08BD-79D8-F9665417262E}"/>
          </ac:inkMkLst>
        </pc:inkChg>
        <pc:inkChg chg="del">
          <ac:chgData name="Koksrud Andreas" userId="9d9beba6-c052-407a-8599-c781a677a996" providerId="ADAL" clId="{905ADE08-F996-4E61-A704-9E9FFC9B393E}" dt="2023-12-12T14:19:17.341" v="2158" actId="478"/>
          <ac:inkMkLst>
            <pc:docMk/>
            <pc:sldMk cId="2309282967" sldId="841"/>
            <ac:inkMk id="35" creationId="{2EFC97F4-B7A9-B9AC-1CA3-90508208F20A}"/>
          </ac:inkMkLst>
        </pc:inkChg>
      </pc:sldChg>
      <pc:sldChg chg="addSp delSp modSp add mod ord">
        <pc:chgData name="Koksrud Andreas" userId="9d9beba6-c052-407a-8599-c781a677a996" providerId="ADAL" clId="{905ADE08-F996-4E61-A704-9E9FFC9B393E}" dt="2023-12-13T07:53:52.316" v="2933" actId="20577"/>
        <pc:sldMkLst>
          <pc:docMk/>
          <pc:sldMk cId="685011829" sldId="842"/>
        </pc:sldMkLst>
        <pc:spChg chg="mod">
          <ac:chgData name="Koksrud Andreas" userId="9d9beba6-c052-407a-8599-c781a677a996" providerId="ADAL" clId="{905ADE08-F996-4E61-A704-9E9FFC9B393E}" dt="2023-12-13T07:53:52.316" v="2933" actId="20577"/>
          <ac:spMkLst>
            <pc:docMk/>
            <pc:sldMk cId="685011829" sldId="842"/>
            <ac:spMk id="2" creationId="{6B539DEF-BEF0-2AA6-A90D-BC67AC4C73CD}"/>
          </ac:spMkLst>
        </pc:spChg>
        <pc:graphicFrameChg chg="add del mod">
          <ac:chgData name="Koksrud Andreas" userId="9d9beba6-c052-407a-8599-c781a677a996" providerId="ADAL" clId="{905ADE08-F996-4E61-A704-9E9FFC9B393E}" dt="2023-12-13T07:05:57.272" v="2753"/>
          <ac:graphicFrameMkLst>
            <pc:docMk/>
            <pc:sldMk cId="685011829" sldId="842"/>
            <ac:graphicFrameMk id="12" creationId="{52293B95-C17D-E781-C1EB-963D924E194F}"/>
          </ac:graphicFrameMkLst>
        </pc:graphicFrameChg>
        <pc:picChg chg="add mod">
          <ac:chgData name="Koksrud Andreas" userId="9d9beba6-c052-407a-8599-c781a677a996" providerId="ADAL" clId="{905ADE08-F996-4E61-A704-9E9FFC9B393E}" dt="2023-12-12T14:22:25.294" v="2200" actId="1076"/>
          <ac:picMkLst>
            <pc:docMk/>
            <pc:sldMk cId="685011829" sldId="842"/>
            <ac:picMk id="4" creationId="{CD27EE68-E949-5DC0-F5A5-089E60CE19C8}"/>
          </ac:picMkLst>
        </pc:picChg>
        <pc:picChg chg="del">
          <ac:chgData name="Koksrud Andreas" userId="9d9beba6-c052-407a-8599-c781a677a996" providerId="ADAL" clId="{905ADE08-F996-4E61-A704-9E9FFC9B393E}" dt="2023-12-12T14:21:51.809" v="2185" actId="478"/>
          <ac:picMkLst>
            <pc:docMk/>
            <pc:sldMk cId="685011829" sldId="842"/>
            <ac:picMk id="5" creationId="{FA1D1CDB-0122-8BC7-BDA8-1D165EC5D626}"/>
          </ac:picMkLst>
        </pc:picChg>
        <pc:picChg chg="add del mod">
          <ac:chgData name="Koksrud Andreas" userId="9d9beba6-c052-407a-8599-c781a677a996" providerId="ADAL" clId="{905ADE08-F996-4E61-A704-9E9FFC9B393E}" dt="2023-12-13T07:48:41.674" v="2809" actId="478"/>
          <ac:picMkLst>
            <pc:docMk/>
            <pc:sldMk cId="685011829" sldId="842"/>
            <ac:picMk id="7" creationId="{B4C29A63-A2AE-9195-40D6-8D0EC6160D2B}"/>
          </ac:picMkLst>
        </pc:picChg>
        <pc:picChg chg="del">
          <ac:chgData name="Koksrud Andreas" userId="9d9beba6-c052-407a-8599-c781a677a996" providerId="ADAL" clId="{905ADE08-F996-4E61-A704-9E9FFC9B393E}" dt="2023-12-12T14:21:55.473" v="2186" actId="478"/>
          <ac:picMkLst>
            <pc:docMk/>
            <pc:sldMk cId="685011829" sldId="842"/>
            <ac:picMk id="8" creationId="{964DC94F-4CE3-9E77-1C05-790F17DC6E24}"/>
          </ac:picMkLst>
        </pc:picChg>
        <pc:picChg chg="add mod modCrop">
          <ac:chgData name="Koksrud Andreas" userId="9d9beba6-c052-407a-8599-c781a677a996" providerId="ADAL" clId="{905ADE08-F996-4E61-A704-9E9FFC9B393E}" dt="2023-12-12T14:29:59.246" v="2329" actId="1076"/>
          <ac:picMkLst>
            <pc:docMk/>
            <pc:sldMk cId="685011829" sldId="842"/>
            <ac:picMk id="11" creationId="{C3DB902A-EBDB-5DD0-3C18-0BDD4E0CA8B1}"/>
          </ac:picMkLst>
        </pc:picChg>
        <pc:picChg chg="add mod">
          <ac:chgData name="Koksrud Andreas" userId="9d9beba6-c052-407a-8599-c781a677a996" providerId="ADAL" clId="{905ADE08-F996-4E61-A704-9E9FFC9B393E}" dt="2023-12-13T07:50:14.347" v="2909" actId="1076"/>
          <ac:picMkLst>
            <pc:docMk/>
            <pc:sldMk cId="685011829" sldId="842"/>
            <ac:picMk id="15" creationId="{BA161936-FBBD-7AC9-F759-4CA842D7B33F}"/>
          </ac:picMkLst>
        </pc:picChg>
        <pc:picChg chg="add mod modCrop">
          <ac:chgData name="Koksrud Andreas" userId="9d9beba6-c052-407a-8599-c781a677a996" providerId="ADAL" clId="{905ADE08-F996-4E61-A704-9E9FFC9B393E}" dt="2023-12-13T07:53:48.467" v="2929" actId="732"/>
          <ac:picMkLst>
            <pc:docMk/>
            <pc:sldMk cId="685011829" sldId="842"/>
            <ac:picMk id="17" creationId="{AE665B1C-CB9E-2500-BE81-4AE1C755B7C6}"/>
          </ac:picMkLst>
        </pc:picChg>
        <pc:picChg chg="add mod modCrop">
          <ac:chgData name="Koksrud Andreas" userId="9d9beba6-c052-407a-8599-c781a677a996" providerId="ADAL" clId="{905ADE08-F996-4E61-A704-9E9FFC9B393E}" dt="2023-12-13T07:53:43.195" v="2928" actId="732"/>
          <ac:picMkLst>
            <pc:docMk/>
            <pc:sldMk cId="685011829" sldId="842"/>
            <ac:picMk id="19" creationId="{D4356995-C4F7-D58E-D0D2-F975BE842509}"/>
          </ac:picMkLst>
        </pc:picChg>
        <pc:picChg chg="del">
          <ac:chgData name="Koksrud Andreas" userId="9d9beba6-c052-407a-8599-c781a677a996" providerId="ADAL" clId="{905ADE08-F996-4E61-A704-9E9FFC9B393E}" dt="2023-12-12T14:22:03.190" v="2190" actId="478"/>
          <ac:picMkLst>
            <pc:docMk/>
            <pc:sldMk cId="685011829" sldId="842"/>
            <ac:picMk id="34" creationId="{6D1C5FAC-4895-136E-BE85-9762BF1503B0}"/>
          </ac:picMkLst>
        </pc:picChg>
        <pc:inkChg chg="del">
          <ac:chgData name="Koksrud Andreas" userId="9d9beba6-c052-407a-8599-c781a677a996" providerId="ADAL" clId="{905ADE08-F996-4E61-A704-9E9FFC9B393E}" dt="2023-12-12T14:21:57.833" v="2187" actId="478"/>
          <ac:inkMkLst>
            <pc:docMk/>
            <pc:sldMk cId="685011829" sldId="842"/>
            <ac:inkMk id="9" creationId="{7D41FC44-30D7-8EC4-3C0D-60303B7F9F48}"/>
          </ac:inkMkLst>
        </pc:inkChg>
        <pc:inkChg chg="del">
          <ac:chgData name="Koksrud Andreas" userId="9d9beba6-c052-407a-8599-c781a677a996" providerId="ADAL" clId="{905ADE08-F996-4E61-A704-9E9FFC9B393E}" dt="2023-12-12T14:21:57.833" v="2187" actId="478"/>
          <ac:inkMkLst>
            <pc:docMk/>
            <pc:sldMk cId="685011829" sldId="842"/>
            <ac:inkMk id="14" creationId="{EC93E4B3-9494-24C0-A12F-DB26FF397062}"/>
          </ac:inkMkLst>
        </pc:inkChg>
        <pc:inkChg chg="del">
          <ac:chgData name="Koksrud Andreas" userId="9d9beba6-c052-407a-8599-c781a677a996" providerId="ADAL" clId="{905ADE08-F996-4E61-A704-9E9FFC9B393E}" dt="2023-12-12T14:22:05.721" v="2191" actId="478"/>
          <ac:inkMkLst>
            <pc:docMk/>
            <pc:sldMk cId="685011829" sldId="842"/>
            <ac:inkMk id="20" creationId="{D1E06875-6E46-44AA-8159-B5C24C076C77}"/>
          </ac:inkMkLst>
        </pc:inkChg>
        <pc:inkChg chg="del">
          <ac:chgData name="Koksrud Andreas" userId="9d9beba6-c052-407a-8599-c781a677a996" providerId="ADAL" clId="{905ADE08-F996-4E61-A704-9E9FFC9B393E}" dt="2023-12-12T14:22:05.721" v="2191" actId="478"/>
          <ac:inkMkLst>
            <pc:docMk/>
            <pc:sldMk cId="685011829" sldId="842"/>
            <ac:inkMk id="26" creationId="{506B2C7D-993D-7DB3-5D05-6B6080E348A0}"/>
          </ac:inkMkLst>
        </pc:inkChg>
        <pc:inkChg chg="del">
          <ac:chgData name="Koksrud Andreas" userId="9d9beba6-c052-407a-8599-c781a677a996" providerId="ADAL" clId="{905ADE08-F996-4E61-A704-9E9FFC9B393E}" dt="2023-12-12T14:21:57.833" v="2187" actId="478"/>
          <ac:inkMkLst>
            <pc:docMk/>
            <pc:sldMk cId="685011829" sldId="842"/>
            <ac:inkMk id="28" creationId="{CB8F037B-F1EF-9347-C28B-C91E87814DCE}"/>
          </ac:inkMkLst>
        </pc:inkChg>
        <pc:inkChg chg="del">
          <ac:chgData name="Koksrud Andreas" userId="9d9beba6-c052-407a-8599-c781a677a996" providerId="ADAL" clId="{905ADE08-F996-4E61-A704-9E9FFC9B393E}" dt="2023-12-12T14:22:15.765" v="2196" actId="478"/>
          <ac:inkMkLst>
            <pc:docMk/>
            <pc:sldMk cId="685011829" sldId="842"/>
            <ac:inkMk id="29" creationId="{26467775-29D8-F70A-013F-F4F832036DAE}"/>
          </ac:inkMkLst>
        </pc:inkChg>
        <pc:inkChg chg="del">
          <ac:chgData name="Koksrud Andreas" userId="9d9beba6-c052-407a-8599-c781a677a996" providerId="ADAL" clId="{905ADE08-F996-4E61-A704-9E9FFC9B393E}" dt="2023-12-12T14:22:05.721" v="2191" actId="478"/>
          <ac:inkMkLst>
            <pc:docMk/>
            <pc:sldMk cId="685011829" sldId="842"/>
            <ac:inkMk id="30" creationId="{F8B853B3-56FC-9FDD-C740-E6EA9A1A4598}"/>
          </ac:inkMkLst>
        </pc:inkChg>
        <pc:inkChg chg="del">
          <ac:chgData name="Koksrud Andreas" userId="9d9beba6-c052-407a-8599-c781a677a996" providerId="ADAL" clId="{905ADE08-F996-4E61-A704-9E9FFC9B393E}" dt="2023-12-12T14:21:57.833" v="2187" actId="478"/>
          <ac:inkMkLst>
            <pc:docMk/>
            <pc:sldMk cId="685011829" sldId="842"/>
            <ac:inkMk id="31" creationId="{E14D3840-295E-488D-96E9-B861031FE7CC}"/>
          </ac:inkMkLst>
        </pc:inkChg>
        <pc:inkChg chg="del">
          <ac:chgData name="Koksrud Andreas" userId="9d9beba6-c052-407a-8599-c781a677a996" providerId="ADAL" clId="{905ADE08-F996-4E61-A704-9E9FFC9B393E}" dt="2023-12-12T14:22:07.120" v="2192" actId="478"/>
          <ac:inkMkLst>
            <pc:docMk/>
            <pc:sldMk cId="685011829" sldId="842"/>
            <ac:inkMk id="32" creationId="{A9B8A2E3-24FD-08BD-79D8-F9665417262E}"/>
          </ac:inkMkLst>
        </pc:inkChg>
        <pc:inkChg chg="del">
          <ac:chgData name="Koksrud Andreas" userId="9d9beba6-c052-407a-8599-c781a677a996" providerId="ADAL" clId="{905ADE08-F996-4E61-A704-9E9FFC9B393E}" dt="2023-12-12T14:22:14.696" v="2195" actId="478"/>
          <ac:inkMkLst>
            <pc:docMk/>
            <pc:sldMk cId="685011829" sldId="842"/>
            <ac:inkMk id="35" creationId="{2EFC97F4-B7A9-B9AC-1CA3-90508208F20A}"/>
          </ac:inkMkLst>
        </pc:inkChg>
      </pc:sldChg>
      <pc:sldChg chg="modSp add del mod ord">
        <pc:chgData name="Koksrud Andreas" userId="9d9beba6-c052-407a-8599-c781a677a996" providerId="ADAL" clId="{905ADE08-F996-4E61-A704-9E9FFC9B393E}" dt="2023-12-13T07:51:10.932" v="2917" actId="47"/>
        <pc:sldMkLst>
          <pc:docMk/>
          <pc:sldMk cId="1752389271" sldId="843"/>
        </pc:sldMkLst>
        <pc:spChg chg="mod">
          <ac:chgData name="Koksrud Andreas" userId="9d9beba6-c052-407a-8599-c781a677a996" providerId="ADAL" clId="{905ADE08-F996-4E61-A704-9E9FFC9B393E}" dt="2023-12-13T06:30:01.211" v="2457" actId="13926"/>
          <ac:spMkLst>
            <pc:docMk/>
            <pc:sldMk cId="1752389271" sldId="843"/>
            <ac:spMk id="2" creationId="{6B539DEF-BEF0-2AA6-A90D-BC67AC4C73CD}"/>
          </ac:spMkLst>
        </pc:spChg>
        <pc:spChg chg="mod">
          <ac:chgData name="Koksrud Andreas" userId="9d9beba6-c052-407a-8599-c781a677a996" providerId="ADAL" clId="{905ADE08-F996-4E61-A704-9E9FFC9B393E}" dt="2023-12-13T07:02:59.951" v="2751" actId="20577"/>
          <ac:spMkLst>
            <pc:docMk/>
            <pc:sldMk cId="1752389271" sldId="843"/>
            <ac:spMk id="4" creationId="{F5738D0C-CBD4-78A4-C3C7-21AA65CB25E4}"/>
          </ac:spMkLst>
        </pc:spChg>
      </pc:sldChg>
      <pc:sldChg chg="addSp delSp modSp add mod ord">
        <pc:chgData name="Koksrud Andreas" userId="9d9beba6-c052-407a-8599-c781a677a996" providerId="ADAL" clId="{905ADE08-F996-4E61-A704-9E9FFC9B393E}" dt="2023-12-13T06:52:37.552" v="2712" actId="1076"/>
        <pc:sldMkLst>
          <pc:docMk/>
          <pc:sldMk cId="798825500" sldId="844"/>
        </pc:sldMkLst>
        <pc:spChg chg="add mod">
          <ac:chgData name="Koksrud Andreas" userId="9d9beba6-c052-407a-8599-c781a677a996" providerId="ADAL" clId="{905ADE08-F996-4E61-A704-9E9FFC9B393E}" dt="2023-12-13T06:52:37.552" v="2712" actId="1076"/>
          <ac:spMkLst>
            <pc:docMk/>
            <pc:sldMk cId="798825500" sldId="844"/>
            <ac:spMk id="2" creationId="{244AF8B4-0676-DA57-A478-7C2D0FFFC8AA}"/>
          </ac:spMkLst>
        </pc:spChg>
        <pc:spChg chg="add del mod">
          <ac:chgData name="Koksrud Andreas" userId="9d9beba6-c052-407a-8599-c781a677a996" providerId="ADAL" clId="{905ADE08-F996-4E61-A704-9E9FFC9B393E}" dt="2023-12-13T06:52:33.992" v="2711" actId="478"/>
          <ac:spMkLst>
            <pc:docMk/>
            <pc:sldMk cId="798825500" sldId="844"/>
            <ac:spMk id="4" creationId="{729558F1-C707-44AE-841E-E720983691A6}"/>
          </ac:spMkLst>
        </pc:spChg>
        <pc:spChg chg="del">
          <ac:chgData name="Koksrud Andreas" userId="9d9beba6-c052-407a-8599-c781a677a996" providerId="ADAL" clId="{905ADE08-F996-4E61-A704-9E9FFC9B393E}" dt="2023-12-13T06:52:32.351" v="2710" actId="478"/>
          <ac:spMkLst>
            <pc:docMk/>
            <pc:sldMk cId="798825500" sldId="844"/>
            <ac:spMk id="181" creationId="{00000000-0000-0000-0000-000000000000}"/>
          </ac:spMkLst>
        </pc:spChg>
      </pc:sldChg>
      <pc:sldChg chg="modSp add mod ord">
        <pc:chgData name="Koksrud Andreas" userId="9d9beba6-c052-407a-8599-c781a677a996" providerId="ADAL" clId="{905ADE08-F996-4E61-A704-9E9FFC9B393E}" dt="2023-12-13T09:18:05.855" v="3033" actId="20577"/>
        <pc:sldMkLst>
          <pc:docMk/>
          <pc:sldMk cId="3245717989" sldId="845"/>
        </pc:sldMkLst>
        <pc:spChg chg="mod">
          <ac:chgData name="Koksrud Andreas" userId="9d9beba6-c052-407a-8599-c781a677a996" providerId="ADAL" clId="{905ADE08-F996-4E61-A704-9E9FFC9B393E}" dt="2023-12-13T09:18:05.855" v="3033" actId="20577"/>
          <ac:spMkLst>
            <pc:docMk/>
            <pc:sldMk cId="3245717989" sldId="845"/>
            <ac:spMk id="4" creationId="{F5738D0C-CBD4-78A4-C3C7-21AA65CB25E4}"/>
          </ac:spMkLst>
        </pc:spChg>
      </pc:sldChg>
      <pc:sldChg chg="addSp delSp modSp add mod">
        <pc:chgData name="Koksrud Andreas" userId="9d9beba6-c052-407a-8599-c781a677a996" providerId="ADAL" clId="{905ADE08-F996-4E61-A704-9E9FFC9B393E}" dt="2023-12-13T09:16:32.013" v="3024" actId="20577"/>
        <pc:sldMkLst>
          <pc:docMk/>
          <pc:sldMk cId="3805266284" sldId="846"/>
        </pc:sldMkLst>
        <pc:spChg chg="mod">
          <ac:chgData name="Koksrud Andreas" userId="9d9beba6-c052-407a-8599-c781a677a996" providerId="ADAL" clId="{905ADE08-F996-4E61-A704-9E9FFC9B393E}" dt="2023-12-13T09:16:32.013" v="3024" actId="20577"/>
          <ac:spMkLst>
            <pc:docMk/>
            <pc:sldMk cId="3805266284" sldId="846"/>
            <ac:spMk id="2" creationId="{6B539DEF-BEF0-2AA6-A90D-BC67AC4C73CD}"/>
          </ac:spMkLst>
        </pc:spChg>
        <pc:picChg chg="del">
          <ac:chgData name="Koksrud Andreas" userId="9d9beba6-c052-407a-8599-c781a677a996" providerId="ADAL" clId="{905ADE08-F996-4E61-A704-9E9FFC9B393E}" dt="2023-12-13T09:14:00.541" v="2954" actId="478"/>
          <ac:picMkLst>
            <pc:docMk/>
            <pc:sldMk cId="3805266284" sldId="846"/>
            <ac:picMk id="4" creationId="{CD27EE68-E949-5DC0-F5A5-089E60CE19C8}"/>
          </ac:picMkLst>
        </pc:picChg>
        <pc:picChg chg="add mod">
          <ac:chgData name="Koksrud Andreas" userId="9d9beba6-c052-407a-8599-c781a677a996" providerId="ADAL" clId="{905ADE08-F996-4E61-A704-9E9FFC9B393E}" dt="2023-12-13T09:16:11.597" v="2971" actId="1076"/>
          <ac:picMkLst>
            <pc:docMk/>
            <pc:sldMk cId="3805266284" sldId="846"/>
            <ac:picMk id="5" creationId="{6825C77A-19B6-C044-8CAB-F6A3349D4966}"/>
          </ac:picMkLst>
        </pc:picChg>
        <pc:picChg chg="del">
          <ac:chgData name="Koksrud Andreas" userId="9d9beba6-c052-407a-8599-c781a677a996" providerId="ADAL" clId="{905ADE08-F996-4E61-A704-9E9FFC9B393E}" dt="2023-12-13T09:16:03.464" v="2967" actId="478"/>
          <ac:picMkLst>
            <pc:docMk/>
            <pc:sldMk cId="3805266284" sldId="846"/>
            <ac:picMk id="11" creationId="{C3DB902A-EBDB-5DD0-3C18-0BDD4E0CA8B1}"/>
          </ac:picMkLst>
        </pc:picChg>
        <pc:picChg chg="del">
          <ac:chgData name="Koksrud Andreas" userId="9d9beba6-c052-407a-8599-c781a677a996" providerId="ADAL" clId="{905ADE08-F996-4E61-A704-9E9FFC9B393E}" dt="2023-12-13T09:16:02" v="2965" actId="478"/>
          <ac:picMkLst>
            <pc:docMk/>
            <pc:sldMk cId="3805266284" sldId="846"/>
            <ac:picMk id="15" creationId="{BA161936-FBBD-7AC9-F759-4CA842D7B33F}"/>
          </ac:picMkLst>
        </pc:picChg>
        <pc:picChg chg="del">
          <ac:chgData name="Koksrud Andreas" userId="9d9beba6-c052-407a-8599-c781a677a996" providerId="ADAL" clId="{905ADE08-F996-4E61-A704-9E9FFC9B393E}" dt="2023-12-13T09:16:02.653" v="2966" actId="478"/>
          <ac:picMkLst>
            <pc:docMk/>
            <pc:sldMk cId="3805266284" sldId="846"/>
            <ac:picMk id="17" creationId="{AE665B1C-CB9E-2500-BE81-4AE1C755B7C6}"/>
          </ac:picMkLst>
        </pc:picChg>
        <pc:picChg chg="del">
          <ac:chgData name="Koksrud Andreas" userId="9d9beba6-c052-407a-8599-c781a677a996" providerId="ADAL" clId="{905ADE08-F996-4E61-A704-9E9FFC9B393E}" dt="2023-12-13T09:16:04.638" v="2968" actId="478"/>
          <ac:picMkLst>
            <pc:docMk/>
            <pc:sldMk cId="3805266284" sldId="846"/>
            <ac:picMk id="19" creationId="{D4356995-C4F7-D58E-D0D2-F975BE842509}"/>
          </ac:picMkLst>
        </pc:picChg>
      </pc:sldChg>
      <pc:sldChg chg="modSp add mod ord">
        <pc:chgData name="Koksrud Andreas" userId="9d9beba6-c052-407a-8599-c781a677a996" providerId="ADAL" clId="{905ADE08-F996-4E61-A704-9E9FFC9B393E}" dt="2023-12-13T09:18:22.346" v="3036"/>
        <pc:sldMkLst>
          <pc:docMk/>
          <pc:sldMk cId="1521086367" sldId="847"/>
        </pc:sldMkLst>
        <pc:spChg chg="mod">
          <ac:chgData name="Koksrud Andreas" userId="9d9beba6-c052-407a-8599-c781a677a996" providerId="ADAL" clId="{905ADE08-F996-4E61-A704-9E9FFC9B393E}" dt="2023-12-13T09:18:22.346" v="3036"/>
          <ac:spMkLst>
            <pc:docMk/>
            <pc:sldMk cId="1521086367" sldId="847"/>
            <ac:spMk id="4" creationId="{F5738D0C-CBD4-78A4-C3C7-21AA65CB25E4}"/>
          </ac:spMkLst>
        </pc:spChg>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graphicFrameChg chg="mod">
          <ac:chgData name="Koksrud Andreas" userId="9d9beba6-c052-407a-8599-c781a677a996" providerId="ADAL" clId="{1FB09F4F-CFDF-4D24-98BE-1F875FA776D6}" dt="2021-11-18T09:17:59.239" v="5" actId="20577"/>
          <ac:graphicFrameMkLst>
            <pc:docMk/>
            <pc:sldMk cId="3494317797" sldId="280"/>
            <ac:graphicFrameMk id="168" creationId="{714074E8-7E65-4C8B-B79C-AEF7E52AA35E}"/>
          </ac:graphicFrameMkLst>
        </pc:graphicFrameChg>
      </pc:sldChg>
      <pc:sldChg chg="modSp mod">
        <pc:chgData name="Koksrud Andreas" userId="9d9beba6-c052-407a-8599-c781a677a996" providerId="ADAL" clId="{1FB09F4F-CFDF-4D24-98BE-1F875FA776D6}" dt="2021-11-18T09:23:39.153" v="65" actId="6549"/>
        <pc:sldMkLst>
          <pc:docMk/>
          <pc:sldMk cId="2509195288" sldId="290"/>
        </pc:sldMkLst>
        <pc:spChg chg="mod">
          <ac:chgData name="Koksrud Andreas" userId="9d9beba6-c052-407a-8599-c781a677a996" providerId="ADAL" clId="{1FB09F4F-CFDF-4D24-98BE-1F875FA776D6}" dt="2021-11-18T09:23:39.153" v="65" actId="6549"/>
          <ac:spMkLst>
            <pc:docMk/>
            <pc:sldMk cId="2509195288" sldId="290"/>
            <ac:spMk id="165" creationId="{00000000-0000-0000-0000-000000000000}"/>
          </ac:spMkLst>
        </pc:spChg>
      </pc:sldChg>
      <pc:sldChg chg="modSp mod">
        <pc:chgData name="Koksrud Andreas" userId="9d9beba6-c052-407a-8599-c781a677a996" providerId="ADAL" clId="{1FB09F4F-CFDF-4D24-98BE-1F875FA776D6}" dt="2021-11-18T09:23:43.822" v="66" actId="6549"/>
        <pc:sldMkLst>
          <pc:docMk/>
          <pc:sldMk cId="1911017754" sldId="291"/>
        </pc:sldMkLst>
        <pc:spChg chg="mod">
          <ac:chgData name="Koksrud Andreas" userId="9d9beba6-c052-407a-8599-c781a677a996" providerId="ADAL" clId="{1FB09F4F-CFDF-4D24-98BE-1F875FA776D6}" dt="2021-11-18T09:23:43.822" v="66" actId="6549"/>
          <ac:spMkLst>
            <pc:docMk/>
            <pc:sldMk cId="1911017754" sldId="291"/>
            <ac:spMk id="165" creationId="{00000000-0000-0000-0000-000000000000}"/>
          </ac:spMkLst>
        </pc:spChg>
      </pc:sldChg>
      <pc:sldChg chg="modSp mod">
        <pc:chgData name="Koksrud Andreas" userId="9d9beba6-c052-407a-8599-c781a677a996" providerId="ADAL" clId="{1FB09F4F-CFDF-4D24-98BE-1F875FA776D6}" dt="2021-11-18T09:24:15.644" v="115" actId="20577"/>
        <pc:sldMkLst>
          <pc:docMk/>
          <pc:sldMk cId="905136967" sldId="292"/>
        </pc:sldMkLst>
        <pc:spChg chg="mod">
          <ac:chgData name="Koksrud Andreas" userId="9d9beba6-c052-407a-8599-c781a677a996" providerId="ADAL" clId="{1FB09F4F-CFDF-4D24-98BE-1F875FA776D6}" dt="2021-11-18T09:24:15.644" v="115" actId="20577"/>
          <ac:spMkLst>
            <pc:docMk/>
            <pc:sldMk cId="905136967" sldId="292"/>
            <ac:spMk id="165" creationId="{00000000-0000-0000-0000-000000000000}"/>
          </ac:spMkLst>
        </pc:spChg>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picChg chg="mod">
          <ac:chgData name="Koksrud Andreas" userId="9d9beba6-c052-407a-8599-c781a677a996" providerId="ADAL" clId="{1FB09F4F-CFDF-4D24-98BE-1F875FA776D6}" dt="2021-11-18T09:25:37.252" v="123" actId="14100"/>
          <ac:picMkLst>
            <pc:docMk/>
            <pc:sldMk cId="1764870061" sldId="302"/>
            <ac:picMk id="188" creationId="{00000000-0000-0000-0000-000000000000}"/>
          </ac:picMkLst>
        </pc:picChg>
      </pc:sldChg>
      <pc:sldChg chg="addSp delSp modSp mod">
        <pc:chgData name="Koksrud Andreas" userId="9d9beba6-c052-407a-8599-c781a677a996" providerId="ADAL" clId="{1FB09F4F-CFDF-4D24-98BE-1F875FA776D6}" dt="2021-11-18T09:25:26.152" v="121" actId="1076"/>
        <pc:sldMkLst>
          <pc:docMk/>
          <pc:sldMk cId="1114236349" sldId="303"/>
        </pc:sldMkLst>
        <pc:spChg chg="add del mod">
          <ac:chgData name="Koksrud Andreas" userId="9d9beba6-c052-407a-8599-c781a677a996" providerId="ADAL" clId="{1FB09F4F-CFDF-4D24-98BE-1F875FA776D6}" dt="2021-11-18T09:25:24.462" v="120" actId="478"/>
          <ac:spMkLst>
            <pc:docMk/>
            <pc:sldMk cId="1114236349" sldId="303"/>
            <ac:spMk id="3" creationId="{D12929B9-1979-4D99-B545-C1E824AD7993}"/>
          </ac:spMkLst>
        </pc:spChg>
        <pc:picChg chg="add mod">
          <ac:chgData name="Koksrud Andreas" userId="9d9beba6-c052-407a-8599-c781a677a996" providerId="ADAL" clId="{1FB09F4F-CFDF-4D24-98BE-1F875FA776D6}" dt="2021-11-18T09:25:26.152" v="121" actId="1076"/>
          <ac:picMkLst>
            <pc:docMk/>
            <pc:sldMk cId="1114236349" sldId="303"/>
            <ac:picMk id="9" creationId="{3B51429A-6032-4C86-BAE9-B4F97F3989C3}"/>
          </ac:picMkLst>
        </pc:picChg>
        <pc:picChg chg="del">
          <ac:chgData name="Koksrud Andreas" userId="9d9beba6-c052-407a-8599-c781a677a996" providerId="ADAL" clId="{1FB09F4F-CFDF-4D24-98BE-1F875FA776D6}" dt="2021-11-18T09:25:19.095" v="117" actId="478"/>
          <ac:picMkLst>
            <pc:docMk/>
            <pc:sldMk cId="1114236349" sldId="303"/>
            <ac:picMk id="188" creationId="{00000000-0000-0000-0000-000000000000}"/>
          </ac:picMkLst>
        </pc:picChg>
      </pc:sldChg>
      <pc:sldChg chg="modSp mod">
        <pc:chgData name="Koksrud Andreas" userId="9d9beba6-c052-407a-8599-c781a677a996" providerId="ADAL" clId="{1FB09F4F-CFDF-4D24-98BE-1F875FA776D6}" dt="2021-11-18T09:37:18.697" v="135" actId="14100"/>
        <pc:sldMkLst>
          <pc:docMk/>
          <pc:sldMk cId="2366142093" sldId="304"/>
        </pc:sldMkLst>
        <pc:spChg chg="mod ord">
          <ac:chgData name="Koksrud Andreas" userId="9d9beba6-c052-407a-8599-c781a677a996" providerId="ADAL" clId="{1FB09F4F-CFDF-4D24-98BE-1F875FA776D6}" dt="2021-11-18T09:37:09.890" v="134" actId="166"/>
          <ac:spMkLst>
            <pc:docMk/>
            <pc:sldMk cId="2366142093" sldId="304"/>
            <ac:spMk id="181" creationId="{00000000-0000-0000-0000-000000000000}"/>
          </ac:spMkLst>
        </pc:spChg>
        <pc:picChg chg="mod">
          <ac:chgData name="Koksrud Andreas" userId="9d9beba6-c052-407a-8599-c781a677a996" providerId="ADAL" clId="{1FB09F4F-CFDF-4D24-98BE-1F875FA776D6}" dt="2021-11-18T09:37:18.697" v="135" actId="14100"/>
          <ac:picMkLst>
            <pc:docMk/>
            <pc:sldMk cId="2366142093" sldId="304"/>
            <ac:picMk id="7" creationId="{C84352A4-AB28-4476-8C99-36C151B2E1AB}"/>
          </ac:picMkLst>
        </pc:picChg>
      </pc:sldChg>
      <pc:sldChg chg="modSp del mod">
        <pc:chgData name="Koksrud Andreas" userId="9d9beba6-c052-407a-8599-c781a677a996" providerId="ADAL" clId="{1FB09F4F-CFDF-4D24-98BE-1F875FA776D6}" dt="2021-11-18T09:37:31.415" v="136" actId="47"/>
        <pc:sldMkLst>
          <pc:docMk/>
          <pc:sldMk cId="2056271996" sldId="305"/>
        </pc:sldMkLst>
        <pc:spChg chg="mod">
          <ac:chgData name="Koksrud Andreas" userId="9d9beba6-c052-407a-8599-c781a677a996" providerId="ADAL" clId="{1FB09F4F-CFDF-4D24-98BE-1F875FA776D6}" dt="2021-11-18T09:36:43.542" v="124" actId="21"/>
          <ac:spMkLst>
            <pc:docMk/>
            <pc:sldMk cId="2056271996" sldId="305"/>
            <ac:spMk id="181" creationId="{00000000-0000-0000-0000-000000000000}"/>
          </ac:spMkLst>
        </pc:spChg>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pChg chg="mod">
          <ac:chgData name="Koksrud Andreas" userId="9d9beba6-c052-407a-8599-c781a677a996" providerId="ADAL" clId="{1FB09F4F-CFDF-4D24-98BE-1F875FA776D6}" dt="2021-11-18T09:40:30.273" v="157" actId="6549"/>
          <ac:spMkLst>
            <pc:docMk/>
            <pc:sldMk cId="541287524" sldId="316"/>
            <ac:spMk id="180" creationId="{00000000-0000-0000-0000-000000000000}"/>
          </ac:spMkLst>
        </pc:spChg>
        <pc:spChg chg="mod">
          <ac:chgData name="Koksrud Andreas" userId="9d9beba6-c052-407a-8599-c781a677a996" providerId="ADAL" clId="{1FB09F4F-CFDF-4D24-98BE-1F875FA776D6}" dt="2021-11-18T11:13:08.601" v="2138" actId="20577"/>
          <ac:spMkLst>
            <pc:docMk/>
            <pc:sldMk cId="541287524" sldId="316"/>
            <ac:spMk id="181" creationId="{00000000-0000-0000-0000-000000000000}"/>
          </ac:spMkLst>
        </pc:spChg>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pChg chg="mod">
          <ac:chgData name="Koksrud Andreas" userId="9d9beba6-c052-407a-8599-c781a677a996" providerId="ADAL" clId="{1FB09F4F-CFDF-4D24-98BE-1F875FA776D6}" dt="2021-11-18T17:20:51.311" v="2717" actId="20577"/>
          <ac:spMkLst>
            <pc:docMk/>
            <pc:sldMk cId="697137886" sldId="679"/>
            <ac:spMk id="3" creationId="{00000000-0000-0000-0000-000000000000}"/>
          </ac:spMkLst>
        </pc:spChg>
      </pc:sldChg>
      <pc:sldChg chg="modSp mod">
        <pc:chgData name="Koksrud Andreas" userId="9d9beba6-c052-407a-8599-c781a677a996" providerId="ADAL" clId="{1FB09F4F-CFDF-4D24-98BE-1F875FA776D6}" dt="2021-11-18T09:25:32.026" v="122" actId="14100"/>
        <pc:sldMkLst>
          <pc:docMk/>
          <pc:sldMk cId="1184925497" sldId="732"/>
        </pc:sldMkLst>
        <pc:picChg chg="mod">
          <ac:chgData name="Koksrud Andreas" userId="9d9beba6-c052-407a-8599-c781a677a996" providerId="ADAL" clId="{1FB09F4F-CFDF-4D24-98BE-1F875FA776D6}" dt="2021-11-18T09:25:32.026" v="122" actId="14100"/>
          <ac:picMkLst>
            <pc:docMk/>
            <pc:sldMk cId="1184925497" sldId="732"/>
            <ac:picMk id="3" creationId="{F6EAD927-657C-4A55-A402-716F48D98067}"/>
          </ac:picMkLst>
        </pc:picChg>
      </pc:sldChg>
      <pc:sldChg chg="addSp delSp modSp add mod">
        <pc:chgData name="Koksrud Andreas" userId="9d9beba6-c052-407a-8599-c781a677a996" providerId="ADAL" clId="{1FB09F4F-CFDF-4D24-98BE-1F875FA776D6}" dt="2021-11-18T09:21:12.102" v="64" actId="1076"/>
        <pc:sldMkLst>
          <pc:docMk/>
          <pc:sldMk cId="827763474" sldId="734"/>
        </pc:sldMkLst>
        <pc:spChg chg="add del mod">
          <ac:chgData name="Koksrud Andreas" userId="9d9beba6-c052-407a-8599-c781a677a996" providerId="ADAL" clId="{1FB09F4F-CFDF-4D24-98BE-1F875FA776D6}" dt="2021-11-18T09:20:22.919" v="53" actId="478"/>
          <ac:spMkLst>
            <pc:docMk/>
            <pc:sldMk cId="827763474" sldId="734"/>
            <ac:spMk id="3" creationId="{0AEC7504-00DD-4041-9F9E-C7EADF77911D}"/>
          </ac:spMkLst>
        </pc:spChg>
        <pc:spChg chg="add del mod">
          <ac:chgData name="Koksrud Andreas" userId="9d9beba6-c052-407a-8599-c781a677a996" providerId="ADAL" clId="{1FB09F4F-CFDF-4D24-98BE-1F875FA776D6}" dt="2021-11-18T09:20:20.456" v="52" actId="478"/>
          <ac:spMkLst>
            <pc:docMk/>
            <pc:sldMk cId="827763474" sldId="734"/>
            <ac:spMk id="6" creationId="{53C44B02-7E8C-429B-9E61-819608326DF4}"/>
          </ac:spMkLst>
        </pc:spChg>
        <pc:spChg chg="add del mod">
          <ac:chgData name="Koksrud Andreas" userId="9d9beba6-c052-407a-8599-c781a677a996" providerId="ADAL" clId="{1FB09F4F-CFDF-4D24-98BE-1F875FA776D6}" dt="2021-11-18T09:20:20.456" v="52" actId="478"/>
          <ac:spMkLst>
            <pc:docMk/>
            <pc:sldMk cId="827763474" sldId="734"/>
            <ac:spMk id="110" creationId="{06A7A0C7-564F-4B0D-B3F4-2A5F8D707FB7}"/>
          </ac:spMkLst>
        </pc:spChg>
        <pc:spChg chg="mod">
          <ac:chgData name="Koksrud Andreas" userId="9d9beba6-c052-407a-8599-c781a677a996" providerId="ADAL" clId="{1FB09F4F-CFDF-4D24-98BE-1F875FA776D6}" dt="2021-11-18T09:18:57.971" v="23" actId="20577"/>
          <ac:spMkLst>
            <pc:docMk/>
            <pc:sldMk cId="827763474" sldId="734"/>
            <ac:spMk id="165" creationId="{00000000-0000-0000-0000-000000000000}"/>
          </ac:spMkLst>
        </pc:spChg>
        <pc:picChg chg="del">
          <ac:chgData name="Koksrud Andreas" userId="9d9beba6-c052-407a-8599-c781a677a996" providerId="ADAL" clId="{1FB09F4F-CFDF-4D24-98BE-1F875FA776D6}" dt="2021-11-18T09:20:10.426" v="48" actId="478"/>
          <ac:picMkLst>
            <pc:docMk/>
            <pc:sldMk cId="827763474" sldId="734"/>
            <ac:picMk id="5" creationId="{CA88655F-0FB7-47AB-A632-67B960CE25E9}"/>
          </ac:picMkLst>
        </pc:picChg>
        <pc:picChg chg="add del mod">
          <ac:chgData name="Koksrud Andreas" userId="9d9beba6-c052-407a-8599-c781a677a996" providerId="ADAL" clId="{1FB09F4F-CFDF-4D24-98BE-1F875FA776D6}" dt="2021-11-18T09:20:50.152" v="59" actId="478"/>
          <ac:picMkLst>
            <pc:docMk/>
            <pc:sldMk cId="827763474" sldId="734"/>
            <ac:picMk id="8" creationId="{A2B724E5-4021-4E6B-9E83-E92C33164BE0}"/>
          </ac:picMkLst>
        </pc:picChg>
        <pc:picChg chg="add mod">
          <ac:chgData name="Koksrud Andreas" userId="9d9beba6-c052-407a-8599-c781a677a996" providerId="ADAL" clId="{1FB09F4F-CFDF-4D24-98BE-1F875FA776D6}" dt="2021-11-18T09:21:12.102" v="64" actId="1076"/>
          <ac:picMkLst>
            <pc:docMk/>
            <pc:sldMk cId="827763474" sldId="734"/>
            <ac:picMk id="10" creationId="{F935734D-5083-4099-989F-C411B2C47689}"/>
          </ac:picMkLst>
        </pc:picChg>
      </pc:sldChg>
      <pc:sldChg chg="modSp add del mod">
        <pc:chgData name="Koksrud Andreas" userId="9d9beba6-c052-407a-8599-c781a677a996" providerId="ADAL" clId="{1FB09F4F-CFDF-4D24-98BE-1F875FA776D6}" dt="2021-11-18T11:16:02.827" v="2715" actId="47"/>
        <pc:sldMkLst>
          <pc:docMk/>
          <pc:sldMk cId="676036647" sldId="735"/>
        </pc:sldMkLst>
        <pc:spChg chg="mod">
          <ac:chgData name="Koksrud Andreas" userId="9d9beba6-c052-407a-8599-c781a677a996" providerId="ADAL" clId="{1FB09F4F-CFDF-4D24-98BE-1F875FA776D6}" dt="2021-11-18T09:40:17.767" v="154" actId="6549"/>
          <ac:spMkLst>
            <pc:docMk/>
            <pc:sldMk cId="676036647" sldId="735"/>
            <ac:spMk id="180" creationId="{00000000-0000-0000-0000-000000000000}"/>
          </ac:spMkLst>
        </pc:spChg>
        <pc:spChg chg="mod">
          <ac:chgData name="Koksrud Andreas" userId="9d9beba6-c052-407a-8599-c781a677a996" providerId="ADAL" clId="{1FB09F4F-CFDF-4D24-98BE-1F875FA776D6}" dt="2021-11-18T09:41:39.361" v="307" actId="6549"/>
          <ac:spMkLst>
            <pc:docMk/>
            <pc:sldMk cId="676036647" sldId="735"/>
            <ac:spMk id="181" creationId="{00000000-0000-0000-0000-000000000000}"/>
          </ac:spMkLst>
        </pc:spChg>
      </pc:sldChg>
      <pc:sldChg chg="modSp add mod">
        <pc:chgData name="Koksrud Andreas" userId="9d9beba6-c052-407a-8599-c781a677a996" providerId="ADAL" clId="{1FB09F4F-CFDF-4D24-98BE-1F875FA776D6}" dt="2021-11-18T11:15:24.318" v="2710" actId="20577"/>
        <pc:sldMkLst>
          <pc:docMk/>
          <pc:sldMk cId="1210415694" sldId="736"/>
        </pc:sldMkLst>
        <pc:spChg chg="mod">
          <ac:chgData name="Koksrud Andreas" userId="9d9beba6-c052-407a-8599-c781a677a996" providerId="ADAL" clId="{1FB09F4F-CFDF-4D24-98BE-1F875FA776D6}" dt="2021-11-18T11:13:26.857" v="2168" actId="20577"/>
          <ac:spMkLst>
            <pc:docMk/>
            <pc:sldMk cId="1210415694" sldId="736"/>
            <ac:spMk id="126" creationId="{BD2D9D3E-0A1E-4AC3-979E-48547F484027}"/>
          </ac:spMkLst>
        </pc:spChg>
        <pc:spChg chg="mod">
          <ac:chgData name="Koksrud Andreas" userId="9d9beba6-c052-407a-8599-c781a677a996" providerId="ADAL" clId="{1FB09F4F-CFDF-4D24-98BE-1F875FA776D6}" dt="2021-11-18T11:15:24.318" v="2710" actId="20577"/>
          <ac:spMkLst>
            <pc:docMk/>
            <pc:sldMk cId="1210415694" sldId="736"/>
            <ac:spMk id="181" creationId="{00000000-0000-0000-0000-000000000000}"/>
          </ac:spMkLst>
        </pc:spChg>
      </pc:sldChg>
      <pc:sldChg chg="modSp add mod">
        <pc:chgData name="Koksrud Andreas" userId="9d9beba6-c052-407a-8599-c781a677a996" providerId="ADAL" clId="{1FB09F4F-CFDF-4D24-98BE-1F875FA776D6}" dt="2021-11-18T11:12:04.924" v="2079" actId="15"/>
        <pc:sldMkLst>
          <pc:docMk/>
          <pc:sldMk cId="2671092135" sldId="737"/>
        </pc:sldMkLst>
        <pc:spChg chg="mod">
          <ac:chgData name="Koksrud Andreas" userId="9d9beba6-c052-407a-8599-c781a677a996" providerId="ADAL" clId="{1FB09F4F-CFDF-4D24-98BE-1F875FA776D6}" dt="2021-11-18T10:26:22.564" v="312"/>
          <ac:spMkLst>
            <pc:docMk/>
            <pc:sldMk cId="2671092135" sldId="737"/>
            <ac:spMk id="126" creationId="{BD2D9D3E-0A1E-4AC3-979E-48547F484027}"/>
          </ac:spMkLst>
        </pc:spChg>
        <pc:spChg chg="mod">
          <ac:chgData name="Koksrud Andreas" userId="9d9beba6-c052-407a-8599-c781a677a996" providerId="ADAL" clId="{1FB09F4F-CFDF-4D24-98BE-1F875FA776D6}" dt="2021-11-18T11:12:04.924" v="2079" actId="15"/>
          <ac:spMkLst>
            <pc:docMk/>
            <pc:sldMk cId="2671092135" sldId="737"/>
            <ac:spMk id="181" creationId="{00000000-0000-0000-0000-000000000000}"/>
          </ac:spMkLst>
        </pc:spChg>
      </pc:sldChg>
      <pc:sldChg chg="modSp add mod ord">
        <pc:chgData name="Koksrud Andreas" userId="9d9beba6-c052-407a-8599-c781a677a996" providerId="ADAL" clId="{1FB09F4F-CFDF-4D24-98BE-1F875FA776D6}" dt="2021-11-18T10:53:52.939" v="1690" actId="20577"/>
        <pc:sldMkLst>
          <pc:docMk/>
          <pc:sldMk cId="862304365" sldId="738"/>
        </pc:sldMkLst>
        <pc:spChg chg="mod">
          <ac:chgData name="Koksrud Andreas" userId="9d9beba6-c052-407a-8599-c781a677a996" providerId="ADAL" clId="{1FB09F4F-CFDF-4D24-98BE-1F875FA776D6}" dt="2021-11-18T10:26:48.294" v="327"/>
          <ac:spMkLst>
            <pc:docMk/>
            <pc:sldMk cId="862304365" sldId="738"/>
            <ac:spMk id="126" creationId="{BD2D9D3E-0A1E-4AC3-979E-48547F484027}"/>
          </ac:spMkLst>
        </pc:spChg>
        <pc:spChg chg="mod">
          <ac:chgData name="Koksrud Andreas" userId="9d9beba6-c052-407a-8599-c781a677a996" providerId="ADAL" clId="{1FB09F4F-CFDF-4D24-98BE-1F875FA776D6}" dt="2021-11-18T10:53:52.939" v="1690" actId="20577"/>
          <ac:spMkLst>
            <pc:docMk/>
            <pc:sldMk cId="862304365" sldId="738"/>
            <ac:spMk id="181" creationId="{00000000-0000-0000-0000-000000000000}"/>
          </ac:spMkLst>
        </pc:spChg>
      </pc:sldChg>
      <pc:sldChg chg="modSp add mod">
        <pc:chgData name="Koksrud Andreas" userId="9d9beba6-c052-407a-8599-c781a677a996" providerId="ADAL" clId="{1FB09F4F-CFDF-4D24-98BE-1F875FA776D6}" dt="2021-11-18T11:10:37.605" v="1906" actId="20577"/>
        <pc:sldMkLst>
          <pc:docMk/>
          <pc:sldMk cId="2173740" sldId="739"/>
        </pc:sldMkLst>
        <pc:spChg chg="mod">
          <ac:chgData name="Koksrud Andreas" userId="9d9beba6-c052-407a-8599-c781a677a996" providerId="ADAL" clId="{1FB09F4F-CFDF-4D24-98BE-1F875FA776D6}" dt="2021-11-18T11:10:37.605" v="1906" actId="20577"/>
          <ac:spMkLst>
            <pc:docMk/>
            <pc:sldMk cId="2173740" sldId="739"/>
            <ac:spMk id="181" creationId="{00000000-0000-0000-0000-000000000000}"/>
          </ac:spMkLst>
        </pc:spChg>
      </pc:sldChg>
      <pc:sldChg chg="addSp modSp add mod">
        <pc:chgData name="Koksrud Andreas" userId="9d9beba6-c052-407a-8599-c781a677a996" providerId="ADAL" clId="{1FB09F4F-CFDF-4D24-98BE-1F875FA776D6}" dt="2021-11-18T11:15:57.771" v="2714" actId="20577"/>
        <pc:sldMkLst>
          <pc:docMk/>
          <pc:sldMk cId="4010697748" sldId="740"/>
        </pc:sldMkLst>
        <pc:spChg chg="mod">
          <ac:chgData name="Koksrud Andreas" userId="9d9beba6-c052-407a-8599-c781a677a996" providerId="ADAL" clId="{1FB09F4F-CFDF-4D24-98BE-1F875FA776D6}" dt="2021-11-18T10:27:58.834" v="358" actId="20577"/>
          <ac:spMkLst>
            <pc:docMk/>
            <pc:sldMk cId="4010697748" sldId="740"/>
            <ac:spMk id="126" creationId="{BD2D9D3E-0A1E-4AC3-979E-48547F484027}"/>
          </ac:spMkLst>
        </pc:spChg>
        <pc:spChg chg="mod">
          <ac:chgData name="Koksrud Andreas" userId="9d9beba6-c052-407a-8599-c781a677a996" providerId="ADAL" clId="{1FB09F4F-CFDF-4D24-98BE-1F875FA776D6}" dt="2021-11-18T11:15:57.771" v="2714" actId="20577"/>
          <ac:spMkLst>
            <pc:docMk/>
            <pc:sldMk cId="4010697748" sldId="740"/>
            <ac:spMk id="181" creationId="{00000000-0000-0000-0000-000000000000}"/>
          </ac:spMkLst>
        </pc:spChg>
        <pc:picChg chg="add mod">
          <ac:chgData name="Koksrud Andreas" userId="9d9beba6-c052-407a-8599-c781a677a996" providerId="ADAL" clId="{1FB09F4F-CFDF-4D24-98BE-1F875FA776D6}" dt="2021-11-18T10:32:35.849" v="561" actId="1076"/>
          <ac:picMkLst>
            <pc:docMk/>
            <pc:sldMk cId="4010697748" sldId="740"/>
            <ac:picMk id="3" creationId="{C179D61B-1CCD-4557-BAB0-2D053E4E1C05}"/>
          </ac:picMkLst>
        </pc:picChg>
        <pc:picChg chg="add mod">
          <ac:chgData name="Koksrud Andreas" userId="9d9beba6-c052-407a-8599-c781a677a996" providerId="ADAL" clId="{1FB09F4F-CFDF-4D24-98BE-1F875FA776D6}" dt="2021-11-18T10:33:00.940" v="566" actId="1076"/>
          <ac:picMkLst>
            <pc:docMk/>
            <pc:sldMk cId="4010697748" sldId="740"/>
            <ac:picMk id="5" creationId="{904EC8A3-54AD-42F5-B11B-6DEBD75A17F6}"/>
          </ac:picMkLst>
        </pc:picChg>
      </pc:sldChg>
      <pc:sldChg chg="delSp modSp add mod">
        <pc:chgData name="Koksrud Andreas" userId="9d9beba6-c052-407a-8599-c781a677a996" providerId="ADAL" clId="{1FB09F4F-CFDF-4D24-98BE-1F875FA776D6}" dt="2021-11-18T10:36:14.180" v="976" actId="20577"/>
        <pc:sldMkLst>
          <pc:docMk/>
          <pc:sldMk cId="2876860209" sldId="741"/>
        </pc:sldMkLst>
        <pc:spChg chg="mod">
          <ac:chgData name="Koksrud Andreas" userId="9d9beba6-c052-407a-8599-c781a677a996" providerId="ADAL" clId="{1FB09F4F-CFDF-4D24-98BE-1F875FA776D6}" dt="2021-11-18T10:33:59.062" v="636" actId="20577"/>
          <ac:spMkLst>
            <pc:docMk/>
            <pc:sldMk cId="2876860209" sldId="741"/>
            <ac:spMk id="126" creationId="{BD2D9D3E-0A1E-4AC3-979E-48547F484027}"/>
          </ac:spMkLst>
        </pc:spChg>
        <pc:spChg chg="mod">
          <ac:chgData name="Koksrud Andreas" userId="9d9beba6-c052-407a-8599-c781a677a996" providerId="ADAL" clId="{1FB09F4F-CFDF-4D24-98BE-1F875FA776D6}" dt="2021-11-18T10:36:14.180" v="976" actId="20577"/>
          <ac:spMkLst>
            <pc:docMk/>
            <pc:sldMk cId="2876860209" sldId="741"/>
            <ac:spMk id="181" creationId="{00000000-0000-0000-0000-000000000000}"/>
          </ac:spMkLst>
        </pc:spChg>
        <pc:picChg chg="del">
          <ac:chgData name="Koksrud Andreas" userId="9d9beba6-c052-407a-8599-c781a677a996" providerId="ADAL" clId="{1FB09F4F-CFDF-4D24-98BE-1F875FA776D6}" dt="2021-11-18T10:34:05.133" v="638" actId="478"/>
          <ac:picMkLst>
            <pc:docMk/>
            <pc:sldMk cId="2876860209" sldId="741"/>
            <ac:picMk id="3" creationId="{C179D61B-1CCD-4557-BAB0-2D053E4E1C05}"/>
          </ac:picMkLst>
        </pc:picChg>
        <pc:picChg chg="del">
          <ac:chgData name="Koksrud Andreas" userId="9d9beba6-c052-407a-8599-c781a677a996" providerId="ADAL" clId="{1FB09F4F-CFDF-4D24-98BE-1F875FA776D6}" dt="2021-11-18T10:34:04.457" v="637" actId="478"/>
          <ac:picMkLst>
            <pc:docMk/>
            <pc:sldMk cId="2876860209" sldId="741"/>
            <ac:picMk id="5" creationId="{904EC8A3-54AD-42F5-B11B-6DEBD75A17F6}"/>
          </ac:picMkLst>
        </pc:picChg>
      </pc:sldChg>
      <pc:sldChg chg="addSp delSp modSp add mod">
        <pc:chgData name="Koksrud Andreas" userId="9d9beba6-c052-407a-8599-c781a677a996" providerId="ADAL" clId="{1FB09F4F-CFDF-4D24-98BE-1F875FA776D6}" dt="2021-11-18T11:09:42.333" v="1821" actId="14100"/>
        <pc:sldMkLst>
          <pc:docMk/>
          <pc:sldMk cId="587894895" sldId="742"/>
        </pc:sldMkLst>
        <pc:spChg chg="mod">
          <ac:chgData name="Koksrud Andreas" userId="9d9beba6-c052-407a-8599-c781a677a996" providerId="ADAL" clId="{1FB09F4F-CFDF-4D24-98BE-1F875FA776D6}" dt="2021-11-18T11:00:50.864" v="1814" actId="20577"/>
          <ac:spMkLst>
            <pc:docMk/>
            <pc:sldMk cId="587894895" sldId="742"/>
            <ac:spMk id="126" creationId="{BD2D9D3E-0A1E-4AC3-979E-48547F484027}"/>
          </ac:spMkLst>
        </pc:spChg>
        <pc:spChg chg="del mod">
          <ac:chgData name="Koksrud Andreas" userId="9d9beba6-c052-407a-8599-c781a677a996" providerId="ADAL" clId="{1FB09F4F-CFDF-4D24-98BE-1F875FA776D6}" dt="2021-11-18T11:09:27.270" v="1816"/>
          <ac:spMkLst>
            <pc:docMk/>
            <pc:sldMk cId="587894895" sldId="742"/>
            <ac:spMk id="181" creationId="{00000000-0000-0000-0000-000000000000}"/>
          </ac:spMkLst>
        </pc:spChg>
        <pc:picChg chg="add mod">
          <ac:chgData name="Koksrud Andreas" userId="9d9beba6-c052-407a-8599-c781a677a996" providerId="ADAL" clId="{1FB09F4F-CFDF-4D24-98BE-1F875FA776D6}" dt="2021-11-18T11:09:42.333" v="1821" actId="14100"/>
          <ac:picMkLst>
            <pc:docMk/>
            <pc:sldMk cId="587894895" sldId="742"/>
            <ac:picMk id="3" creationId="{E1077077-59D4-4E0F-9966-E3D778BA2A48}"/>
          </ac:picMkLst>
        </pc:picChg>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Andreas Koksrud" userId="9d9beba6-c052-407a-8599-c781a677a996" providerId="ADAL" clId="{AB938579-6700-4A3B-8706-803534392710}"/>
    <pc:docChg chg="undo redo custSel addSld delSld modSld sldOrd addSection delSection modSection">
      <pc:chgData name="Andreas Koksrud" userId="9d9beba6-c052-407a-8599-c781a677a996" providerId="ADAL" clId="{AB938579-6700-4A3B-8706-803534392710}" dt="2024-08-29T19:06:25.951" v="14485" actId="20577"/>
      <pc:docMkLst>
        <pc:docMk/>
      </pc:docMkLst>
      <pc:sldChg chg="modSp mod">
        <pc:chgData name="Andreas Koksrud" userId="9d9beba6-c052-407a-8599-c781a677a996" providerId="ADAL" clId="{AB938579-6700-4A3B-8706-803534392710}" dt="2024-08-11T09:38:33.053" v="7" actId="20577"/>
        <pc:sldMkLst>
          <pc:docMk/>
          <pc:sldMk cId="697137886" sldId="679"/>
        </pc:sldMkLst>
        <pc:spChg chg="mod">
          <ac:chgData name="Andreas Koksrud" userId="9d9beba6-c052-407a-8599-c781a677a996" providerId="ADAL" clId="{AB938579-6700-4A3B-8706-803534392710}" dt="2024-08-11T09:38:33.053" v="7" actId="20577"/>
          <ac:spMkLst>
            <pc:docMk/>
            <pc:sldMk cId="697137886" sldId="679"/>
            <ac:spMk id="2" creationId="{00000000-0000-0000-0000-000000000000}"/>
          </ac:spMkLst>
        </pc:spChg>
      </pc:sldChg>
      <pc:sldChg chg="modSp mod">
        <pc:chgData name="Andreas Koksrud" userId="9d9beba6-c052-407a-8599-c781a677a996" providerId="ADAL" clId="{AB938579-6700-4A3B-8706-803534392710}" dt="2024-08-26T12:50:15.961" v="737"/>
        <pc:sldMkLst>
          <pc:docMk/>
          <pc:sldMk cId="2087783305" sldId="730"/>
        </pc:sldMkLst>
        <pc:spChg chg="mod">
          <ac:chgData name="Andreas Koksrud" userId="9d9beba6-c052-407a-8599-c781a677a996" providerId="ADAL" clId="{AB938579-6700-4A3B-8706-803534392710}" dt="2024-08-26T12:50:15.961" v="737"/>
          <ac:spMkLst>
            <pc:docMk/>
            <pc:sldMk cId="2087783305" sldId="730"/>
            <ac:spMk id="2" creationId="{E83F8947-299D-4698-B80E-56B8E23125F0}"/>
          </ac:spMkLst>
        </pc:spChg>
      </pc:sldChg>
      <pc:sldChg chg="del">
        <pc:chgData name="Andreas Koksrud" userId="9d9beba6-c052-407a-8599-c781a677a996" providerId="ADAL" clId="{AB938579-6700-4A3B-8706-803534392710}" dt="2024-08-11T09:44:46.501" v="9" actId="47"/>
        <pc:sldMkLst>
          <pc:docMk/>
          <pc:sldMk cId="1205429650" sldId="740"/>
        </pc:sldMkLst>
      </pc:sldChg>
      <pc:sldChg chg="del">
        <pc:chgData name="Andreas Koksrud" userId="9d9beba6-c052-407a-8599-c781a677a996" providerId="ADAL" clId="{AB938579-6700-4A3B-8706-803534392710}" dt="2024-08-11T09:44:46.501" v="9" actId="47"/>
        <pc:sldMkLst>
          <pc:docMk/>
          <pc:sldMk cId="4184721091" sldId="775"/>
        </pc:sldMkLst>
      </pc:sldChg>
      <pc:sldChg chg="del">
        <pc:chgData name="Andreas Koksrud" userId="9d9beba6-c052-407a-8599-c781a677a996" providerId="ADAL" clId="{AB938579-6700-4A3B-8706-803534392710}" dt="2024-08-11T09:44:46.501" v="9" actId="47"/>
        <pc:sldMkLst>
          <pc:docMk/>
          <pc:sldMk cId="267941889" sldId="776"/>
        </pc:sldMkLst>
      </pc:sldChg>
      <pc:sldChg chg="ord">
        <pc:chgData name="Andreas Koksrud" userId="9d9beba6-c052-407a-8599-c781a677a996" providerId="ADAL" clId="{AB938579-6700-4A3B-8706-803534392710}" dt="2024-08-26T13:08:36.942" v="1150"/>
        <pc:sldMkLst>
          <pc:docMk/>
          <pc:sldMk cId="2950788596" sldId="780"/>
        </pc:sldMkLst>
      </pc:sldChg>
      <pc:sldChg chg="del">
        <pc:chgData name="Andreas Koksrud" userId="9d9beba6-c052-407a-8599-c781a677a996" providerId="ADAL" clId="{AB938579-6700-4A3B-8706-803534392710}" dt="2024-08-11T09:44:46.501" v="9" actId="47"/>
        <pc:sldMkLst>
          <pc:docMk/>
          <pc:sldMk cId="1603511548" sldId="781"/>
        </pc:sldMkLst>
      </pc:sldChg>
      <pc:sldChg chg="ord">
        <pc:chgData name="Andreas Koksrud" userId="9d9beba6-c052-407a-8599-c781a677a996" providerId="ADAL" clId="{AB938579-6700-4A3B-8706-803534392710}" dt="2024-08-26T13:08:36.942" v="1150"/>
        <pc:sldMkLst>
          <pc:docMk/>
          <pc:sldMk cId="1881751481" sldId="782"/>
        </pc:sldMkLst>
      </pc:sldChg>
      <pc:sldChg chg="del">
        <pc:chgData name="Andreas Koksrud" userId="9d9beba6-c052-407a-8599-c781a677a996" providerId="ADAL" clId="{AB938579-6700-4A3B-8706-803534392710}" dt="2024-08-11T09:44:46.501" v="9" actId="47"/>
        <pc:sldMkLst>
          <pc:docMk/>
          <pc:sldMk cId="590634226" sldId="798"/>
        </pc:sldMkLst>
      </pc:sldChg>
      <pc:sldChg chg="del">
        <pc:chgData name="Andreas Koksrud" userId="9d9beba6-c052-407a-8599-c781a677a996" providerId="ADAL" clId="{AB938579-6700-4A3B-8706-803534392710}" dt="2024-08-11T09:44:46.501" v="9" actId="47"/>
        <pc:sldMkLst>
          <pc:docMk/>
          <pc:sldMk cId="1498060418" sldId="802"/>
        </pc:sldMkLst>
      </pc:sldChg>
      <pc:sldChg chg="del">
        <pc:chgData name="Andreas Koksrud" userId="9d9beba6-c052-407a-8599-c781a677a996" providerId="ADAL" clId="{AB938579-6700-4A3B-8706-803534392710}" dt="2024-08-11T09:44:46.501" v="9" actId="47"/>
        <pc:sldMkLst>
          <pc:docMk/>
          <pc:sldMk cId="3317680748" sldId="807"/>
        </pc:sldMkLst>
      </pc:sldChg>
      <pc:sldChg chg="del">
        <pc:chgData name="Andreas Koksrud" userId="9d9beba6-c052-407a-8599-c781a677a996" providerId="ADAL" clId="{AB938579-6700-4A3B-8706-803534392710}" dt="2024-08-11T09:44:46.501" v="9" actId="47"/>
        <pc:sldMkLst>
          <pc:docMk/>
          <pc:sldMk cId="197388729" sldId="808"/>
        </pc:sldMkLst>
      </pc:sldChg>
      <pc:sldChg chg="del">
        <pc:chgData name="Andreas Koksrud" userId="9d9beba6-c052-407a-8599-c781a677a996" providerId="ADAL" clId="{AB938579-6700-4A3B-8706-803534392710}" dt="2024-08-11T09:44:46.501" v="9" actId="47"/>
        <pc:sldMkLst>
          <pc:docMk/>
          <pc:sldMk cId="248187023" sldId="814"/>
        </pc:sldMkLst>
      </pc:sldChg>
      <pc:sldChg chg="del">
        <pc:chgData name="Andreas Koksrud" userId="9d9beba6-c052-407a-8599-c781a677a996" providerId="ADAL" clId="{AB938579-6700-4A3B-8706-803534392710}" dt="2024-08-11T09:44:46.501" v="9" actId="47"/>
        <pc:sldMkLst>
          <pc:docMk/>
          <pc:sldMk cId="2920848915" sldId="815"/>
        </pc:sldMkLst>
      </pc:sldChg>
      <pc:sldChg chg="del">
        <pc:chgData name="Andreas Koksrud" userId="9d9beba6-c052-407a-8599-c781a677a996" providerId="ADAL" clId="{AB938579-6700-4A3B-8706-803534392710}" dt="2024-08-11T09:44:46.501" v="9" actId="47"/>
        <pc:sldMkLst>
          <pc:docMk/>
          <pc:sldMk cId="2825686732" sldId="816"/>
        </pc:sldMkLst>
      </pc:sldChg>
      <pc:sldChg chg="del">
        <pc:chgData name="Andreas Koksrud" userId="9d9beba6-c052-407a-8599-c781a677a996" providerId="ADAL" clId="{AB938579-6700-4A3B-8706-803534392710}" dt="2024-08-11T09:44:46.501" v="9" actId="47"/>
        <pc:sldMkLst>
          <pc:docMk/>
          <pc:sldMk cId="3012956304" sldId="817"/>
        </pc:sldMkLst>
      </pc:sldChg>
      <pc:sldChg chg="del">
        <pc:chgData name="Andreas Koksrud" userId="9d9beba6-c052-407a-8599-c781a677a996" providerId="ADAL" clId="{AB938579-6700-4A3B-8706-803534392710}" dt="2024-08-11T09:44:46.501" v="9" actId="47"/>
        <pc:sldMkLst>
          <pc:docMk/>
          <pc:sldMk cId="958133851" sldId="818"/>
        </pc:sldMkLst>
      </pc:sldChg>
      <pc:sldChg chg="del">
        <pc:chgData name="Andreas Koksrud" userId="9d9beba6-c052-407a-8599-c781a677a996" providerId="ADAL" clId="{AB938579-6700-4A3B-8706-803534392710}" dt="2024-08-11T09:44:46.501" v="9" actId="47"/>
        <pc:sldMkLst>
          <pc:docMk/>
          <pc:sldMk cId="3123567294" sldId="819"/>
        </pc:sldMkLst>
      </pc:sldChg>
      <pc:sldChg chg="del">
        <pc:chgData name="Andreas Koksrud" userId="9d9beba6-c052-407a-8599-c781a677a996" providerId="ADAL" clId="{AB938579-6700-4A3B-8706-803534392710}" dt="2024-08-11T09:44:46.501" v="9" actId="47"/>
        <pc:sldMkLst>
          <pc:docMk/>
          <pc:sldMk cId="2810975730" sldId="820"/>
        </pc:sldMkLst>
      </pc:sldChg>
      <pc:sldChg chg="del">
        <pc:chgData name="Andreas Koksrud" userId="9d9beba6-c052-407a-8599-c781a677a996" providerId="ADAL" clId="{AB938579-6700-4A3B-8706-803534392710}" dt="2024-08-11T09:44:46.501" v="9" actId="47"/>
        <pc:sldMkLst>
          <pc:docMk/>
          <pc:sldMk cId="484354108" sldId="821"/>
        </pc:sldMkLst>
      </pc:sldChg>
      <pc:sldChg chg="del">
        <pc:chgData name="Andreas Koksrud" userId="9d9beba6-c052-407a-8599-c781a677a996" providerId="ADAL" clId="{AB938579-6700-4A3B-8706-803534392710}" dt="2024-08-11T09:44:46.501" v="9" actId="47"/>
        <pc:sldMkLst>
          <pc:docMk/>
          <pc:sldMk cId="1297674930" sldId="822"/>
        </pc:sldMkLst>
      </pc:sldChg>
      <pc:sldChg chg="del">
        <pc:chgData name="Andreas Koksrud" userId="9d9beba6-c052-407a-8599-c781a677a996" providerId="ADAL" clId="{AB938579-6700-4A3B-8706-803534392710}" dt="2024-08-11T09:44:46.501" v="9" actId="47"/>
        <pc:sldMkLst>
          <pc:docMk/>
          <pc:sldMk cId="3521479601" sldId="823"/>
        </pc:sldMkLst>
      </pc:sldChg>
      <pc:sldChg chg="del">
        <pc:chgData name="Andreas Koksrud" userId="9d9beba6-c052-407a-8599-c781a677a996" providerId="ADAL" clId="{AB938579-6700-4A3B-8706-803534392710}" dt="2024-08-11T09:44:46.501" v="9" actId="47"/>
        <pc:sldMkLst>
          <pc:docMk/>
          <pc:sldMk cId="4106763092" sldId="826"/>
        </pc:sldMkLst>
      </pc:sldChg>
      <pc:sldChg chg="del">
        <pc:chgData name="Andreas Koksrud" userId="9d9beba6-c052-407a-8599-c781a677a996" providerId="ADAL" clId="{AB938579-6700-4A3B-8706-803534392710}" dt="2024-08-11T09:44:46.501" v="9" actId="47"/>
        <pc:sldMkLst>
          <pc:docMk/>
          <pc:sldMk cId="1118305278" sldId="829"/>
        </pc:sldMkLst>
      </pc:sldChg>
      <pc:sldChg chg="del">
        <pc:chgData name="Andreas Koksrud" userId="9d9beba6-c052-407a-8599-c781a677a996" providerId="ADAL" clId="{AB938579-6700-4A3B-8706-803534392710}" dt="2024-08-11T09:44:46.501" v="9" actId="47"/>
        <pc:sldMkLst>
          <pc:docMk/>
          <pc:sldMk cId="1212745208" sldId="830"/>
        </pc:sldMkLst>
      </pc:sldChg>
      <pc:sldChg chg="ord">
        <pc:chgData name="Andreas Koksrud" userId="9d9beba6-c052-407a-8599-c781a677a996" providerId="ADAL" clId="{AB938579-6700-4A3B-8706-803534392710}" dt="2024-08-26T13:08:36.942" v="1150"/>
        <pc:sldMkLst>
          <pc:docMk/>
          <pc:sldMk cId="1070812493" sldId="839"/>
        </pc:sldMkLst>
      </pc:sldChg>
      <pc:sldChg chg="ord">
        <pc:chgData name="Andreas Koksrud" userId="9d9beba6-c052-407a-8599-c781a677a996" providerId="ADAL" clId="{AB938579-6700-4A3B-8706-803534392710}" dt="2024-08-26T13:08:36.942" v="1150"/>
        <pc:sldMkLst>
          <pc:docMk/>
          <pc:sldMk cId="2685798531" sldId="840"/>
        </pc:sldMkLst>
      </pc:sldChg>
      <pc:sldChg chg="ord">
        <pc:chgData name="Andreas Koksrud" userId="9d9beba6-c052-407a-8599-c781a677a996" providerId="ADAL" clId="{AB938579-6700-4A3B-8706-803534392710}" dt="2024-08-26T13:08:36.942" v="1150"/>
        <pc:sldMkLst>
          <pc:docMk/>
          <pc:sldMk cId="2309282967" sldId="841"/>
        </pc:sldMkLst>
      </pc:sldChg>
      <pc:sldChg chg="ord">
        <pc:chgData name="Andreas Koksrud" userId="9d9beba6-c052-407a-8599-c781a677a996" providerId="ADAL" clId="{AB938579-6700-4A3B-8706-803534392710}" dt="2024-08-26T13:08:36.942" v="1150"/>
        <pc:sldMkLst>
          <pc:docMk/>
          <pc:sldMk cId="685011829" sldId="842"/>
        </pc:sldMkLst>
      </pc:sldChg>
      <pc:sldChg chg="ord">
        <pc:chgData name="Andreas Koksrud" userId="9d9beba6-c052-407a-8599-c781a677a996" providerId="ADAL" clId="{AB938579-6700-4A3B-8706-803534392710}" dt="2024-08-26T13:08:36.942" v="1150"/>
        <pc:sldMkLst>
          <pc:docMk/>
          <pc:sldMk cId="3245717989" sldId="845"/>
        </pc:sldMkLst>
      </pc:sldChg>
      <pc:sldChg chg="ord">
        <pc:chgData name="Andreas Koksrud" userId="9d9beba6-c052-407a-8599-c781a677a996" providerId="ADAL" clId="{AB938579-6700-4A3B-8706-803534392710}" dt="2024-08-26T13:08:36.942" v="1150"/>
        <pc:sldMkLst>
          <pc:docMk/>
          <pc:sldMk cId="3805266284" sldId="846"/>
        </pc:sldMkLst>
      </pc:sldChg>
      <pc:sldChg chg="ord">
        <pc:chgData name="Andreas Koksrud" userId="9d9beba6-c052-407a-8599-c781a677a996" providerId="ADAL" clId="{AB938579-6700-4A3B-8706-803534392710}" dt="2024-08-26T13:08:36.942" v="1150"/>
        <pc:sldMkLst>
          <pc:docMk/>
          <pc:sldMk cId="1521086367" sldId="847"/>
        </pc:sldMkLst>
      </pc:sldChg>
      <pc:sldChg chg="del">
        <pc:chgData name="Andreas Koksrud" userId="9d9beba6-c052-407a-8599-c781a677a996" providerId="ADAL" clId="{AB938579-6700-4A3B-8706-803534392710}" dt="2024-08-11T09:44:46.501" v="9" actId="47"/>
        <pc:sldMkLst>
          <pc:docMk/>
          <pc:sldMk cId="468106742" sldId="850"/>
        </pc:sldMkLst>
      </pc:sldChg>
      <pc:sldChg chg="del">
        <pc:chgData name="Andreas Koksrud" userId="9d9beba6-c052-407a-8599-c781a677a996" providerId="ADAL" clId="{AB938579-6700-4A3B-8706-803534392710}" dt="2024-08-11T09:44:46.501" v="9" actId="47"/>
        <pc:sldMkLst>
          <pc:docMk/>
          <pc:sldMk cId="3782901869" sldId="851"/>
        </pc:sldMkLst>
      </pc:sldChg>
      <pc:sldChg chg="del">
        <pc:chgData name="Andreas Koksrud" userId="9d9beba6-c052-407a-8599-c781a677a996" providerId="ADAL" clId="{AB938579-6700-4A3B-8706-803534392710}" dt="2024-08-11T09:44:46.501" v="9" actId="47"/>
        <pc:sldMkLst>
          <pc:docMk/>
          <pc:sldMk cId="911993613" sldId="853"/>
        </pc:sldMkLst>
      </pc:sldChg>
      <pc:sldChg chg="del">
        <pc:chgData name="Andreas Koksrud" userId="9d9beba6-c052-407a-8599-c781a677a996" providerId="ADAL" clId="{AB938579-6700-4A3B-8706-803534392710}" dt="2024-08-11T09:44:46.501" v="9" actId="47"/>
        <pc:sldMkLst>
          <pc:docMk/>
          <pc:sldMk cId="3385289181" sldId="854"/>
        </pc:sldMkLst>
      </pc:sldChg>
      <pc:sldChg chg="del">
        <pc:chgData name="Andreas Koksrud" userId="9d9beba6-c052-407a-8599-c781a677a996" providerId="ADAL" clId="{AB938579-6700-4A3B-8706-803534392710}" dt="2024-08-11T09:44:46.501" v="9" actId="47"/>
        <pc:sldMkLst>
          <pc:docMk/>
          <pc:sldMk cId="1250772557" sldId="855"/>
        </pc:sldMkLst>
      </pc:sldChg>
      <pc:sldChg chg="del">
        <pc:chgData name="Andreas Koksrud" userId="9d9beba6-c052-407a-8599-c781a677a996" providerId="ADAL" clId="{AB938579-6700-4A3B-8706-803534392710}" dt="2024-08-11T09:44:46.501" v="9" actId="47"/>
        <pc:sldMkLst>
          <pc:docMk/>
          <pc:sldMk cId="879097217" sldId="856"/>
        </pc:sldMkLst>
      </pc:sldChg>
      <pc:sldChg chg="del">
        <pc:chgData name="Andreas Koksrud" userId="9d9beba6-c052-407a-8599-c781a677a996" providerId="ADAL" clId="{AB938579-6700-4A3B-8706-803534392710}" dt="2024-08-11T09:44:46.501" v="9" actId="47"/>
        <pc:sldMkLst>
          <pc:docMk/>
          <pc:sldMk cId="2658323505" sldId="857"/>
        </pc:sldMkLst>
      </pc:sldChg>
      <pc:sldChg chg="del">
        <pc:chgData name="Andreas Koksrud" userId="9d9beba6-c052-407a-8599-c781a677a996" providerId="ADAL" clId="{AB938579-6700-4A3B-8706-803534392710}" dt="2024-08-11T09:44:46.501" v="9" actId="47"/>
        <pc:sldMkLst>
          <pc:docMk/>
          <pc:sldMk cId="2554802186" sldId="861"/>
        </pc:sldMkLst>
      </pc:sldChg>
      <pc:sldChg chg="del">
        <pc:chgData name="Andreas Koksrud" userId="9d9beba6-c052-407a-8599-c781a677a996" providerId="ADAL" clId="{AB938579-6700-4A3B-8706-803534392710}" dt="2024-08-11T09:44:46.501" v="9" actId="47"/>
        <pc:sldMkLst>
          <pc:docMk/>
          <pc:sldMk cId="575130139" sldId="862"/>
        </pc:sldMkLst>
      </pc:sldChg>
      <pc:sldChg chg="del">
        <pc:chgData name="Andreas Koksrud" userId="9d9beba6-c052-407a-8599-c781a677a996" providerId="ADAL" clId="{AB938579-6700-4A3B-8706-803534392710}" dt="2024-08-11T09:44:46.501" v="9" actId="47"/>
        <pc:sldMkLst>
          <pc:docMk/>
          <pc:sldMk cId="3027998341" sldId="863"/>
        </pc:sldMkLst>
      </pc:sldChg>
      <pc:sldChg chg="del">
        <pc:chgData name="Andreas Koksrud" userId="9d9beba6-c052-407a-8599-c781a677a996" providerId="ADAL" clId="{AB938579-6700-4A3B-8706-803534392710}" dt="2024-08-11T09:44:46.501" v="9" actId="47"/>
        <pc:sldMkLst>
          <pc:docMk/>
          <pc:sldMk cId="2970237999" sldId="864"/>
        </pc:sldMkLst>
      </pc:sldChg>
      <pc:sldChg chg="del">
        <pc:chgData name="Andreas Koksrud" userId="9d9beba6-c052-407a-8599-c781a677a996" providerId="ADAL" clId="{AB938579-6700-4A3B-8706-803534392710}" dt="2024-08-11T09:44:46.501" v="9" actId="47"/>
        <pc:sldMkLst>
          <pc:docMk/>
          <pc:sldMk cId="1445178992" sldId="865"/>
        </pc:sldMkLst>
      </pc:sldChg>
      <pc:sldChg chg="del">
        <pc:chgData name="Andreas Koksrud" userId="9d9beba6-c052-407a-8599-c781a677a996" providerId="ADAL" clId="{AB938579-6700-4A3B-8706-803534392710}" dt="2024-08-11T09:44:46.501" v="9" actId="47"/>
        <pc:sldMkLst>
          <pc:docMk/>
          <pc:sldMk cId="3994882627" sldId="867"/>
        </pc:sldMkLst>
      </pc:sldChg>
      <pc:sldChg chg="ord">
        <pc:chgData name="Andreas Koksrud" userId="9d9beba6-c052-407a-8599-c781a677a996" providerId="ADAL" clId="{AB938579-6700-4A3B-8706-803534392710}" dt="2024-08-26T13:08:36.942" v="1150"/>
        <pc:sldMkLst>
          <pc:docMk/>
          <pc:sldMk cId="4078051789" sldId="868"/>
        </pc:sldMkLst>
      </pc:sldChg>
      <pc:sldChg chg="modSp mod ord">
        <pc:chgData name="Andreas Koksrud" userId="9d9beba6-c052-407a-8599-c781a677a996" providerId="ADAL" clId="{AB938579-6700-4A3B-8706-803534392710}" dt="2024-08-29T19:06:25.951" v="14485" actId="20577"/>
        <pc:sldMkLst>
          <pc:docMk/>
          <pc:sldMk cId="612492956" sldId="869"/>
        </pc:sldMkLst>
        <pc:spChg chg="mod">
          <ac:chgData name="Andreas Koksrud" userId="9d9beba6-c052-407a-8599-c781a677a996" providerId="ADAL" clId="{AB938579-6700-4A3B-8706-803534392710}" dt="2024-08-26T16:12:30.671" v="2723" actId="6549"/>
          <ac:spMkLst>
            <pc:docMk/>
            <pc:sldMk cId="612492956" sldId="869"/>
            <ac:spMk id="3" creationId="{32020905-DC1C-CCD1-C4AE-62F8994946A2}"/>
          </ac:spMkLst>
        </pc:spChg>
        <pc:spChg chg="mod">
          <ac:chgData name="Andreas Koksrud" userId="9d9beba6-c052-407a-8599-c781a677a996" providerId="ADAL" clId="{AB938579-6700-4A3B-8706-803534392710}" dt="2024-08-29T19:06:25.951" v="14485" actId="20577"/>
          <ac:spMkLst>
            <pc:docMk/>
            <pc:sldMk cId="612492956" sldId="869"/>
            <ac:spMk id="14" creationId="{C85A9E99-AA4E-C194-FF2A-6C5AC5C1CF94}"/>
          </ac:spMkLst>
        </pc:spChg>
        <pc:spChg chg="mod">
          <ac:chgData name="Andreas Koksrud" userId="9d9beba6-c052-407a-8599-c781a677a996" providerId="ADAL" clId="{AB938579-6700-4A3B-8706-803534392710}" dt="2024-08-29T19:06:14.047" v="14450" actId="20577"/>
          <ac:spMkLst>
            <pc:docMk/>
            <pc:sldMk cId="612492956" sldId="869"/>
            <ac:spMk id="180" creationId="{00000000-0000-0000-0000-000000000000}"/>
          </ac:spMkLst>
        </pc:spChg>
      </pc:sldChg>
      <pc:sldChg chg="modSp mod">
        <pc:chgData name="Andreas Koksrud" userId="9d9beba6-c052-407a-8599-c781a677a996" providerId="ADAL" clId="{AB938579-6700-4A3B-8706-803534392710}" dt="2024-08-26T16:12:51.050" v="2727" actId="20577"/>
        <pc:sldMkLst>
          <pc:docMk/>
          <pc:sldMk cId="118550550" sldId="870"/>
        </pc:sldMkLst>
        <pc:spChg chg="mod">
          <ac:chgData name="Andreas Koksrud" userId="9d9beba6-c052-407a-8599-c781a677a996" providerId="ADAL" clId="{AB938579-6700-4A3B-8706-803534392710}" dt="2024-08-26T16:12:51.050" v="2727" actId="20577"/>
          <ac:spMkLst>
            <pc:docMk/>
            <pc:sldMk cId="118550550" sldId="870"/>
            <ac:spMk id="3" creationId="{1116D423-D4BC-D2DB-0D85-F7A742563FE2}"/>
          </ac:spMkLst>
        </pc:spChg>
      </pc:sldChg>
      <pc:sldChg chg="addSp delSp modSp mod ord">
        <pc:chgData name="Andreas Koksrud" userId="9d9beba6-c052-407a-8599-c781a677a996" providerId="ADAL" clId="{AB938579-6700-4A3B-8706-803534392710}" dt="2024-08-27T15:21:51.230" v="10406" actId="20577"/>
        <pc:sldMkLst>
          <pc:docMk/>
          <pc:sldMk cId="548472017" sldId="871"/>
        </pc:sldMkLst>
        <pc:spChg chg="add del mod">
          <ac:chgData name="Andreas Koksrud" userId="9d9beba6-c052-407a-8599-c781a677a996" providerId="ADAL" clId="{AB938579-6700-4A3B-8706-803534392710}" dt="2024-08-27T15:19:34.725" v="10012" actId="478"/>
          <ac:spMkLst>
            <pc:docMk/>
            <pc:sldMk cId="548472017" sldId="871"/>
            <ac:spMk id="2" creationId="{36CD9F61-7AD0-464C-BB1F-280E9D4DCAA1}"/>
          </ac:spMkLst>
        </pc:spChg>
        <pc:spChg chg="del">
          <ac:chgData name="Andreas Koksrud" userId="9d9beba6-c052-407a-8599-c781a677a996" providerId="ADAL" clId="{AB938579-6700-4A3B-8706-803534392710}" dt="2024-08-26T18:30:55.584" v="3963" actId="478"/>
          <ac:spMkLst>
            <pc:docMk/>
            <pc:sldMk cId="548472017" sldId="871"/>
            <ac:spMk id="2" creationId="{5E55E3D2-6C00-507E-E67D-B1585416A7DA}"/>
          </ac:spMkLst>
        </pc:spChg>
        <pc:spChg chg="add del mod">
          <ac:chgData name="Andreas Koksrud" userId="9d9beba6-c052-407a-8599-c781a677a996" providerId="ADAL" clId="{AB938579-6700-4A3B-8706-803534392710}" dt="2024-08-26T18:36:34.705" v="4489" actId="478"/>
          <ac:spMkLst>
            <pc:docMk/>
            <pc:sldMk cId="548472017" sldId="871"/>
            <ac:spMk id="3" creationId="{F8C25FDC-57EE-1DDE-CCC5-273A2149FEAB}"/>
          </ac:spMkLst>
        </pc:spChg>
        <pc:spChg chg="add del mod ord">
          <ac:chgData name="Andreas Koksrud" userId="9d9beba6-c052-407a-8599-c781a677a996" providerId="ADAL" clId="{AB938579-6700-4A3B-8706-803534392710}" dt="2024-08-27T15:21:51.230" v="10406" actId="20577"/>
          <ac:spMkLst>
            <pc:docMk/>
            <pc:sldMk cId="548472017" sldId="871"/>
            <ac:spMk id="4" creationId="{AE337074-AB5B-C4E0-C278-EB0996A91862}"/>
          </ac:spMkLst>
        </pc:spChg>
        <pc:spChg chg="del">
          <ac:chgData name="Andreas Koksrud" userId="9d9beba6-c052-407a-8599-c781a677a996" providerId="ADAL" clId="{AB938579-6700-4A3B-8706-803534392710}" dt="2024-08-26T18:30:58.185" v="3964" actId="478"/>
          <ac:spMkLst>
            <pc:docMk/>
            <pc:sldMk cId="548472017" sldId="871"/>
            <ac:spMk id="4" creationId="{C74185B4-55D0-B4EA-E65D-51F42B09D894}"/>
          </ac:spMkLst>
        </pc:spChg>
        <pc:spChg chg="mod">
          <ac:chgData name="Andreas Koksrud" userId="9d9beba6-c052-407a-8599-c781a677a996" providerId="ADAL" clId="{AB938579-6700-4A3B-8706-803534392710}" dt="2024-08-26T15:55:47.722" v="1700" actId="20577"/>
          <ac:spMkLst>
            <pc:docMk/>
            <pc:sldMk cId="548472017" sldId="871"/>
            <ac:spMk id="8" creationId="{F59D8BF2-DFB8-6916-C01F-05C5791D6F82}"/>
          </ac:spMkLst>
        </pc:spChg>
        <pc:spChg chg="add del mod">
          <ac:chgData name="Andreas Koksrud" userId="9d9beba6-c052-407a-8599-c781a677a996" providerId="ADAL" clId="{AB938579-6700-4A3B-8706-803534392710}" dt="2024-08-27T15:19:36.955" v="10014" actId="478"/>
          <ac:spMkLst>
            <pc:docMk/>
            <pc:sldMk cId="548472017" sldId="871"/>
            <ac:spMk id="9" creationId="{CC84558A-FEB5-4FA2-021C-986D69B1A43A}"/>
          </ac:spMkLst>
        </pc:spChg>
        <pc:spChg chg="add del mod">
          <ac:chgData name="Andreas Koksrud" userId="9d9beba6-c052-407a-8599-c781a677a996" providerId="ADAL" clId="{AB938579-6700-4A3B-8706-803534392710}" dt="2024-08-27T15:19:39.452" v="10015" actId="478"/>
          <ac:spMkLst>
            <pc:docMk/>
            <pc:sldMk cId="548472017" sldId="871"/>
            <ac:spMk id="13" creationId="{50306C7E-84A4-7767-5684-2B1A0624F0E9}"/>
          </ac:spMkLst>
        </pc:spChg>
        <pc:spChg chg="del mod">
          <ac:chgData name="Andreas Koksrud" userId="9d9beba6-c052-407a-8599-c781a677a996" providerId="ADAL" clId="{AB938579-6700-4A3B-8706-803534392710}" dt="2024-08-27T13:16:54.897" v="6660" actId="478"/>
          <ac:spMkLst>
            <pc:docMk/>
            <pc:sldMk cId="548472017" sldId="871"/>
            <ac:spMk id="14" creationId="{C85A9E99-AA4E-C194-FF2A-6C5AC5C1CF94}"/>
          </ac:spMkLst>
        </pc:spChg>
        <pc:spChg chg="add del mod">
          <ac:chgData name="Andreas Koksrud" userId="9d9beba6-c052-407a-8599-c781a677a996" providerId="ADAL" clId="{AB938579-6700-4A3B-8706-803534392710}" dt="2024-08-27T15:19:42.598" v="10017" actId="478"/>
          <ac:spMkLst>
            <pc:docMk/>
            <pc:sldMk cId="548472017" sldId="871"/>
            <ac:spMk id="15" creationId="{5A962F9C-791A-14B1-1076-479F6F2D44CA}"/>
          </ac:spMkLst>
        </pc:spChg>
        <pc:spChg chg="mod">
          <ac:chgData name="Andreas Koksrud" userId="9d9beba6-c052-407a-8599-c781a677a996" providerId="ADAL" clId="{AB938579-6700-4A3B-8706-803534392710}" dt="2024-08-27T15:19:28.936" v="10009" actId="20577"/>
          <ac:spMkLst>
            <pc:docMk/>
            <pc:sldMk cId="548472017" sldId="871"/>
            <ac:spMk id="180" creationId="{00000000-0000-0000-0000-000000000000}"/>
          </ac:spMkLst>
        </pc:spChg>
        <pc:picChg chg="del">
          <ac:chgData name="Andreas Koksrud" userId="9d9beba6-c052-407a-8599-c781a677a996" providerId="ADAL" clId="{AB938579-6700-4A3B-8706-803534392710}" dt="2024-08-26T18:30:53.408" v="3962" actId="478"/>
          <ac:picMkLst>
            <pc:docMk/>
            <pc:sldMk cId="548472017" sldId="871"/>
            <ac:picMk id="6" creationId="{998758FD-0182-1EDB-7B67-96A720A202C7}"/>
          </ac:picMkLst>
        </pc:picChg>
        <pc:picChg chg="del">
          <ac:chgData name="Andreas Koksrud" userId="9d9beba6-c052-407a-8599-c781a677a996" providerId="ADAL" clId="{AB938579-6700-4A3B-8706-803534392710}" dt="2024-08-26T18:30:59.767" v="3965" actId="478"/>
          <ac:picMkLst>
            <pc:docMk/>
            <pc:sldMk cId="548472017" sldId="871"/>
            <ac:picMk id="7" creationId="{11B4A4CD-E3CE-7938-0B4C-0B09EDAE8B13}"/>
          </ac:picMkLst>
        </pc:picChg>
        <pc:picChg chg="add del mod">
          <ac:chgData name="Andreas Koksrud" userId="9d9beba6-c052-407a-8599-c781a677a996" providerId="ADAL" clId="{AB938579-6700-4A3B-8706-803534392710}" dt="2024-08-27T15:19:31.252" v="10010" actId="478"/>
          <ac:picMkLst>
            <pc:docMk/>
            <pc:sldMk cId="548472017" sldId="871"/>
            <ac:picMk id="20" creationId="{D63BDDD5-B0EB-8347-983B-160996FDDAAA}"/>
          </ac:picMkLst>
        </pc:picChg>
        <pc:picChg chg="add del mod">
          <ac:chgData name="Andreas Koksrud" userId="9d9beba6-c052-407a-8599-c781a677a996" providerId="ADAL" clId="{AB938579-6700-4A3B-8706-803534392710}" dt="2024-08-27T15:19:35.527" v="10013" actId="478"/>
          <ac:picMkLst>
            <pc:docMk/>
            <pc:sldMk cId="548472017" sldId="871"/>
            <ac:picMk id="25" creationId="{360A9F1B-594A-9431-7DC4-BDA92BD7B295}"/>
          </ac:picMkLst>
        </pc:picChg>
        <pc:cxnChg chg="add del mod">
          <ac:chgData name="Andreas Koksrud" userId="9d9beba6-c052-407a-8599-c781a677a996" providerId="ADAL" clId="{AB938579-6700-4A3B-8706-803534392710}" dt="2024-08-27T15:19:43.787" v="10018" actId="478"/>
          <ac:cxnSpMkLst>
            <pc:docMk/>
            <pc:sldMk cId="548472017" sldId="871"/>
            <ac:cxnSpMk id="10" creationId="{03187B1E-C6E7-C831-EC5D-1D266AEB5E6E}"/>
          </ac:cxnSpMkLst>
        </pc:cxnChg>
        <pc:cxnChg chg="add del mod">
          <ac:chgData name="Andreas Koksrud" userId="9d9beba6-c052-407a-8599-c781a677a996" providerId="ADAL" clId="{AB938579-6700-4A3B-8706-803534392710}" dt="2024-08-27T15:19:39.452" v="10015" actId="478"/>
          <ac:cxnSpMkLst>
            <pc:docMk/>
            <pc:sldMk cId="548472017" sldId="871"/>
            <ac:cxnSpMk id="17" creationId="{F93FD703-F0B2-515C-C33F-814CA3575893}"/>
          </ac:cxnSpMkLst>
        </pc:cxnChg>
        <pc:cxnChg chg="add del mod">
          <ac:chgData name="Andreas Koksrud" userId="9d9beba6-c052-407a-8599-c781a677a996" providerId="ADAL" clId="{AB938579-6700-4A3B-8706-803534392710}" dt="2024-08-27T15:19:32.449" v="10011" actId="478"/>
          <ac:cxnSpMkLst>
            <pc:docMk/>
            <pc:sldMk cId="548472017" sldId="871"/>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2547417480" sldId="872"/>
        </pc:sldMkLst>
      </pc:sldChg>
      <pc:sldChg chg="del">
        <pc:chgData name="Andreas Koksrud" userId="9d9beba6-c052-407a-8599-c781a677a996" providerId="ADAL" clId="{AB938579-6700-4A3B-8706-803534392710}" dt="2024-08-11T09:44:46.501" v="9" actId="47"/>
        <pc:sldMkLst>
          <pc:docMk/>
          <pc:sldMk cId="3240008992" sldId="874"/>
        </pc:sldMkLst>
      </pc:sldChg>
      <pc:sldChg chg="del">
        <pc:chgData name="Andreas Koksrud" userId="9d9beba6-c052-407a-8599-c781a677a996" providerId="ADAL" clId="{AB938579-6700-4A3B-8706-803534392710}" dt="2024-08-11T09:44:46.501" v="9" actId="47"/>
        <pc:sldMkLst>
          <pc:docMk/>
          <pc:sldMk cId="3825753762" sldId="875"/>
        </pc:sldMkLst>
      </pc:sldChg>
      <pc:sldChg chg="modSp mod">
        <pc:chgData name="Andreas Koksrud" userId="9d9beba6-c052-407a-8599-c781a677a996" providerId="ADAL" clId="{AB938579-6700-4A3B-8706-803534392710}" dt="2024-08-26T16:13:03.388" v="2729" actId="20577"/>
        <pc:sldMkLst>
          <pc:docMk/>
          <pc:sldMk cId="1529294142" sldId="876"/>
        </pc:sldMkLst>
        <pc:spChg chg="mod">
          <ac:chgData name="Andreas Koksrud" userId="9d9beba6-c052-407a-8599-c781a677a996" providerId="ADAL" clId="{AB938579-6700-4A3B-8706-803534392710}" dt="2024-08-26T16:13:03.388" v="2729" actId="20577"/>
          <ac:spMkLst>
            <pc:docMk/>
            <pc:sldMk cId="1529294142" sldId="876"/>
            <ac:spMk id="10" creationId="{3622807A-09F7-1FB4-2813-51CC9244ABE6}"/>
          </ac:spMkLst>
        </pc:spChg>
      </pc:sldChg>
      <pc:sldChg chg="modSp mod">
        <pc:chgData name="Andreas Koksrud" userId="9d9beba6-c052-407a-8599-c781a677a996" providerId="ADAL" clId="{AB938579-6700-4A3B-8706-803534392710}" dt="2024-08-26T16:13:05.790" v="2731" actId="20577"/>
        <pc:sldMkLst>
          <pc:docMk/>
          <pc:sldMk cId="1680702220" sldId="877"/>
        </pc:sldMkLst>
        <pc:spChg chg="mod">
          <ac:chgData name="Andreas Koksrud" userId="9d9beba6-c052-407a-8599-c781a677a996" providerId="ADAL" clId="{AB938579-6700-4A3B-8706-803534392710}" dt="2024-08-26T16:13:05.790" v="2731" actId="20577"/>
          <ac:spMkLst>
            <pc:docMk/>
            <pc:sldMk cId="1680702220" sldId="877"/>
            <ac:spMk id="4" creationId="{E3077F41-C077-C248-0226-EB8B51D385B8}"/>
          </ac:spMkLst>
        </pc:spChg>
      </pc:sldChg>
      <pc:sldChg chg="modSp mod">
        <pc:chgData name="Andreas Koksrud" userId="9d9beba6-c052-407a-8599-c781a677a996" providerId="ADAL" clId="{AB938579-6700-4A3B-8706-803534392710}" dt="2024-08-26T16:13:08.407" v="2733" actId="20577"/>
        <pc:sldMkLst>
          <pc:docMk/>
          <pc:sldMk cId="3516004309" sldId="878"/>
        </pc:sldMkLst>
        <pc:spChg chg="mod">
          <ac:chgData name="Andreas Koksrud" userId="9d9beba6-c052-407a-8599-c781a677a996" providerId="ADAL" clId="{AB938579-6700-4A3B-8706-803534392710}" dt="2024-08-26T16:13:08.407" v="2733" actId="20577"/>
          <ac:spMkLst>
            <pc:docMk/>
            <pc:sldMk cId="3516004309" sldId="878"/>
            <ac:spMk id="4" creationId="{22B7F2B1-6542-BFA6-0B83-E4991033BE0F}"/>
          </ac:spMkLst>
        </pc:spChg>
      </pc:sldChg>
      <pc:sldChg chg="modSp mod">
        <pc:chgData name="Andreas Koksrud" userId="9d9beba6-c052-407a-8599-c781a677a996" providerId="ADAL" clId="{AB938579-6700-4A3B-8706-803534392710}" dt="2024-08-26T16:13:11.007" v="2735" actId="20577"/>
        <pc:sldMkLst>
          <pc:docMk/>
          <pc:sldMk cId="999972062" sldId="879"/>
        </pc:sldMkLst>
        <pc:spChg chg="mod">
          <ac:chgData name="Andreas Koksrud" userId="9d9beba6-c052-407a-8599-c781a677a996" providerId="ADAL" clId="{AB938579-6700-4A3B-8706-803534392710}" dt="2024-08-26T16:13:11.007" v="2735" actId="20577"/>
          <ac:spMkLst>
            <pc:docMk/>
            <pc:sldMk cId="999972062" sldId="879"/>
            <ac:spMk id="3" creationId="{92331FA2-2710-EFC4-A914-C8FD060DA2E2}"/>
          </ac:spMkLst>
        </pc:spChg>
      </pc:sldChg>
      <pc:sldChg chg="modSp mod">
        <pc:chgData name="Andreas Koksrud" userId="9d9beba6-c052-407a-8599-c781a677a996" providerId="ADAL" clId="{AB938579-6700-4A3B-8706-803534392710}" dt="2024-08-26T16:13:29.419" v="2745" actId="20577"/>
        <pc:sldMkLst>
          <pc:docMk/>
          <pc:sldMk cId="3205976706" sldId="880"/>
        </pc:sldMkLst>
        <pc:spChg chg="mod">
          <ac:chgData name="Andreas Koksrud" userId="9d9beba6-c052-407a-8599-c781a677a996" providerId="ADAL" clId="{AB938579-6700-4A3B-8706-803534392710}" dt="2024-08-26T16:13:29.419" v="2745" actId="20577"/>
          <ac:spMkLst>
            <pc:docMk/>
            <pc:sldMk cId="3205976706" sldId="880"/>
            <ac:spMk id="3" creationId="{6553EA35-8395-9E04-B733-9B1A549A7D14}"/>
          </ac:spMkLst>
        </pc:spChg>
      </pc:sldChg>
      <pc:sldChg chg="modSp mod ord">
        <pc:chgData name="Andreas Koksrud" userId="9d9beba6-c052-407a-8599-c781a677a996" providerId="ADAL" clId="{AB938579-6700-4A3B-8706-803534392710}" dt="2024-08-26T16:12:20.466" v="2707" actId="6549"/>
        <pc:sldMkLst>
          <pc:docMk/>
          <pc:sldMk cId="2279528697" sldId="881"/>
        </pc:sldMkLst>
        <pc:spChg chg="mod">
          <ac:chgData name="Andreas Koksrud" userId="9d9beba6-c052-407a-8599-c781a677a996" providerId="ADAL" clId="{AB938579-6700-4A3B-8706-803534392710}" dt="2024-08-26T16:12:20.466" v="2707" actId="6549"/>
          <ac:spMkLst>
            <pc:docMk/>
            <pc:sldMk cId="2279528697" sldId="881"/>
            <ac:spMk id="3" creationId="{768856BF-81FE-B758-9370-AECA5AC63195}"/>
          </ac:spMkLst>
        </pc:spChg>
      </pc:sldChg>
      <pc:sldChg chg="modSp mod ord">
        <pc:chgData name="Andreas Koksrud" userId="9d9beba6-c052-407a-8599-c781a677a996" providerId="ADAL" clId="{AB938579-6700-4A3B-8706-803534392710}" dt="2024-08-26T16:12:10.294" v="2699" actId="6549"/>
        <pc:sldMkLst>
          <pc:docMk/>
          <pc:sldMk cId="360095748" sldId="882"/>
        </pc:sldMkLst>
        <pc:spChg chg="mod">
          <ac:chgData name="Andreas Koksrud" userId="9d9beba6-c052-407a-8599-c781a677a996" providerId="ADAL" clId="{AB938579-6700-4A3B-8706-803534392710}" dt="2024-08-26T16:12:10.294" v="2699" actId="6549"/>
          <ac:spMkLst>
            <pc:docMk/>
            <pc:sldMk cId="360095748" sldId="882"/>
            <ac:spMk id="3" creationId="{4042013A-7FFE-A422-1E55-6E3D09AE940E}"/>
          </ac:spMkLst>
        </pc:spChg>
      </pc:sldChg>
      <pc:sldChg chg="modSp mod ord">
        <pc:chgData name="Andreas Koksrud" userId="9d9beba6-c052-407a-8599-c781a677a996" providerId="ADAL" clId="{AB938579-6700-4A3B-8706-803534392710}" dt="2024-08-26T16:12:27.166" v="2715" actId="6549"/>
        <pc:sldMkLst>
          <pc:docMk/>
          <pc:sldMk cId="1917928831" sldId="883"/>
        </pc:sldMkLst>
        <pc:spChg chg="mod">
          <ac:chgData name="Andreas Koksrud" userId="9d9beba6-c052-407a-8599-c781a677a996" providerId="ADAL" clId="{AB938579-6700-4A3B-8706-803534392710}" dt="2024-08-26T16:12:27.166" v="2715" actId="6549"/>
          <ac:spMkLst>
            <pc:docMk/>
            <pc:sldMk cId="1917928831" sldId="883"/>
            <ac:spMk id="4" creationId="{C03ABAAB-2035-B644-7ABE-819D898C131B}"/>
          </ac:spMkLst>
        </pc:spChg>
      </pc:sldChg>
      <pc:sldChg chg="modSp mod">
        <pc:chgData name="Andreas Koksrud" userId="9d9beba6-c052-407a-8599-c781a677a996" providerId="ADAL" clId="{AB938579-6700-4A3B-8706-803534392710}" dt="2024-08-26T16:13:21.088" v="2739" actId="20577"/>
        <pc:sldMkLst>
          <pc:docMk/>
          <pc:sldMk cId="33461568" sldId="884"/>
        </pc:sldMkLst>
        <pc:spChg chg="mod">
          <ac:chgData name="Andreas Koksrud" userId="9d9beba6-c052-407a-8599-c781a677a996" providerId="ADAL" clId="{AB938579-6700-4A3B-8706-803534392710}" dt="2024-08-26T16:13:21.088" v="2739" actId="20577"/>
          <ac:spMkLst>
            <pc:docMk/>
            <pc:sldMk cId="33461568" sldId="884"/>
            <ac:spMk id="4" creationId="{855BBEB5-E635-9D79-3078-F8BA46C99AD6}"/>
          </ac:spMkLst>
        </pc:spChg>
      </pc:sldChg>
      <pc:sldChg chg="modSp mod">
        <pc:chgData name="Andreas Koksrud" userId="9d9beba6-c052-407a-8599-c781a677a996" providerId="ADAL" clId="{AB938579-6700-4A3B-8706-803534392710}" dt="2024-08-26T16:13:18.335" v="2737" actId="20577"/>
        <pc:sldMkLst>
          <pc:docMk/>
          <pc:sldMk cId="2228775269" sldId="885"/>
        </pc:sldMkLst>
        <pc:spChg chg="mod">
          <ac:chgData name="Andreas Koksrud" userId="9d9beba6-c052-407a-8599-c781a677a996" providerId="ADAL" clId="{AB938579-6700-4A3B-8706-803534392710}" dt="2024-08-26T16:13:18.335" v="2737" actId="20577"/>
          <ac:spMkLst>
            <pc:docMk/>
            <pc:sldMk cId="2228775269" sldId="885"/>
            <ac:spMk id="4" creationId="{452039D2-F0B9-28EF-AD57-5BDF547F4FED}"/>
          </ac:spMkLst>
        </pc:spChg>
      </pc:sldChg>
      <pc:sldChg chg="modSp mod">
        <pc:chgData name="Andreas Koksrud" userId="9d9beba6-c052-407a-8599-c781a677a996" providerId="ADAL" clId="{AB938579-6700-4A3B-8706-803534392710}" dt="2024-08-26T16:13:23.504" v="2741" actId="20577"/>
        <pc:sldMkLst>
          <pc:docMk/>
          <pc:sldMk cId="3576402817" sldId="886"/>
        </pc:sldMkLst>
        <pc:spChg chg="mod">
          <ac:chgData name="Andreas Koksrud" userId="9d9beba6-c052-407a-8599-c781a677a996" providerId="ADAL" clId="{AB938579-6700-4A3B-8706-803534392710}" dt="2024-08-26T16:13:23.504" v="2741" actId="20577"/>
          <ac:spMkLst>
            <pc:docMk/>
            <pc:sldMk cId="3576402817" sldId="886"/>
            <ac:spMk id="3" creationId="{621F9B19-ED37-E0F0-EAC7-FB3303393888}"/>
          </ac:spMkLst>
        </pc:spChg>
      </pc:sldChg>
      <pc:sldChg chg="modSp mod">
        <pc:chgData name="Andreas Koksrud" userId="9d9beba6-c052-407a-8599-c781a677a996" providerId="ADAL" clId="{AB938579-6700-4A3B-8706-803534392710}" dt="2024-08-26T16:13:32.175" v="2747" actId="20577"/>
        <pc:sldMkLst>
          <pc:docMk/>
          <pc:sldMk cId="3284537785" sldId="887"/>
        </pc:sldMkLst>
        <pc:spChg chg="mod">
          <ac:chgData name="Andreas Koksrud" userId="9d9beba6-c052-407a-8599-c781a677a996" providerId="ADAL" clId="{AB938579-6700-4A3B-8706-803534392710}" dt="2024-08-26T16:13:32.175" v="2747" actId="20577"/>
          <ac:spMkLst>
            <pc:docMk/>
            <pc:sldMk cId="3284537785" sldId="887"/>
            <ac:spMk id="4" creationId="{2DBBFA18-7084-06CA-5B0B-091D1C963B3B}"/>
          </ac:spMkLst>
        </pc:spChg>
      </pc:sldChg>
      <pc:sldChg chg="modSp mod">
        <pc:chgData name="Andreas Koksrud" userId="9d9beba6-c052-407a-8599-c781a677a996" providerId="ADAL" clId="{AB938579-6700-4A3B-8706-803534392710}" dt="2024-08-26T16:13:26.333" v="2743" actId="20577"/>
        <pc:sldMkLst>
          <pc:docMk/>
          <pc:sldMk cId="2194220150" sldId="888"/>
        </pc:sldMkLst>
        <pc:spChg chg="mod">
          <ac:chgData name="Andreas Koksrud" userId="9d9beba6-c052-407a-8599-c781a677a996" providerId="ADAL" clId="{AB938579-6700-4A3B-8706-803534392710}" dt="2024-08-26T16:13:26.333" v="2743" actId="20577"/>
          <ac:spMkLst>
            <pc:docMk/>
            <pc:sldMk cId="2194220150" sldId="888"/>
            <ac:spMk id="3" creationId="{A0C121F7-D3D0-0F43-3B80-3C6C6E105932}"/>
          </ac:spMkLst>
        </pc:spChg>
      </pc:sldChg>
      <pc:sldChg chg="modSp mod">
        <pc:chgData name="Andreas Koksrud" userId="9d9beba6-c052-407a-8599-c781a677a996" providerId="ADAL" clId="{AB938579-6700-4A3B-8706-803534392710}" dt="2024-08-26T16:13:34.805" v="2749" actId="20577"/>
        <pc:sldMkLst>
          <pc:docMk/>
          <pc:sldMk cId="797114304" sldId="889"/>
        </pc:sldMkLst>
        <pc:spChg chg="mod">
          <ac:chgData name="Andreas Koksrud" userId="9d9beba6-c052-407a-8599-c781a677a996" providerId="ADAL" clId="{AB938579-6700-4A3B-8706-803534392710}" dt="2024-08-26T16:13:34.805" v="2749" actId="20577"/>
          <ac:spMkLst>
            <pc:docMk/>
            <pc:sldMk cId="797114304" sldId="889"/>
            <ac:spMk id="5" creationId="{EFEBA978-71D6-967C-9479-C6EEFF00A117}"/>
          </ac:spMkLst>
        </pc:spChg>
      </pc:sldChg>
      <pc:sldChg chg="modSp del mod ord">
        <pc:chgData name="Andreas Koksrud" userId="9d9beba6-c052-407a-8599-c781a677a996" providerId="ADAL" clId="{AB938579-6700-4A3B-8706-803534392710}" dt="2024-08-26T18:48:21.391" v="4758" actId="47"/>
        <pc:sldMkLst>
          <pc:docMk/>
          <pc:sldMk cId="2383107090" sldId="890"/>
        </pc:sldMkLst>
        <pc:spChg chg="mod">
          <ac:chgData name="Andreas Koksrud" userId="9d9beba6-c052-407a-8599-c781a677a996" providerId="ADAL" clId="{AB938579-6700-4A3B-8706-803534392710}" dt="2024-08-26T15:56:05.370" v="1701"/>
          <ac:spMkLst>
            <pc:docMk/>
            <pc:sldMk cId="2383107090" sldId="890"/>
            <ac:spMk id="5" creationId="{890AAFA2-1B6E-35EE-8B1E-399437B13189}"/>
          </ac:spMkLst>
        </pc:spChg>
      </pc:sldChg>
      <pc:sldChg chg="modSp">
        <pc:chgData name="Andreas Koksrud" userId="9d9beba6-c052-407a-8599-c781a677a996" providerId="ADAL" clId="{AB938579-6700-4A3B-8706-803534392710}" dt="2024-08-27T12:13:16.838" v="5001"/>
        <pc:sldMkLst>
          <pc:docMk/>
          <pc:sldMk cId="3146980650" sldId="891"/>
        </pc:sldMkLst>
        <pc:graphicFrameChg chg="mod">
          <ac:chgData name="Andreas Koksrud" userId="9d9beba6-c052-407a-8599-c781a677a996" providerId="ADAL" clId="{AB938579-6700-4A3B-8706-803534392710}" dt="2024-08-27T12:13:16.838" v="5001"/>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AB938579-6700-4A3B-8706-803534392710}" dt="2024-08-26T12:52:26.242" v="1077" actId="20577"/>
        <pc:sldMkLst>
          <pc:docMk/>
          <pc:sldMk cId="3243061228" sldId="892"/>
        </pc:sldMkLst>
        <pc:spChg chg="mod">
          <ac:chgData name="Andreas Koksrud" userId="9d9beba6-c052-407a-8599-c781a677a996" providerId="ADAL" clId="{AB938579-6700-4A3B-8706-803534392710}" dt="2024-08-26T12:52:26.242" v="1077" actId="20577"/>
          <ac:spMkLst>
            <pc:docMk/>
            <pc:sldMk cId="3243061228" sldId="892"/>
            <ac:spMk id="5" creationId="{06C331F7-EF3E-5E7F-9901-C355F1A9896B}"/>
          </ac:spMkLst>
        </pc:spChg>
      </pc:sldChg>
      <pc:sldChg chg="modSp mod">
        <pc:chgData name="Andreas Koksrud" userId="9d9beba6-c052-407a-8599-c781a677a996" providerId="ADAL" clId="{AB938579-6700-4A3B-8706-803534392710}" dt="2024-08-26T12:58:31.188" v="1120" actId="20577"/>
        <pc:sldMkLst>
          <pc:docMk/>
          <pc:sldMk cId="2673461105" sldId="893"/>
        </pc:sldMkLst>
        <pc:spChg chg="mod">
          <ac:chgData name="Andreas Koksrud" userId="9d9beba6-c052-407a-8599-c781a677a996" providerId="ADAL" clId="{AB938579-6700-4A3B-8706-803534392710}" dt="2024-08-26T12:58:31.188" v="1120" actId="20577"/>
          <ac:spMkLst>
            <pc:docMk/>
            <pc:sldMk cId="2673461105" sldId="893"/>
            <ac:spMk id="5" creationId="{06C331F7-EF3E-5E7F-9901-C355F1A9896B}"/>
          </ac:spMkLst>
        </pc:spChg>
      </pc:sldChg>
      <pc:sldChg chg="del">
        <pc:chgData name="Andreas Koksrud" userId="9d9beba6-c052-407a-8599-c781a677a996" providerId="ADAL" clId="{AB938579-6700-4A3B-8706-803534392710}" dt="2024-08-11T09:44:46.501" v="9" actId="47"/>
        <pc:sldMkLst>
          <pc:docMk/>
          <pc:sldMk cId="3219145646" sldId="894"/>
        </pc:sldMkLst>
      </pc:sldChg>
      <pc:sldChg chg="del">
        <pc:chgData name="Andreas Koksrud" userId="9d9beba6-c052-407a-8599-c781a677a996" providerId="ADAL" clId="{AB938579-6700-4A3B-8706-803534392710}" dt="2024-08-11T09:44:46.501" v="9" actId="47"/>
        <pc:sldMkLst>
          <pc:docMk/>
          <pc:sldMk cId="2337525422" sldId="896"/>
        </pc:sldMkLst>
      </pc:sldChg>
      <pc:sldChg chg="del">
        <pc:chgData name="Andreas Koksrud" userId="9d9beba6-c052-407a-8599-c781a677a996" providerId="ADAL" clId="{AB938579-6700-4A3B-8706-803534392710}" dt="2024-08-11T09:44:46.501" v="9" actId="47"/>
        <pc:sldMkLst>
          <pc:docMk/>
          <pc:sldMk cId="1698186835" sldId="897"/>
        </pc:sldMkLst>
      </pc:sldChg>
      <pc:sldChg chg="del">
        <pc:chgData name="Andreas Koksrud" userId="9d9beba6-c052-407a-8599-c781a677a996" providerId="ADAL" clId="{AB938579-6700-4A3B-8706-803534392710}" dt="2024-08-11T09:44:46.501" v="9" actId="47"/>
        <pc:sldMkLst>
          <pc:docMk/>
          <pc:sldMk cId="3624130659" sldId="898"/>
        </pc:sldMkLst>
      </pc:sldChg>
      <pc:sldChg chg="del">
        <pc:chgData name="Andreas Koksrud" userId="9d9beba6-c052-407a-8599-c781a677a996" providerId="ADAL" clId="{AB938579-6700-4A3B-8706-803534392710}" dt="2024-08-11T09:44:46.501" v="9" actId="47"/>
        <pc:sldMkLst>
          <pc:docMk/>
          <pc:sldMk cId="1695057909" sldId="899"/>
        </pc:sldMkLst>
      </pc:sldChg>
      <pc:sldChg chg="del">
        <pc:chgData name="Andreas Koksrud" userId="9d9beba6-c052-407a-8599-c781a677a996" providerId="ADAL" clId="{AB938579-6700-4A3B-8706-803534392710}" dt="2024-08-11T09:44:46.501" v="9" actId="47"/>
        <pc:sldMkLst>
          <pc:docMk/>
          <pc:sldMk cId="1681035015" sldId="900"/>
        </pc:sldMkLst>
      </pc:sldChg>
      <pc:sldChg chg="del">
        <pc:chgData name="Andreas Koksrud" userId="9d9beba6-c052-407a-8599-c781a677a996" providerId="ADAL" clId="{AB938579-6700-4A3B-8706-803534392710}" dt="2024-08-11T09:44:46.501" v="9" actId="47"/>
        <pc:sldMkLst>
          <pc:docMk/>
          <pc:sldMk cId="1114492161" sldId="902"/>
        </pc:sldMkLst>
      </pc:sldChg>
      <pc:sldChg chg="del">
        <pc:chgData name="Andreas Koksrud" userId="9d9beba6-c052-407a-8599-c781a677a996" providerId="ADAL" clId="{AB938579-6700-4A3B-8706-803534392710}" dt="2024-08-11T09:44:46.501" v="9" actId="47"/>
        <pc:sldMkLst>
          <pc:docMk/>
          <pc:sldMk cId="2933509549" sldId="903"/>
        </pc:sldMkLst>
      </pc:sldChg>
      <pc:sldChg chg="del">
        <pc:chgData name="Andreas Koksrud" userId="9d9beba6-c052-407a-8599-c781a677a996" providerId="ADAL" clId="{AB938579-6700-4A3B-8706-803534392710}" dt="2024-08-11T09:44:46.501" v="9" actId="47"/>
        <pc:sldMkLst>
          <pc:docMk/>
          <pc:sldMk cId="2986239912" sldId="904"/>
        </pc:sldMkLst>
      </pc:sldChg>
      <pc:sldChg chg="del">
        <pc:chgData name="Andreas Koksrud" userId="9d9beba6-c052-407a-8599-c781a677a996" providerId="ADAL" clId="{AB938579-6700-4A3B-8706-803534392710}" dt="2024-08-11T09:44:46.501" v="9" actId="47"/>
        <pc:sldMkLst>
          <pc:docMk/>
          <pc:sldMk cId="2439861555" sldId="905"/>
        </pc:sldMkLst>
      </pc:sldChg>
      <pc:sldChg chg="del">
        <pc:chgData name="Andreas Koksrud" userId="9d9beba6-c052-407a-8599-c781a677a996" providerId="ADAL" clId="{AB938579-6700-4A3B-8706-803534392710}" dt="2024-08-11T09:44:46.501" v="9" actId="47"/>
        <pc:sldMkLst>
          <pc:docMk/>
          <pc:sldMk cId="3378771878" sldId="906"/>
        </pc:sldMkLst>
      </pc:sldChg>
      <pc:sldChg chg="del">
        <pc:chgData name="Andreas Koksrud" userId="9d9beba6-c052-407a-8599-c781a677a996" providerId="ADAL" clId="{AB938579-6700-4A3B-8706-803534392710}" dt="2024-08-11T09:44:46.501" v="9" actId="47"/>
        <pc:sldMkLst>
          <pc:docMk/>
          <pc:sldMk cId="2223033950" sldId="907"/>
        </pc:sldMkLst>
      </pc:sldChg>
      <pc:sldChg chg="del">
        <pc:chgData name="Andreas Koksrud" userId="9d9beba6-c052-407a-8599-c781a677a996" providerId="ADAL" clId="{AB938579-6700-4A3B-8706-803534392710}" dt="2024-08-11T09:44:46.501" v="9" actId="47"/>
        <pc:sldMkLst>
          <pc:docMk/>
          <pc:sldMk cId="2242358945" sldId="908"/>
        </pc:sldMkLst>
      </pc:sldChg>
      <pc:sldChg chg="del">
        <pc:chgData name="Andreas Koksrud" userId="9d9beba6-c052-407a-8599-c781a677a996" providerId="ADAL" clId="{AB938579-6700-4A3B-8706-803534392710}" dt="2024-08-11T09:44:46.501" v="9" actId="47"/>
        <pc:sldMkLst>
          <pc:docMk/>
          <pc:sldMk cId="772392015" sldId="909"/>
        </pc:sldMkLst>
      </pc:sldChg>
      <pc:sldChg chg="del">
        <pc:chgData name="Andreas Koksrud" userId="9d9beba6-c052-407a-8599-c781a677a996" providerId="ADAL" clId="{AB938579-6700-4A3B-8706-803534392710}" dt="2024-08-11T09:44:46.501" v="9" actId="47"/>
        <pc:sldMkLst>
          <pc:docMk/>
          <pc:sldMk cId="3240845591" sldId="910"/>
        </pc:sldMkLst>
      </pc:sldChg>
      <pc:sldChg chg="del">
        <pc:chgData name="Andreas Koksrud" userId="9d9beba6-c052-407a-8599-c781a677a996" providerId="ADAL" clId="{AB938579-6700-4A3B-8706-803534392710}" dt="2024-08-11T09:44:46.501" v="9" actId="47"/>
        <pc:sldMkLst>
          <pc:docMk/>
          <pc:sldMk cId="2156656660" sldId="911"/>
        </pc:sldMkLst>
      </pc:sldChg>
      <pc:sldChg chg="modSp mod ord">
        <pc:chgData name="Andreas Koksrud" userId="9d9beba6-c052-407a-8599-c781a677a996" providerId="ADAL" clId="{AB938579-6700-4A3B-8706-803534392710}" dt="2024-08-27T12:23:16.789" v="5642" actId="20577"/>
        <pc:sldMkLst>
          <pc:docMk/>
          <pc:sldMk cId="3467226560" sldId="914"/>
        </pc:sldMkLst>
        <pc:spChg chg="mod">
          <ac:chgData name="Andreas Koksrud" userId="9d9beba6-c052-407a-8599-c781a677a996" providerId="ADAL" clId="{AB938579-6700-4A3B-8706-803534392710}" dt="2024-08-27T12:23:16.789" v="5642" actId="20577"/>
          <ac:spMkLst>
            <pc:docMk/>
            <pc:sldMk cId="3467226560" sldId="91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515752309" sldId="915"/>
        </pc:sldMkLst>
      </pc:sldChg>
      <pc:sldChg chg="ord">
        <pc:chgData name="Andreas Koksrud" userId="9d9beba6-c052-407a-8599-c781a677a996" providerId="ADAL" clId="{AB938579-6700-4A3B-8706-803534392710}" dt="2024-08-26T13:08:36.942" v="1150"/>
        <pc:sldMkLst>
          <pc:docMk/>
          <pc:sldMk cId="2176964589" sldId="917"/>
        </pc:sldMkLst>
      </pc:sldChg>
      <pc:sldChg chg="ord">
        <pc:chgData name="Andreas Koksrud" userId="9d9beba6-c052-407a-8599-c781a677a996" providerId="ADAL" clId="{AB938579-6700-4A3B-8706-803534392710}" dt="2024-08-26T13:08:42.143" v="1152"/>
        <pc:sldMkLst>
          <pc:docMk/>
          <pc:sldMk cId="1758492541" sldId="918"/>
        </pc:sldMkLst>
      </pc:sldChg>
      <pc:sldChg chg="modSp mod">
        <pc:chgData name="Andreas Koksrud" userId="9d9beba6-c052-407a-8599-c781a677a996" providerId="ADAL" clId="{AB938579-6700-4A3B-8706-803534392710}" dt="2024-08-27T12:23:50.513" v="5643" actId="21"/>
        <pc:sldMkLst>
          <pc:docMk/>
          <pc:sldMk cId="1808846110" sldId="919"/>
        </pc:sldMkLst>
        <pc:spChg chg="mod">
          <ac:chgData name="Andreas Koksrud" userId="9d9beba6-c052-407a-8599-c781a677a996" providerId="ADAL" clId="{AB938579-6700-4A3B-8706-803534392710}" dt="2024-08-26T15:56:46.691" v="1715" actId="20577"/>
          <ac:spMkLst>
            <pc:docMk/>
            <pc:sldMk cId="1808846110" sldId="919"/>
            <ac:spMk id="4" creationId="{BCF4F0BF-1623-F3B2-405E-AB01D015445B}"/>
          </ac:spMkLst>
        </pc:spChg>
        <pc:spChg chg="mod">
          <ac:chgData name="Andreas Koksrud" userId="9d9beba6-c052-407a-8599-c781a677a996" providerId="ADAL" clId="{AB938579-6700-4A3B-8706-803534392710}" dt="2024-08-27T12:23:50.513" v="5643" actId="21"/>
          <ac:spMkLst>
            <pc:docMk/>
            <pc:sldMk cId="1808846110" sldId="919"/>
            <ac:spMk id="181" creationId="{00000000-0000-0000-0000-000000000000}"/>
          </ac:spMkLst>
        </pc:spChg>
      </pc:sldChg>
      <pc:sldChg chg="modSp mod">
        <pc:chgData name="Andreas Koksrud" userId="9d9beba6-c052-407a-8599-c781a677a996" providerId="ADAL" clId="{AB938579-6700-4A3B-8706-803534392710}" dt="2024-08-26T16:28:05.320" v="3865" actId="13926"/>
        <pc:sldMkLst>
          <pc:docMk/>
          <pc:sldMk cId="1801208341" sldId="920"/>
        </pc:sldMkLst>
        <pc:spChg chg="mod">
          <ac:chgData name="Andreas Koksrud" userId="9d9beba6-c052-407a-8599-c781a677a996" providerId="ADAL" clId="{AB938579-6700-4A3B-8706-803534392710}" dt="2024-08-26T16:09:14.425" v="2393" actId="20577"/>
          <ac:spMkLst>
            <pc:docMk/>
            <pc:sldMk cId="1801208341" sldId="920"/>
            <ac:spMk id="4" creationId="{CA228427-F960-EBF3-4E36-7628B86A118C}"/>
          </ac:spMkLst>
        </pc:spChg>
        <pc:spChg chg="mod">
          <ac:chgData name="Andreas Koksrud" userId="9d9beba6-c052-407a-8599-c781a677a996" providerId="ADAL" clId="{AB938579-6700-4A3B-8706-803534392710}" dt="2024-08-26T16:28:05.320" v="3865" actId="13926"/>
          <ac:spMkLst>
            <pc:docMk/>
            <pc:sldMk cId="1801208341" sldId="920"/>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885495848" sldId="923"/>
        </pc:sldMkLst>
      </pc:sldChg>
      <pc:sldChg chg="del">
        <pc:chgData name="Andreas Koksrud" userId="9d9beba6-c052-407a-8599-c781a677a996" providerId="ADAL" clId="{AB938579-6700-4A3B-8706-803534392710}" dt="2024-08-11T09:44:46.501" v="9" actId="47"/>
        <pc:sldMkLst>
          <pc:docMk/>
          <pc:sldMk cId="670631779" sldId="924"/>
        </pc:sldMkLst>
      </pc:sldChg>
      <pc:sldChg chg="del">
        <pc:chgData name="Andreas Koksrud" userId="9d9beba6-c052-407a-8599-c781a677a996" providerId="ADAL" clId="{AB938579-6700-4A3B-8706-803534392710}" dt="2024-08-11T09:44:46.501" v="9" actId="47"/>
        <pc:sldMkLst>
          <pc:docMk/>
          <pc:sldMk cId="3505595237" sldId="926"/>
        </pc:sldMkLst>
      </pc:sldChg>
      <pc:sldChg chg="del">
        <pc:chgData name="Andreas Koksrud" userId="9d9beba6-c052-407a-8599-c781a677a996" providerId="ADAL" clId="{AB938579-6700-4A3B-8706-803534392710}" dt="2024-08-11T09:44:46.501" v="9" actId="47"/>
        <pc:sldMkLst>
          <pc:docMk/>
          <pc:sldMk cId="1761133344" sldId="928"/>
        </pc:sldMkLst>
      </pc:sldChg>
      <pc:sldChg chg="del">
        <pc:chgData name="Andreas Koksrud" userId="9d9beba6-c052-407a-8599-c781a677a996" providerId="ADAL" clId="{AB938579-6700-4A3B-8706-803534392710}" dt="2024-08-11T09:44:46.501" v="9" actId="47"/>
        <pc:sldMkLst>
          <pc:docMk/>
          <pc:sldMk cId="3496916072" sldId="929"/>
        </pc:sldMkLst>
      </pc:sldChg>
      <pc:sldChg chg="del">
        <pc:chgData name="Andreas Koksrud" userId="9d9beba6-c052-407a-8599-c781a677a996" providerId="ADAL" clId="{AB938579-6700-4A3B-8706-803534392710}" dt="2024-08-11T09:44:46.501" v="9" actId="47"/>
        <pc:sldMkLst>
          <pc:docMk/>
          <pc:sldMk cId="1794767992" sldId="930"/>
        </pc:sldMkLst>
      </pc:sldChg>
      <pc:sldChg chg="del">
        <pc:chgData name="Andreas Koksrud" userId="9d9beba6-c052-407a-8599-c781a677a996" providerId="ADAL" clId="{AB938579-6700-4A3B-8706-803534392710}" dt="2024-08-11T09:44:46.501" v="9" actId="47"/>
        <pc:sldMkLst>
          <pc:docMk/>
          <pc:sldMk cId="2544668817" sldId="931"/>
        </pc:sldMkLst>
      </pc:sldChg>
      <pc:sldChg chg="del">
        <pc:chgData name="Andreas Koksrud" userId="9d9beba6-c052-407a-8599-c781a677a996" providerId="ADAL" clId="{AB938579-6700-4A3B-8706-803534392710}" dt="2024-08-11T09:44:46.501" v="9" actId="47"/>
        <pc:sldMkLst>
          <pc:docMk/>
          <pc:sldMk cId="1016572018" sldId="932"/>
        </pc:sldMkLst>
      </pc:sldChg>
      <pc:sldChg chg="del">
        <pc:chgData name="Andreas Koksrud" userId="9d9beba6-c052-407a-8599-c781a677a996" providerId="ADAL" clId="{AB938579-6700-4A3B-8706-803534392710}" dt="2024-08-11T09:44:46.501" v="9" actId="47"/>
        <pc:sldMkLst>
          <pc:docMk/>
          <pc:sldMk cId="516132435" sldId="933"/>
        </pc:sldMkLst>
      </pc:sldChg>
      <pc:sldChg chg="del">
        <pc:chgData name="Andreas Koksrud" userId="9d9beba6-c052-407a-8599-c781a677a996" providerId="ADAL" clId="{AB938579-6700-4A3B-8706-803534392710}" dt="2024-08-11T09:44:46.501" v="9" actId="47"/>
        <pc:sldMkLst>
          <pc:docMk/>
          <pc:sldMk cId="100500619" sldId="934"/>
        </pc:sldMkLst>
      </pc:sldChg>
      <pc:sldChg chg="del">
        <pc:chgData name="Andreas Koksrud" userId="9d9beba6-c052-407a-8599-c781a677a996" providerId="ADAL" clId="{AB938579-6700-4A3B-8706-803534392710}" dt="2024-08-11T09:44:46.501" v="9" actId="47"/>
        <pc:sldMkLst>
          <pc:docMk/>
          <pc:sldMk cId="1678513824" sldId="935"/>
        </pc:sldMkLst>
      </pc:sldChg>
      <pc:sldChg chg="del">
        <pc:chgData name="Andreas Koksrud" userId="9d9beba6-c052-407a-8599-c781a677a996" providerId="ADAL" clId="{AB938579-6700-4A3B-8706-803534392710}" dt="2024-08-11T09:44:46.501" v="9" actId="47"/>
        <pc:sldMkLst>
          <pc:docMk/>
          <pc:sldMk cId="1640846257" sldId="936"/>
        </pc:sldMkLst>
      </pc:sldChg>
      <pc:sldChg chg="del">
        <pc:chgData name="Andreas Koksrud" userId="9d9beba6-c052-407a-8599-c781a677a996" providerId="ADAL" clId="{AB938579-6700-4A3B-8706-803534392710}" dt="2024-08-11T09:44:46.501" v="9" actId="47"/>
        <pc:sldMkLst>
          <pc:docMk/>
          <pc:sldMk cId="1343251663" sldId="937"/>
        </pc:sldMkLst>
      </pc:sldChg>
      <pc:sldChg chg="del">
        <pc:chgData name="Andreas Koksrud" userId="9d9beba6-c052-407a-8599-c781a677a996" providerId="ADAL" clId="{AB938579-6700-4A3B-8706-803534392710}" dt="2024-08-11T09:44:46.501" v="9" actId="47"/>
        <pc:sldMkLst>
          <pc:docMk/>
          <pc:sldMk cId="4244963184" sldId="938"/>
        </pc:sldMkLst>
      </pc:sldChg>
      <pc:sldChg chg="ord">
        <pc:chgData name="Andreas Koksrud" userId="9d9beba6-c052-407a-8599-c781a677a996" providerId="ADAL" clId="{AB938579-6700-4A3B-8706-803534392710}" dt="2024-08-26T13:08:36.942" v="1150"/>
        <pc:sldMkLst>
          <pc:docMk/>
          <pc:sldMk cId="4271162885" sldId="939"/>
        </pc:sldMkLst>
      </pc:sldChg>
      <pc:sldChg chg="ord">
        <pc:chgData name="Andreas Koksrud" userId="9d9beba6-c052-407a-8599-c781a677a996" providerId="ADAL" clId="{AB938579-6700-4A3B-8706-803534392710}" dt="2024-08-26T13:08:36.942" v="1150"/>
        <pc:sldMkLst>
          <pc:docMk/>
          <pc:sldMk cId="76786861" sldId="940"/>
        </pc:sldMkLst>
      </pc:sldChg>
      <pc:sldChg chg="ord">
        <pc:chgData name="Andreas Koksrud" userId="9d9beba6-c052-407a-8599-c781a677a996" providerId="ADAL" clId="{AB938579-6700-4A3B-8706-803534392710}" dt="2024-08-26T13:08:36.942" v="1150"/>
        <pc:sldMkLst>
          <pc:docMk/>
          <pc:sldMk cId="259599803" sldId="941"/>
        </pc:sldMkLst>
      </pc:sldChg>
      <pc:sldChg chg="ord">
        <pc:chgData name="Andreas Koksrud" userId="9d9beba6-c052-407a-8599-c781a677a996" providerId="ADAL" clId="{AB938579-6700-4A3B-8706-803534392710}" dt="2024-08-26T13:08:36.942" v="1150"/>
        <pc:sldMkLst>
          <pc:docMk/>
          <pc:sldMk cId="617464026" sldId="942"/>
        </pc:sldMkLst>
      </pc:sldChg>
      <pc:sldChg chg="ord">
        <pc:chgData name="Andreas Koksrud" userId="9d9beba6-c052-407a-8599-c781a677a996" providerId="ADAL" clId="{AB938579-6700-4A3B-8706-803534392710}" dt="2024-08-26T13:08:36.942" v="1150"/>
        <pc:sldMkLst>
          <pc:docMk/>
          <pc:sldMk cId="2452820001" sldId="943"/>
        </pc:sldMkLst>
      </pc:sldChg>
      <pc:sldChg chg="ord">
        <pc:chgData name="Andreas Koksrud" userId="9d9beba6-c052-407a-8599-c781a677a996" providerId="ADAL" clId="{AB938579-6700-4A3B-8706-803534392710}" dt="2024-08-26T13:08:36.942" v="1150"/>
        <pc:sldMkLst>
          <pc:docMk/>
          <pc:sldMk cId="831372640" sldId="944"/>
        </pc:sldMkLst>
      </pc:sldChg>
      <pc:sldChg chg="ord">
        <pc:chgData name="Andreas Koksrud" userId="9d9beba6-c052-407a-8599-c781a677a996" providerId="ADAL" clId="{AB938579-6700-4A3B-8706-803534392710}" dt="2024-08-26T13:08:36.942" v="1150"/>
        <pc:sldMkLst>
          <pc:docMk/>
          <pc:sldMk cId="3301216787" sldId="945"/>
        </pc:sldMkLst>
      </pc:sldChg>
      <pc:sldChg chg="ord">
        <pc:chgData name="Andreas Koksrud" userId="9d9beba6-c052-407a-8599-c781a677a996" providerId="ADAL" clId="{AB938579-6700-4A3B-8706-803534392710}" dt="2024-08-26T13:08:36.942" v="1150"/>
        <pc:sldMkLst>
          <pc:docMk/>
          <pc:sldMk cId="3558541316" sldId="946"/>
        </pc:sldMkLst>
      </pc:sldChg>
      <pc:sldChg chg="ord">
        <pc:chgData name="Andreas Koksrud" userId="9d9beba6-c052-407a-8599-c781a677a996" providerId="ADAL" clId="{AB938579-6700-4A3B-8706-803534392710}" dt="2024-08-26T13:08:36.942" v="1150"/>
        <pc:sldMkLst>
          <pc:docMk/>
          <pc:sldMk cId="1488992746" sldId="947"/>
        </pc:sldMkLst>
      </pc:sldChg>
      <pc:sldChg chg="ord">
        <pc:chgData name="Andreas Koksrud" userId="9d9beba6-c052-407a-8599-c781a677a996" providerId="ADAL" clId="{AB938579-6700-4A3B-8706-803534392710}" dt="2024-08-26T13:08:36.942" v="1150"/>
        <pc:sldMkLst>
          <pc:docMk/>
          <pc:sldMk cId="3691710986" sldId="948"/>
        </pc:sldMkLst>
      </pc:sldChg>
      <pc:sldChg chg="ord">
        <pc:chgData name="Andreas Koksrud" userId="9d9beba6-c052-407a-8599-c781a677a996" providerId="ADAL" clId="{AB938579-6700-4A3B-8706-803534392710}" dt="2024-08-26T13:08:36.942" v="1150"/>
        <pc:sldMkLst>
          <pc:docMk/>
          <pc:sldMk cId="1547393795" sldId="949"/>
        </pc:sldMkLst>
      </pc:sldChg>
      <pc:sldChg chg="ord">
        <pc:chgData name="Andreas Koksrud" userId="9d9beba6-c052-407a-8599-c781a677a996" providerId="ADAL" clId="{AB938579-6700-4A3B-8706-803534392710}" dt="2024-08-26T13:08:36.942" v="1150"/>
        <pc:sldMkLst>
          <pc:docMk/>
          <pc:sldMk cId="2750337227" sldId="950"/>
        </pc:sldMkLst>
      </pc:sldChg>
      <pc:sldChg chg="ord">
        <pc:chgData name="Andreas Koksrud" userId="9d9beba6-c052-407a-8599-c781a677a996" providerId="ADAL" clId="{AB938579-6700-4A3B-8706-803534392710}" dt="2024-08-26T13:08:36.942" v="1150"/>
        <pc:sldMkLst>
          <pc:docMk/>
          <pc:sldMk cId="1760940084" sldId="951"/>
        </pc:sldMkLst>
      </pc:sldChg>
      <pc:sldChg chg="ord">
        <pc:chgData name="Andreas Koksrud" userId="9d9beba6-c052-407a-8599-c781a677a996" providerId="ADAL" clId="{AB938579-6700-4A3B-8706-803534392710}" dt="2024-08-26T13:08:36.942" v="1150"/>
        <pc:sldMkLst>
          <pc:docMk/>
          <pc:sldMk cId="3149545615" sldId="952"/>
        </pc:sldMkLst>
      </pc:sldChg>
      <pc:sldChg chg="ord">
        <pc:chgData name="Andreas Koksrud" userId="9d9beba6-c052-407a-8599-c781a677a996" providerId="ADAL" clId="{AB938579-6700-4A3B-8706-803534392710}" dt="2024-08-26T13:08:36.942" v="1150"/>
        <pc:sldMkLst>
          <pc:docMk/>
          <pc:sldMk cId="1639579349" sldId="953"/>
        </pc:sldMkLst>
      </pc:sldChg>
      <pc:sldChg chg="ord">
        <pc:chgData name="Andreas Koksrud" userId="9d9beba6-c052-407a-8599-c781a677a996" providerId="ADAL" clId="{AB938579-6700-4A3B-8706-803534392710}" dt="2024-08-26T13:08:36.942" v="1150"/>
        <pc:sldMkLst>
          <pc:docMk/>
          <pc:sldMk cId="621067258" sldId="954"/>
        </pc:sldMkLst>
      </pc:sldChg>
      <pc:sldChg chg="ord">
        <pc:chgData name="Andreas Koksrud" userId="9d9beba6-c052-407a-8599-c781a677a996" providerId="ADAL" clId="{AB938579-6700-4A3B-8706-803534392710}" dt="2024-08-26T13:08:42.143" v="1152"/>
        <pc:sldMkLst>
          <pc:docMk/>
          <pc:sldMk cId="900096217" sldId="955"/>
        </pc:sldMkLst>
      </pc:sldChg>
      <pc:sldChg chg="del">
        <pc:chgData name="Andreas Koksrud" userId="9d9beba6-c052-407a-8599-c781a677a996" providerId="ADAL" clId="{AB938579-6700-4A3B-8706-803534392710}" dt="2024-08-11T09:44:46.501" v="9" actId="47"/>
        <pc:sldMkLst>
          <pc:docMk/>
          <pc:sldMk cId="3891081161" sldId="957"/>
        </pc:sldMkLst>
      </pc:sldChg>
      <pc:sldChg chg="del">
        <pc:chgData name="Andreas Koksrud" userId="9d9beba6-c052-407a-8599-c781a677a996" providerId="ADAL" clId="{AB938579-6700-4A3B-8706-803534392710}" dt="2024-08-11T09:44:46.501" v="9" actId="47"/>
        <pc:sldMkLst>
          <pc:docMk/>
          <pc:sldMk cId="2483814496" sldId="959"/>
        </pc:sldMkLst>
      </pc:sldChg>
      <pc:sldChg chg="del">
        <pc:chgData name="Andreas Koksrud" userId="9d9beba6-c052-407a-8599-c781a677a996" providerId="ADAL" clId="{AB938579-6700-4A3B-8706-803534392710}" dt="2024-08-11T09:44:46.501" v="9" actId="47"/>
        <pc:sldMkLst>
          <pc:docMk/>
          <pc:sldMk cId="1059178978" sldId="960"/>
        </pc:sldMkLst>
      </pc:sldChg>
      <pc:sldChg chg="del">
        <pc:chgData name="Andreas Koksrud" userId="9d9beba6-c052-407a-8599-c781a677a996" providerId="ADAL" clId="{AB938579-6700-4A3B-8706-803534392710}" dt="2024-08-11T09:44:46.501" v="9" actId="47"/>
        <pc:sldMkLst>
          <pc:docMk/>
          <pc:sldMk cId="3805325624" sldId="961"/>
        </pc:sldMkLst>
      </pc:sldChg>
      <pc:sldChg chg="del">
        <pc:chgData name="Andreas Koksrud" userId="9d9beba6-c052-407a-8599-c781a677a996" providerId="ADAL" clId="{AB938579-6700-4A3B-8706-803534392710}" dt="2024-08-11T09:44:46.501" v="9" actId="47"/>
        <pc:sldMkLst>
          <pc:docMk/>
          <pc:sldMk cId="3646121032" sldId="962"/>
        </pc:sldMkLst>
      </pc:sldChg>
      <pc:sldChg chg="del">
        <pc:chgData name="Andreas Koksrud" userId="9d9beba6-c052-407a-8599-c781a677a996" providerId="ADAL" clId="{AB938579-6700-4A3B-8706-803534392710}" dt="2024-08-11T09:44:46.501" v="9" actId="47"/>
        <pc:sldMkLst>
          <pc:docMk/>
          <pc:sldMk cId="2529490906" sldId="963"/>
        </pc:sldMkLst>
      </pc:sldChg>
      <pc:sldChg chg="del">
        <pc:chgData name="Andreas Koksrud" userId="9d9beba6-c052-407a-8599-c781a677a996" providerId="ADAL" clId="{AB938579-6700-4A3B-8706-803534392710}" dt="2024-08-11T09:44:46.501" v="9" actId="47"/>
        <pc:sldMkLst>
          <pc:docMk/>
          <pc:sldMk cId="1707712711" sldId="964"/>
        </pc:sldMkLst>
      </pc:sldChg>
      <pc:sldChg chg="del">
        <pc:chgData name="Andreas Koksrud" userId="9d9beba6-c052-407a-8599-c781a677a996" providerId="ADAL" clId="{AB938579-6700-4A3B-8706-803534392710}" dt="2024-08-11T09:44:46.501" v="9" actId="47"/>
        <pc:sldMkLst>
          <pc:docMk/>
          <pc:sldMk cId="24496870" sldId="965"/>
        </pc:sldMkLst>
      </pc:sldChg>
      <pc:sldChg chg="del">
        <pc:chgData name="Andreas Koksrud" userId="9d9beba6-c052-407a-8599-c781a677a996" providerId="ADAL" clId="{AB938579-6700-4A3B-8706-803534392710}" dt="2024-08-11T09:44:46.501" v="9" actId="47"/>
        <pc:sldMkLst>
          <pc:docMk/>
          <pc:sldMk cId="2495026824" sldId="966"/>
        </pc:sldMkLst>
      </pc:sldChg>
      <pc:sldChg chg="del">
        <pc:chgData name="Andreas Koksrud" userId="9d9beba6-c052-407a-8599-c781a677a996" providerId="ADAL" clId="{AB938579-6700-4A3B-8706-803534392710}" dt="2024-08-11T09:44:46.501" v="9" actId="47"/>
        <pc:sldMkLst>
          <pc:docMk/>
          <pc:sldMk cId="3285689553" sldId="967"/>
        </pc:sldMkLst>
      </pc:sldChg>
      <pc:sldChg chg="del">
        <pc:chgData name="Andreas Koksrud" userId="9d9beba6-c052-407a-8599-c781a677a996" providerId="ADAL" clId="{AB938579-6700-4A3B-8706-803534392710}" dt="2024-08-11T09:44:46.501" v="9" actId="47"/>
        <pc:sldMkLst>
          <pc:docMk/>
          <pc:sldMk cId="211427936" sldId="968"/>
        </pc:sldMkLst>
      </pc:sldChg>
      <pc:sldChg chg="del">
        <pc:chgData name="Andreas Koksrud" userId="9d9beba6-c052-407a-8599-c781a677a996" providerId="ADAL" clId="{AB938579-6700-4A3B-8706-803534392710}" dt="2024-08-11T09:44:46.501" v="9" actId="47"/>
        <pc:sldMkLst>
          <pc:docMk/>
          <pc:sldMk cId="1310829930" sldId="970"/>
        </pc:sldMkLst>
      </pc:sldChg>
      <pc:sldChg chg="del">
        <pc:chgData name="Andreas Koksrud" userId="9d9beba6-c052-407a-8599-c781a677a996" providerId="ADAL" clId="{AB938579-6700-4A3B-8706-803534392710}" dt="2024-08-11T09:44:46.501" v="9" actId="47"/>
        <pc:sldMkLst>
          <pc:docMk/>
          <pc:sldMk cId="2305951208" sldId="971"/>
        </pc:sldMkLst>
      </pc:sldChg>
      <pc:sldChg chg="del">
        <pc:chgData name="Andreas Koksrud" userId="9d9beba6-c052-407a-8599-c781a677a996" providerId="ADAL" clId="{AB938579-6700-4A3B-8706-803534392710}" dt="2024-08-11T09:44:46.501" v="9" actId="47"/>
        <pc:sldMkLst>
          <pc:docMk/>
          <pc:sldMk cId="2919214617" sldId="972"/>
        </pc:sldMkLst>
      </pc:sldChg>
      <pc:sldChg chg="del">
        <pc:chgData name="Andreas Koksrud" userId="9d9beba6-c052-407a-8599-c781a677a996" providerId="ADAL" clId="{AB938579-6700-4A3B-8706-803534392710}" dt="2024-08-11T09:44:46.501" v="9" actId="47"/>
        <pc:sldMkLst>
          <pc:docMk/>
          <pc:sldMk cId="2327836157" sldId="976"/>
        </pc:sldMkLst>
      </pc:sldChg>
      <pc:sldChg chg="del">
        <pc:chgData name="Andreas Koksrud" userId="9d9beba6-c052-407a-8599-c781a677a996" providerId="ADAL" clId="{AB938579-6700-4A3B-8706-803534392710}" dt="2024-08-11T09:44:46.501" v="9" actId="47"/>
        <pc:sldMkLst>
          <pc:docMk/>
          <pc:sldMk cId="520098437" sldId="977"/>
        </pc:sldMkLst>
      </pc:sldChg>
      <pc:sldChg chg="del">
        <pc:chgData name="Andreas Koksrud" userId="9d9beba6-c052-407a-8599-c781a677a996" providerId="ADAL" clId="{AB938579-6700-4A3B-8706-803534392710}" dt="2024-08-11T09:44:46.501" v="9" actId="47"/>
        <pc:sldMkLst>
          <pc:docMk/>
          <pc:sldMk cId="1090692380" sldId="979"/>
        </pc:sldMkLst>
      </pc:sldChg>
      <pc:sldChg chg="del">
        <pc:chgData name="Andreas Koksrud" userId="9d9beba6-c052-407a-8599-c781a677a996" providerId="ADAL" clId="{AB938579-6700-4A3B-8706-803534392710}" dt="2024-08-11T09:44:46.501" v="9" actId="47"/>
        <pc:sldMkLst>
          <pc:docMk/>
          <pc:sldMk cId="3623507131" sldId="980"/>
        </pc:sldMkLst>
      </pc:sldChg>
      <pc:sldChg chg="del">
        <pc:chgData name="Andreas Koksrud" userId="9d9beba6-c052-407a-8599-c781a677a996" providerId="ADAL" clId="{AB938579-6700-4A3B-8706-803534392710}" dt="2024-08-11T09:44:46.501" v="9" actId="47"/>
        <pc:sldMkLst>
          <pc:docMk/>
          <pc:sldMk cId="2763641771" sldId="983"/>
        </pc:sldMkLst>
      </pc:sldChg>
      <pc:sldChg chg="del">
        <pc:chgData name="Andreas Koksrud" userId="9d9beba6-c052-407a-8599-c781a677a996" providerId="ADAL" clId="{AB938579-6700-4A3B-8706-803534392710}" dt="2024-08-11T09:44:46.501" v="9" actId="47"/>
        <pc:sldMkLst>
          <pc:docMk/>
          <pc:sldMk cId="29582" sldId="984"/>
        </pc:sldMkLst>
      </pc:sldChg>
      <pc:sldChg chg="del">
        <pc:chgData name="Andreas Koksrud" userId="9d9beba6-c052-407a-8599-c781a677a996" providerId="ADAL" clId="{AB938579-6700-4A3B-8706-803534392710}" dt="2024-08-11T09:44:46.501" v="9" actId="47"/>
        <pc:sldMkLst>
          <pc:docMk/>
          <pc:sldMk cId="2373732333" sldId="985"/>
        </pc:sldMkLst>
      </pc:sldChg>
      <pc:sldChg chg="del">
        <pc:chgData name="Andreas Koksrud" userId="9d9beba6-c052-407a-8599-c781a677a996" providerId="ADAL" clId="{AB938579-6700-4A3B-8706-803534392710}" dt="2024-08-11T09:44:46.501" v="9" actId="47"/>
        <pc:sldMkLst>
          <pc:docMk/>
          <pc:sldMk cId="2633229105" sldId="988"/>
        </pc:sldMkLst>
      </pc:sldChg>
      <pc:sldChg chg="modSp del mod">
        <pc:chgData name="Andreas Koksrud" userId="9d9beba6-c052-407a-8599-c781a677a996" providerId="ADAL" clId="{AB938579-6700-4A3B-8706-803534392710}" dt="2024-08-26T16:25:58.517" v="3674" actId="2696"/>
        <pc:sldMkLst>
          <pc:docMk/>
          <pc:sldMk cId="1472919352" sldId="990"/>
        </pc:sldMkLst>
        <pc:spChg chg="mod">
          <ac:chgData name="Andreas Koksrud" userId="9d9beba6-c052-407a-8599-c781a677a996" providerId="ADAL" clId="{AB938579-6700-4A3B-8706-803534392710}" dt="2024-08-26T16:24:14.525" v="3356" actId="20577"/>
          <ac:spMkLst>
            <pc:docMk/>
            <pc:sldMk cId="1472919352" sldId="990"/>
            <ac:spMk id="180" creationId="{00000000-0000-0000-0000-000000000000}"/>
          </ac:spMkLst>
        </pc:spChg>
        <pc:spChg chg="mod">
          <ac:chgData name="Andreas Koksrud" userId="9d9beba6-c052-407a-8599-c781a677a996" providerId="ADAL" clId="{AB938579-6700-4A3B-8706-803534392710}" dt="2024-08-26T16:24:32.040" v="3448" actId="20577"/>
          <ac:spMkLst>
            <pc:docMk/>
            <pc:sldMk cId="1472919352" sldId="990"/>
            <ac:spMk id="181" creationId="{00000000-0000-0000-0000-000000000000}"/>
          </ac:spMkLst>
        </pc:spChg>
      </pc:sldChg>
      <pc:sldChg chg="modSp add mod">
        <pc:chgData name="Andreas Koksrud" userId="9d9beba6-c052-407a-8599-c781a677a996" providerId="ADAL" clId="{AB938579-6700-4A3B-8706-803534392710}" dt="2024-08-11T09:46:36.975" v="157" actId="20577"/>
        <pc:sldMkLst>
          <pc:docMk/>
          <pc:sldMk cId="1215388537" sldId="991"/>
        </pc:sldMkLst>
        <pc:spChg chg="mod">
          <ac:chgData name="Andreas Koksrud" userId="9d9beba6-c052-407a-8599-c781a677a996" providerId="ADAL" clId="{AB938579-6700-4A3B-8706-803534392710}" dt="2024-08-11T09:46:17.503" v="142" actId="20577"/>
          <ac:spMkLst>
            <pc:docMk/>
            <pc:sldMk cId="1215388537" sldId="991"/>
            <ac:spMk id="180" creationId="{00000000-0000-0000-0000-000000000000}"/>
          </ac:spMkLst>
        </pc:spChg>
        <pc:spChg chg="mod">
          <ac:chgData name="Andreas Koksrud" userId="9d9beba6-c052-407a-8599-c781a677a996" providerId="ADAL" clId="{AB938579-6700-4A3B-8706-803534392710}" dt="2024-08-11T09:46:36.975" v="157" actId="20577"/>
          <ac:spMkLst>
            <pc:docMk/>
            <pc:sldMk cId="1215388537" sldId="991"/>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776970496" sldId="991"/>
        </pc:sldMkLst>
      </pc:sldChg>
      <pc:sldChg chg="del">
        <pc:chgData name="Andreas Koksrud" userId="9d9beba6-c052-407a-8599-c781a677a996" providerId="ADAL" clId="{AB938579-6700-4A3B-8706-803534392710}" dt="2024-08-11T09:44:46.501" v="9" actId="47"/>
        <pc:sldMkLst>
          <pc:docMk/>
          <pc:sldMk cId="3392338419" sldId="992"/>
        </pc:sldMkLst>
      </pc:sldChg>
      <pc:sldChg chg="addSp delSp modSp add mod ord">
        <pc:chgData name="Andreas Koksrud" userId="9d9beba6-c052-407a-8599-c781a677a996" providerId="ADAL" clId="{AB938579-6700-4A3B-8706-803534392710}" dt="2024-08-26T16:25:54.338" v="3673"/>
        <pc:sldMkLst>
          <pc:docMk/>
          <pc:sldMk cId="3942336528" sldId="992"/>
        </pc:sldMkLst>
        <pc:spChg chg="del">
          <ac:chgData name="Andreas Koksrud" userId="9d9beba6-c052-407a-8599-c781a677a996" providerId="ADAL" clId="{AB938579-6700-4A3B-8706-803534392710}" dt="2024-08-18T15:21:25.419" v="200" actId="478"/>
          <ac:spMkLst>
            <pc:docMk/>
            <pc:sldMk cId="3942336528" sldId="992"/>
            <ac:spMk id="6" creationId="{1862D493-66B2-EDB8-2D6F-2AFE9D103CD7}"/>
          </ac:spMkLst>
        </pc:spChg>
        <pc:spChg chg="del">
          <ac:chgData name="Andreas Koksrud" userId="9d9beba6-c052-407a-8599-c781a677a996" providerId="ADAL" clId="{AB938579-6700-4A3B-8706-803534392710}" dt="2024-08-18T15:21:27.242" v="201" actId="478"/>
          <ac:spMkLst>
            <pc:docMk/>
            <pc:sldMk cId="3942336528" sldId="992"/>
            <ac:spMk id="7" creationId="{6372AB75-E59F-98C2-C54D-561832D88990}"/>
          </ac:spMkLst>
        </pc:spChg>
        <pc:spChg chg="mod">
          <ac:chgData name="Andreas Koksrud" userId="9d9beba6-c052-407a-8599-c781a677a996" providerId="ADAL" clId="{AB938579-6700-4A3B-8706-803534392710}" dt="2024-08-18T15:20:56.045" v="185" actId="20577"/>
          <ac:spMkLst>
            <pc:docMk/>
            <pc:sldMk cId="3942336528" sldId="992"/>
            <ac:spMk id="180" creationId="{00000000-0000-0000-0000-000000000000}"/>
          </ac:spMkLst>
        </pc:spChg>
        <pc:spChg chg="mod">
          <ac:chgData name="Andreas Koksrud" userId="9d9beba6-c052-407a-8599-c781a677a996" providerId="ADAL" clId="{AB938579-6700-4A3B-8706-803534392710}" dt="2024-08-18T15:21:16.646" v="199" actId="20577"/>
          <ac:spMkLst>
            <pc:docMk/>
            <pc:sldMk cId="3942336528" sldId="992"/>
            <ac:spMk id="181" creationId="{00000000-0000-0000-0000-000000000000}"/>
          </ac:spMkLst>
        </pc:spChg>
        <pc:picChg chg="add del">
          <ac:chgData name="Andreas Koksrud" userId="9d9beba6-c052-407a-8599-c781a677a996" providerId="ADAL" clId="{AB938579-6700-4A3B-8706-803534392710}" dt="2024-08-18T15:21:12.187" v="191" actId="478"/>
          <ac:picMkLst>
            <pc:docMk/>
            <pc:sldMk cId="3942336528" sldId="992"/>
            <ac:picMk id="9" creationId="{40DFFF7A-EBA7-1203-CE7B-482EACEAF8A4}"/>
          </ac:picMkLst>
        </pc:picChg>
      </pc:sldChg>
      <pc:sldChg chg="modSp add mod">
        <pc:chgData name="Andreas Koksrud" userId="9d9beba6-c052-407a-8599-c781a677a996" providerId="ADAL" clId="{AB938579-6700-4A3B-8706-803534392710}" dt="2024-08-18T15:24:24.827" v="239" actId="20577"/>
        <pc:sldMkLst>
          <pc:docMk/>
          <pc:sldMk cId="1799704040" sldId="993"/>
        </pc:sldMkLst>
        <pc:spChg chg="mod">
          <ac:chgData name="Andreas Koksrud" userId="9d9beba6-c052-407a-8599-c781a677a996" providerId="ADAL" clId="{AB938579-6700-4A3B-8706-803534392710}" dt="2024-08-18T15:24:11.816" v="213" actId="6549"/>
          <ac:spMkLst>
            <pc:docMk/>
            <pc:sldMk cId="1799704040" sldId="993"/>
            <ac:spMk id="180" creationId="{00000000-0000-0000-0000-000000000000}"/>
          </ac:spMkLst>
        </pc:spChg>
        <pc:spChg chg="mod">
          <ac:chgData name="Andreas Koksrud" userId="9d9beba6-c052-407a-8599-c781a677a996" providerId="ADAL" clId="{AB938579-6700-4A3B-8706-803534392710}" dt="2024-08-18T15:24:24.827" v="239" actId="20577"/>
          <ac:spMkLst>
            <pc:docMk/>
            <pc:sldMk cId="1799704040" sldId="993"/>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849634961" sldId="993"/>
        </pc:sldMkLst>
      </pc:sldChg>
      <pc:sldChg chg="modSp add mod">
        <pc:chgData name="Andreas Koksrud" userId="9d9beba6-c052-407a-8599-c781a677a996" providerId="ADAL" clId="{AB938579-6700-4A3B-8706-803534392710}" dt="2024-08-18T15:24:57.788" v="305" actId="20577"/>
        <pc:sldMkLst>
          <pc:docMk/>
          <pc:sldMk cId="1409005838" sldId="994"/>
        </pc:sldMkLst>
        <pc:spChg chg="mod">
          <ac:chgData name="Andreas Koksrud" userId="9d9beba6-c052-407a-8599-c781a677a996" providerId="ADAL" clId="{AB938579-6700-4A3B-8706-803534392710}" dt="2024-08-18T15:24:48.647" v="282" actId="20577"/>
          <ac:spMkLst>
            <pc:docMk/>
            <pc:sldMk cId="1409005838" sldId="994"/>
            <ac:spMk id="180" creationId="{00000000-0000-0000-0000-000000000000}"/>
          </ac:spMkLst>
        </pc:spChg>
        <pc:spChg chg="mod">
          <ac:chgData name="Andreas Koksrud" userId="9d9beba6-c052-407a-8599-c781a677a996" providerId="ADAL" clId="{AB938579-6700-4A3B-8706-803534392710}" dt="2024-08-18T15:24:57.788" v="305" actId="20577"/>
          <ac:spMkLst>
            <pc:docMk/>
            <pc:sldMk cId="1409005838" sldId="99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249461836" sldId="994"/>
        </pc:sldMkLst>
      </pc:sldChg>
      <pc:sldChg chg="modSp add mod">
        <pc:chgData name="Andreas Koksrud" userId="9d9beba6-c052-407a-8599-c781a677a996" providerId="ADAL" clId="{AB938579-6700-4A3B-8706-803534392710}" dt="2024-08-18T15:25:56.498" v="350"/>
        <pc:sldMkLst>
          <pc:docMk/>
          <pc:sldMk cId="1068476954" sldId="995"/>
        </pc:sldMkLst>
        <pc:spChg chg="mod">
          <ac:chgData name="Andreas Koksrud" userId="9d9beba6-c052-407a-8599-c781a677a996" providerId="ADAL" clId="{AB938579-6700-4A3B-8706-803534392710}" dt="2024-08-18T15:25:41.667" v="347" actId="6549"/>
          <ac:spMkLst>
            <pc:docMk/>
            <pc:sldMk cId="1068476954" sldId="995"/>
            <ac:spMk id="180" creationId="{00000000-0000-0000-0000-000000000000}"/>
          </ac:spMkLst>
        </pc:spChg>
        <pc:spChg chg="mod">
          <ac:chgData name="Andreas Koksrud" userId="9d9beba6-c052-407a-8599-c781a677a996" providerId="ADAL" clId="{AB938579-6700-4A3B-8706-803534392710}" dt="2024-08-18T15:25:56.498" v="350"/>
          <ac:spMkLst>
            <pc:docMk/>
            <pc:sldMk cId="1068476954" sldId="995"/>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236723272" sldId="995"/>
        </pc:sldMkLst>
      </pc:sldChg>
      <pc:sldChg chg="del">
        <pc:chgData name="Andreas Koksrud" userId="9d9beba6-c052-407a-8599-c781a677a996" providerId="ADAL" clId="{AB938579-6700-4A3B-8706-803534392710}" dt="2024-08-11T09:44:46.501" v="9" actId="47"/>
        <pc:sldMkLst>
          <pc:docMk/>
          <pc:sldMk cId="1617717875" sldId="996"/>
        </pc:sldMkLst>
      </pc:sldChg>
      <pc:sldChg chg="modSp add mod">
        <pc:chgData name="Andreas Koksrud" userId="9d9beba6-c052-407a-8599-c781a677a996" providerId="ADAL" clId="{AB938579-6700-4A3B-8706-803534392710}" dt="2024-08-18T15:40:48.342" v="736" actId="20577"/>
        <pc:sldMkLst>
          <pc:docMk/>
          <pc:sldMk cId="1977732319" sldId="996"/>
        </pc:sldMkLst>
        <pc:spChg chg="mod">
          <ac:chgData name="Andreas Koksrud" userId="9d9beba6-c052-407a-8599-c781a677a996" providerId="ADAL" clId="{AB938579-6700-4A3B-8706-803534392710}" dt="2024-08-18T15:37:51.495" v="414" actId="20577"/>
          <ac:spMkLst>
            <pc:docMk/>
            <pc:sldMk cId="1977732319" sldId="996"/>
            <ac:spMk id="180" creationId="{00000000-0000-0000-0000-000000000000}"/>
          </ac:spMkLst>
        </pc:spChg>
        <pc:spChg chg="mod">
          <ac:chgData name="Andreas Koksrud" userId="9d9beba6-c052-407a-8599-c781a677a996" providerId="ADAL" clId="{AB938579-6700-4A3B-8706-803534392710}" dt="2024-08-18T15:40:48.342" v="736" actId="20577"/>
          <ac:spMkLst>
            <pc:docMk/>
            <pc:sldMk cId="1977732319" sldId="996"/>
            <ac:spMk id="181" creationId="{00000000-0000-0000-0000-000000000000}"/>
          </ac:spMkLst>
        </pc:spChg>
      </pc:sldChg>
      <pc:sldChg chg="modSp add mod">
        <pc:chgData name="Andreas Koksrud" userId="9d9beba6-c052-407a-8599-c781a677a996" providerId="ADAL" clId="{AB938579-6700-4A3B-8706-803534392710}" dt="2024-08-18T15:40:08.136" v="675" actId="15"/>
        <pc:sldMkLst>
          <pc:docMk/>
          <pc:sldMk cId="499671662" sldId="997"/>
        </pc:sldMkLst>
        <pc:spChg chg="mod">
          <ac:chgData name="Andreas Koksrud" userId="9d9beba6-c052-407a-8599-c781a677a996" providerId="ADAL" clId="{AB938579-6700-4A3B-8706-803534392710}" dt="2024-08-18T15:40:08.136" v="675" actId="15"/>
          <ac:spMkLst>
            <pc:docMk/>
            <pc:sldMk cId="499671662" sldId="997"/>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986310522" sldId="997"/>
        </pc:sldMkLst>
      </pc:sldChg>
      <pc:sldChg chg="delSp modSp add mod">
        <pc:chgData name="Andreas Koksrud" userId="9d9beba6-c052-407a-8599-c781a677a996" providerId="ADAL" clId="{AB938579-6700-4A3B-8706-803534392710}" dt="2024-08-29T18:46:58.040" v="14333" actId="20577"/>
        <pc:sldMkLst>
          <pc:docMk/>
          <pc:sldMk cId="3830628123" sldId="998"/>
        </pc:sldMkLst>
        <pc:spChg chg="mod">
          <ac:chgData name="Andreas Koksrud" userId="9d9beba6-c052-407a-8599-c781a677a996" providerId="ADAL" clId="{AB938579-6700-4A3B-8706-803534392710}" dt="2024-08-29T18:46:58.040" v="14333" actId="20577"/>
          <ac:spMkLst>
            <pc:docMk/>
            <pc:sldMk cId="3830628123" sldId="998"/>
            <ac:spMk id="5" creationId="{890AAFA2-1B6E-35EE-8B1E-399437B13189}"/>
          </ac:spMkLst>
        </pc:spChg>
        <pc:spChg chg="mod">
          <ac:chgData name="Andreas Koksrud" userId="9d9beba6-c052-407a-8599-c781a677a996" providerId="ADAL" clId="{AB938579-6700-4A3B-8706-803534392710}" dt="2024-08-26T13:22:59.899" v="1612" actId="20577"/>
          <ac:spMkLst>
            <pc:docMk/>
            <pc:sldMk cId="3830628123" sldId="998"/>
            <ac:spMk id="14" creationId="{C85A9E99-AA4E-C194-FF2A-6C5AC5C1CF94}"/>
          </ac:spMkLst>
        </pc:spChg>
        <pc:spChg chg="mod">
          <ac:chgData name="Andreas Koksrud" userId="9d9beba6-c052-407a-8599-c781a677a996" providerId="ADAL" clId="{AB938579-6700-4A3B-8706-803534392710}" dt="2024-08-26T13:19:26.749" v="1539" actId="20577"/>
          <ac:spMkLst>
            <pc:docMk/>
            <pc:sldMk cId="3830628123" sldId="998"/>
            <ac:spMk id="180" creationId="{00000000-0000-0000-0000-000000000000}"/>
          </ac:spMkLst>
        </pc:spChg>
        <pc:picChg chg="del">
          <ac:chgData name="Andreas Koksrud" userId="9d9beba6-c052-407a-8599-c781a677a996" providerId="ADAL" clId="{AB938579-6700-4A3B-8706-803534392710}" dt="2024-08-26T13:19:36.730" v="1578" actId="478"/>
          <ac:picMkLst>
            <pc:docMk/>
            <pc:sldMk cId="3830628123" sldId="998"/>
            <ac:picMk id="8" creationId="{AFCFEB0C-E7C2-915D-818F-AE6A0D5A0D71}"/>
          </ac:picMkLst>
        </pc:picChg>
        <pc:picChg chg="del">
          <ac:chgData name="Andreas Koksrud" userId="9d9beba6-c052-407a-8599-c781a677a996" providerId="ADAL" clId="{AB938579-6700-4A3B-8706-803534392710}" dt="2024-08-26T13:19:47.507" v="1584" actId="478"/>
          <ac:picMkLst>
            <pc:docMk/>
            <pc:sldMk cId="3830628123" sldId="998"/>
            <ac:picMk id="10" creationId="{3BB93639-BF63-A841-C0AC-F6D0FEF58382}"/>
          </ac:picMkLst>
        </pc:picChg>
        <pc:picChg chg="del">
          <ac:chgData name="Andreas Koksrud" userId="9d9beba6-c052-407a-8599-c781a677a996" providerId="ADAL" clId="{AB938579-6700-4A3B-8706-803534392710}" dt="2024-08-26T13:19:48.283" v="1585" actId="478"/>
          <ac:picMkLst>
            <pc:docMk/>
            <pc:sldMk cId="3830628123" sldId="998"/>
            <ac:picMk id="12" creationId="{4280DDCB-B16B-49BF-C002-A91EFAB65D5C}"/>
          </ac:picMkLst>
        </pc:picChg>
      </pc:sldChg>
      <pc:sldChg chg="modSp add mod">
        <pc:chgData name="Andreas Koksrud" userId="9d9beba6-c052-407a-8599-c781a677a996" providerId="ADAL" clId="{AB938579-6700-4A3B-8706-803534392710}" dt="2024-08-26T14:20:29.113" v="1644" actId="20577"/>
        <pc:sldMkLst>
          <pc:docMk/>
          <pc:sldMk cId="212208040" sldId="999"/>
        </pc:sldMkLst>
        <pc:spChg chg="mod">
          <ac:chgData name="Andreas Koksrud" userId="9d9beba6-c052-407a-8599-c781a677a996" providerId="ADAL" clId="{AB938579-6700-4A3B-8706-803534392710}" dt="2024-08-26T14:20:29.113" v="1644" actId="20577"/>
          <ac:spMkLst>
            <pc:docMk/>
            <pc:sldMk cId="212208040" sldId="999"/>
            <ac:spMk id="180" creationId="{00000000-0000-0000-0000-000000000000}"/>
          </ac:spMkLst>
        </pc:spChg>
      </pc:sldChg>
      <pc:sldChg chg="add del">
        <pc:chgData name="Andreas Koksrud" userId="9d9beba6-c052-407a-8599-c781a677a996" providerId="ADAL" clId="{AB938579-6700-4A3B-8706-803534392710}" dt="2024-08-26T14:20:04.265" v="1614" actId="2696"/>
        <pc:sldMkLst>
          <pc:docMk/>
          <pc:sldMk cId="1485321703" sldId="999"/>
        </pc:sldMkLst>
      </pc:sldChg>
      <pc:sldChg chg="del">
        <pc:chgData name="Andreas Koksrud" userId="9d9beba6-c052-407a-8599-c781a677a996" providerId="ADAL" clId="{AB938579-6700-4A3B-8706-803534392710}" dt="2024-08-11T09:44:46.501" v="9" actId="47"/>
        <pc:sldMkLst>
          <pc:docMk/>
          <pc:sldMk cId="69240320" sldId="1000"/>
        </pc:sldMkLst>
      </pc:sldChg>
      <pc:sldChg chg="addSp delSp modSp add del mod ord">
        <pc:chgData name="Andreas Koksrud" userId="9d9beba6-c052-407a-8599-c781a677a996" providerId="ADAL" clId="{AB938579-6700-4A3B-8706-803534392710}" dt="2024-08-27T19:45:47.162" v="12621" actId="2696"/>
        <pc:sldMkLst>
          <pc:docMk/>
          <pc:sldMk cId="1572318211" sldId="1000"/>
        </pc:sldMkLst>
        <pc:spChg chg="add del">
          <ac:chgData name="Andreas Koksrud" userId="9d9beba6-c052-407a-8599-c781a677a996" providerId="ADAL" clId="{AB938579-6700-4A3B-8706-803534392710}" dt="2024-08-26T15:59:50.560" v="1867" actId="478"/>
          <ac:spMkLst>
            <pc:docMk/>
            <pc:sldMk cId="1572318211" sldId="1000"/>
            <ac:spMk id="3" creationId="{F8C25FDC-57EE-1DDE-CCC5-273A2149FEAB}"/>
          </ac:spMkLst>
        </pc:spChg>
        <pc:spChg chg="mod">
          <ac:chgData name="Andreas Koksrud" userId="9d9beba6-c052-407a-8599-c781a677a996" providerId="ADAL" clId="{AB938579-6700-4A3B-8706-803534392710}" dt="2024-08-26T15:57:36.545" v="1761" actId="20577"/>
          <ac:spMkLst>
            <pc:docMk/>
            <pc:sldMk cId="1572318211" sldId="1000"/>
            <ac:spMk id="8" creationId="{F59D8BF2-DFB8-6916-C01F-05C5791D6F82}"/>
          </ac:spMkLst>
        </pc:spChg>
        <pc:spChg chg="mod">
          <ac:chgData name="Andreas Koksrud" userId="9d9beba6-c052-407a-8599-c781a677a996" providerId="ADAL" clId="{AB938579-6700-4A3B-8706-803534392710}" dt="2024-08-26T16:01:28.798" v="2027" actId="14100"/>
          <ac:spMkLst>
            <pc:docMk/>
            <pc:sldMk cId="1572318211" sldId="1000"/>
            <ac:spMk id="14" creationId="{C85A9E99-AA4E-C194-FF2A-6C5AC5C1CF94}"/>
          </ac:spMkLst>
        </pc:spChg>
        <pc:spChg chg="mod">
          <ac:chgData name="Andreas Koksrud" userId="9d9beba6-c052-407a-8599-c781a677a996" providerId="ADAL" clId="{AB938579-6700-4A3B-8706-803534392710}" dt="2024-08-26T15:58:06.334" v="1807" actId="20577"/>
          <ac:spMkLst>
            <pc:docMk/>
            <pc:sldMk cId="1572318211" sldId="1000"/>
            <ac:spMk id="180" creationId="{00000000-0000-0000-0000-000000000000}"/>
          </ac:spMkLst>
        </pc:spChg>
        <pc:picChg chg="del">
          <ac:chgData name="Andreas Koksrud" userId="9d9beba6-c052-407a-8599-c781a677a996" providerId="ADAL" clId="{AB938579-6700-4A3B-8706-803534392710}" dt="2024-08-26T15:59:51.554" v="1868" actId="478"/>
          <ac:picMkLst>
            <pc:docMk/>
            <pc:sldMk cId="1572318211" sldId="1000"/>
            <ac:picMk id="6" creationId="{998758FD-0182-1EDB-7B67-96A720A202C7}"/>
          </ac:picMkLst>
        </pc:picChg>
        <pc:picChg chg="del">
          <ac:chgData name="Andreas Koksrud" userId="9d9beba6-c052-407a-8599-c781a677a996" providerId="ADAL" clId="{AB938579-6700-4A3B-8706-803534392710}" dt="2024-08-26T15:59:52.216" v="1869" actId="478"/>
          <ac:picMkLst>
            <pc:docMk/>
            <pc:sldMk cId="1572318211" sldId="1000"/>
            <ac:picMk id="7" creationId="{11B4A4CD-E3CE-7938-0B4C-0B09EDAE8B13}"/>
          </ac:picMkLst>
        </pc:picChg>
      </pc:sldChg>
      <pc:sldChg chg="del">
        <pc:chgData name="Andreas Koksrud" userId="9d9beba6-c052-407a-8599-c781a677a996" providerId="ADAL" clId="{AB938579-6700-4A3B-8706-803534392710}" dt="2024-08-11T09:44:46.501" v="9" actId="47"/>
        <pc:sldMkLst>
          <pc:docMk/>
          <pc:sldMk cId="316841881" sldId="1001"/>
        </pc:sldMkLst>
      </pc:sldChg>
      <pc:sldChg chg="addSp delSp modSp add mod ord">
        <pc:chgData name="Andreas Koksrud" userId="9d9beba6-c052-407a-8599-c781a677a996" providerId="ADAL" clId="{AB938579-6700-4A3B-8706-803534392710}" dt="2024-08-29T18:47:34.722" v="14343"/>
        <pc:sldMkLst>
          <pc:docMk/>
          <pc:sldMk cId="4070153788" sldId="1001"/>
        </pc:sldMkLst>
        <pc:spChg chg="del">
          <ac:chgData name="Andreas Koksrud" userId="9d9beba6-c052-407a-8599-c781a677a996" providerId="ADAL" clId="{AB938579-6700-4A3B-8706-803534392710}" dt="2024-08-29T18:18:05.192" v="14157" actId="478"/>
          <ac:spMkLst>
            <pc:docMk/>
            <pc:sldMk cId="4070153788" sldId="1001"/>
            <ac:spMk id="2" creationId="{5E55E3D2-6C00-507E-E67D-B1585416A7DA}"/>
          </ac:spMkLst>
        </pc:spChg>
        <pc:spChg chg="add mod">
          <ac:chgData name="Andreas Koksrud" userId="9d9beba6-c052-407a-8599-c781a677a996" providerId="ADAL" clId="{AB938579-6700-4A3B-8706-803534392710}" dt="2024-08-29T18:07:09.691" v="13121" actId="1076"/>
          <ac:spMkLst>
            <pc:docMk/>
            <pc:sldMk cId="4070153788" sldId="1001"/>
            <ac:spMk id="3" creationId="{4019AEEF-C34C-FD72-06EC-15656A27EFB2}"/>
          </ac:spMkLst>
        </pc:spChg>
        <pc:spChg chg="del">
          <ac:chgData name="Andreas Koksrud" userId="9d9beba6-c052-407a-8599-c781a677a996" providerId="ADAL" clId="{AB938579-6700-4A3B-8706-803534392710}" dt="2024-08-29T18:18:07.525" v="14158" actId="478"/>
          <ac:spMkLst>
            <pc:docMk/>
            <pc:sldMk cId="4070153788" sldId="1001"/>
            <ac:spMk id="4" creationId="{C74185B4-55D0-B4EA-E65D-51F42B09D894}"/>
          </ac:spMkLst>
        </pc:spChg>
        <pc:spChg chg="mod">
          <ac:chgData name="Andreas Koksrud" userId="9d9beba6-c052-407a-8599-c781a677a996" providerId="ADAL" clId="{AB938579-6700-4A3B-8706-803534392710}" dt="2024-08-29T18:47:06.971" v="14335" actId="20577"/>
          <ac:spMkLst>
            <pc:docMk/>
            <pc:sldMk cId="4070153788" sldId="1001"/>
            <ac:spMk id="8" creationId="{F59D8BF2-DFB8-6916-C01F-05C5791D6F82}"/>
          </ac:spMkLst>
        </pc:spChg>
        <pc:spChg chg="mod">
          <ac:chgData name="Andreas Koksrud" userId="9d9beba6-c052-407a-8599-c781a677a996" providerId="ADAL" clId="{AB938579-6700-4A3B-8706-803534392710}" dt="2024-08-29T18:17:06.163" v="14147" actId="20577"/>
          <ac:spMkLst>
            <pc:docMk/>
            <pc:sldMk cId="4070153788" sldId="1001"/>
            <ac:spMk id="14" creationId="{C85A9E99-AA4E-C194-FF2A-6C5AC5C1CF94}"/>
          </ac:spMkLst>
        </pc:spChg>
        <pc:spChg chg="mod">
          <ac:chgData name="Andreas Koksrud" userId="9d9beba6-c052-407a-8599-c781a677a996" providerId="ADAL" clId="{AB938579-6700-4A3B-8706-803534392710}" dt="2024-08-29T18:23:09.172" v="14327"/>
          <ac:spMkLst>
            <pc:docMk/>
            <pc:sldMk cId="4070153788" sldId="1001"/>
            <ac:spMk id="180" creationId="{00000000-0000-0000-0000-000000000000}"/>
          </ac:spMkLst>
        </pc:spChg>
      </pc:sldChg>
      <pc:sldChg chg="add">
        <pc:chgData name="Andreas Koksrud" userId="9d9beba6-c052-407a-8599-c781a677a996" providerId="ADAL" clId="{AB938579-6700-4A3B-8706-803534392710}" dt="2024-08-26T16:24:07.787" v="3325" actId="2890"/>
        <pc:sldMkLst>
          <pc:docMk/>
          <pc:sldMk cId="2944563336" sldId="1002"/>
        </pc:sldMkLst>
      </pc:sldChg>
      <pc:sldChg chg="del">
        <pc:chgData name="Andreas Koksrud" userId="9d9beba6-c052-407a-8599-c781a677a996" providerId="ADAL" clId="{AB938579-6700-4A3B-8706-803534392710}" dt="2024-08-11T09:44:46.501" v="9" actId="47"/>
        <pc:sldMkLst>
          <pc:docMk/>
          <pc:sldMk cId="3021409605" sldId="1002"/>
        </pc:sldMkLst>
      </pc:sldChg>
      <pc:sldChg chg="addSp delSp modSp add mod">
        <pc:chgData name="Andreas Koksrud" userId="9d9beba6-c052-407a-8599-c781a677a996" providerId="ADAL" clId="{AB938579-6700-4A3B-8706-803534392710}" dt="2024-08-27T13:20:20.961" v="6751" actId="1076"/>
        <pc:sldMkLst>
          <pc:docMk/>
          <pc:sldMk cId="388790054" sldId="1003"/>
        </pc:sldMkLst>
        <pc:spChg chg="mod">
          <ac:chgData name="Andreas Koksrud" userId="9d9beba6-c052-407a-8599-c781a677a996" providerId="ADAL" clId="{AB938579-6700-4A3B-8706-803534392710}" dt="2024-08-27T13:20:14.595" v="6750"/>
          <ac:spMkLst>
            <pc:docMk/>
            <pc:sldMk cId="388790054" sldId="1003"/>
            <ac:spMk id="2" creationId="{5E55E3D2-6C00-507E-E67D-B1585416A7DA}"/>
          </ac:spMkLst>
        </pc:spChg>
        <pc:spChg chg="del">
          <ac:chgData name="Andreas Koksrud" userId="9d9beba6-c052-407a-8599-c781a677a996" providerId="ADAL" clId="{AB938579-6700-4A3B-8706-803534392710}" dt="2024-08-27T12:54:46.717" v="6275" actId="478"/>
          <ac:spMkLst>
            <pc:docMk/>
            <pc:sldMk cId="388790054" sldId="1003"/>
            <ac:spMk id="3" creationId="{F8C25FDC-57EE-1DDE-CCC5-273A2149FEAB}"/>
          </ac:spMkLst>
        </pc:spChg>
        <pc:spChg chg="add mod">
          <ac:chgData name="Andreas Koksrud" userId="9d9beba6-c052-407a-8599-c781a677a996" providerId="ADAL" clId="{AB938579-6700-4A3B-8706-803534392710}" dt="2024-08-27T13:19:05.205" v="6743" actId="20577"/>
          <ac:spMkLst>
            <pc:docMk/>
            <pc:sldMk cId="388790054" sldId="1003"/>
            <ac:spMk id="11" creationId="{7E1FDFDF-C4D5-4D5B-B670-D738C75A5160}"/>
          </ac:spMkLst>
        </pc:spChg>
        <pc:spChg chg="del">
          <ac:chgData name="Andreas Koksrud" userId="9d9beba6-c052-407a-8599-c781a677a996" providerId="ADAL" clId="{AB938579-6700-4A3B-8706-803534392710}" dt="2024-08-27T13:18:39.808" v="6679" actId="478"/>
          <ac:spMkLst>
            <pc:docMk/>
            <pc:sldMk cId="388790054" sldId="1003"/>
            <ac:spMk id="14" creationId="{C85A9E99-AA4E-C194-FF2A-6C5AC5C1CF94}"/>
          </ac:spMkLst>
        </pc:spChg>
        <pc:spChg chg="mod">
          <ac:chgData name="Andreas Koksrud" userId="9d9beba6-c052-407a-8599-c781a677a996" providerId="ADAL" clId="{AB938579-6700-4A3B-8706-803534392710}" dt="2024-08-26T18:49:02.615" v="4797" actId="20577"/>
          <ac:spMkLst>
            <pc:docMk/>
            <pc:sldMk cId="388790054" sldId="1003"/>
            <ac:spMk id="180" creationId="{00000000-0000-0000-0000-000000000000}"/>
          </ac:spMkLst>
        </pc:spChg>
        <pc:picChg chg="del">
          <ac:chgData name="Andreas Koksrud" userId="9d9beba6-c052-407a-8599-c781a677a996" providerId="ADAL" clId="{AB938579-6700-4A3B-8706-803534392710}" dt="2024-08-27T12:54:20.662" v="6274" actId="478"/>
          <ac:picMkLst>
            <pc:docMk/>
            <pc:sldMk cId="388790054" sldId="1003"/>
            <ac:picMk id="6" creationId="{998758FD-0182-1EDB-7B67-96A720A202C7}"/>
          </ac:picMkLst>
        </pc:picChg>
        <pc:picChg chg="del">
          <ac:chgData name="Andreas Koksrud" userId="9d9beba6-c052-407a-8599-c781a677a996" providerId="ADAL" clId="{AB938579-6700-4A3B-8706-803534392710}" dt="2024-08-27T12:54:10.355" v="6270" actId="478"/>
          <ac:picMkLst>
            <pc:docMk/>
            <pc:sldMk cId="388790054" sldId="1003"/>
            <ac:picMk id="7" creationId="{11B4A4CD-E3CE-7938-0B4C-0B09EDAE8B13}"/>
          </ac:picMkLst>
        </pc:picChg>
        <pc:picChg chg="add mod">
          <ac:chgData name="Andreas Koksrud" userId="9d9beba6-c052-407a-8599-c781a677a996" providerId="ADAL" clId="{AB938579-6700-4A3B-8706-803534392710}" dt="2024-08-27T13:20:20.961" v="6751" actId="1076"/>
          <ac:picMkLst>
            <pc:docMk/>
            <pc:sldMk cId="388790054" sldId="1003"/>
            <ac:picMk id="10" creationId="{769CA1F4-D1B3-A5B6-1B8E-7942E4E6D2A7}"/>
          </ac:picMkLst>
        </pc:picChg>
        <pc:cxnChg chg="add mod">
          <ac:chgData name="Andreas Koksrud" userId="9d9beba6-c052-407a-8599-c781a677a996" providerId="ADAL" clId="{AB938579-6700-4A3B-8706-803534392710}" dt="2024-08-27T13:20:14.595" v="6750"/>
          <ac:cxnSpMkLst>
            <pc:docMk/>
            <pc:sldMk cId="388790054" sldId="1003"/>
            <ac:cxnSpMk id="12" creationId="{8082D20C-73E8-6935-27DF-B2BCF2B7C653}"/>
          </ac:cxnSpMkLst>
        </pc:cxnChg>
      </pc:sldChg>
      <pc:sldChg chg="del">
        <pc:chgData name="Andreas Koksrud" userId="9d9beba6-c052-407a-8599-c781a677a996" providerId="ADAL" clId="{AB938579-6700-4A3B-8706-803534392710}" dt="2024-08-11T09:44:46.501" v="9" actId="47"/>
        <pc:sldMkLst>
          <pc:docMk/>
          <pc:sldMk cId="3489449866" sldId="1003"/>
        </pc:sldMkLst>
      </pc:sldChg>
      <pc:sldChg chg="del">
        <pc:chgData name="Andreas Koksrud" userId="9d9beba6-c052-407a-8599-c781a677a996" providerId="ADAL" clId="{AB938579-6700-4A3B-8706-803534392710}" dt="2024-08-11T09:44:46.501" v="9" actId="47"/>
        <pc:sldMkLst>
          <pc:docMk/>
          <pc:sldMk cId="2115270536" sldId="1004"/>
        </pc:sldMkLst>
      </pc:sldChg>
      <pc:sldChg chg="addSp delSp modSp add mod">
        <pc:chgData name="Andreas Koksrud" userId="9d9beba6-c052-407a-8599-c781a677a996" providerId="ADAL" clId="{AB938579-6700-4A3B-8706-803534392710}" dt="2024-08-27T14:57:27.536" v="8176" actId="404"/>
        <pc:sldMkLst>
          <pc:docMk/>
          <pc:sldMk cId="3863789619" sldId="1004"/>
        </pc:sldMkLst>
        <pc:spChg chg="add mod">
          <ac:chgData name="Andreas Koksrud" userId="9d9beba6-c052-407a-8599-c781a677a996" providerId="ADAL" clId="{AB938579-6700-4A3B-8706-803534392710}" dt="2024-08-27T12:57:06.868" v="6404" actId="20577"/>
          <ac:spMkLst>
            <pc:docMk/>
            <pc:sldMk cId="3863789619" sldId="1004"/>
            <ac:spMk id="2" creationId="{7F7CC99B-4621-8F36-6AF8-84A8B36B729D}"/>
          </ac:spMkLst>
        </pc:spChg>
        <pc:spChg chg="add mod">
          <ac:chgData name="Andreas Koksrud" userId="9d9beba6-c052-407a-8599-c781a677a996" providerId="ADAL" clId="{AB938579-6700-4A3B-8706-803534392710}" dt="2024-08-27T14:55:34.901" v="8099" actId="20577"/>
          <ac:spMkLst>
            <pc:docMk/>
            <pc:sldMk cId="3863789619" sldId="1004"/>
            <ac:spMk id="3" creationId="{65E794F0-724C-3D93-FCA8-3D559C9F9F05}"/>
          </ac:spMkLst>
        </pc:spChg>
        <pc:spChg chg="del">
          <ac:chgData name="Andreas Koksrud" userId="9d9beba6-c052-407a-8599-c781a677a996" providerId="ADAL" clId="{AB938579-6700-4A3B-8706-803534392710}" dt="2024-08-27T12:47:51.173" v="6227" actId="478"/>
          <ac:spMkLst>
            <pc:docMk/>
            <pc:sldMk cId="3863789619" sldId="1004"/>
            <ac:spMk id="9" creationId="{CC84558A-FEB5-4FA2-021C-986D69B1A43A}"/>
          </ac:spMkLst>
        </pc:spChg>
        <pc:spChg chg="del mod">
          <ac:chgData name="Andreas Koksrud" userId="9d9beba6-c052-407a-8599-c781a677a996" providerId="ADAL" clId="{AB938579-6700-4A3B-8706-803534392710}" dt="2024-08-27T13:08:03.139" v="6622" actId="478"/>
          <ac:spMkLst>
            <pc:docMk/>
            <pc:sldMk cId="3863789619" sldId="1004"/>
            <ac:spMk id="13" creationId="{50306C7E-84A4-7767-5684-2B1A0624F0E9}"/>
          </ac:spMkLst>
        </pc:spChg>
        <pc:spChg chg="del mod">
          <ac:chgData name="Andreas Koksrud" userId="9d9beba6-c052-407a-8599-c781a677a996" providerId="ADAL" clId="{AB938579-6700-4A3B-8706-803534392710}" dt="2024-08-27T13:15:48.926" v="6646" actId="478"/>
          <ac:spMkLst>
            <pc:docMk/>
            <pc:sldMk cId="3863789619" sldId="1004"/>
            <ac:spMk id="14" creationId="{C85A9E99-AA4E-C194-FF2A-6C5AC5C1CF94}"/>
          </ac:spMkLst>
        </pc:spChg>
        <pc:spChg chg="del">
          <ac:chgData name="Andreas Koksrud" userId="9d9beba6-c052-407a-8599-c781a677a996" providerId="ADAL" clId="{AB938579-6700-4A3B-8706-803534392710}" dt="2024-08-27T13:08:03.139" v="6622" actId="478"/>
          <ac:spMkLst>
            <pc:docMk/>
            <pc:sldMk cId="3863789619" sldId="1004"/>
            <ac:spMk id="15" creationId="{5A962F9C-791A-14B1-1076-479F6F2D44CA}"/>
          </ac:spMkLst>
        </pc:spChg>
        <pc:spChg chg="add mod">
          <ac:chgData name="Andreas Koksrud" userId="9d9beba6-c052-407a-8599-c781a677a996" providerId="ADAL" clId="{AB938579-6700-4A3B-8706-803534392710}" dt="2024-08-27T14:57:27.536" v="8176" actId="404"/>
          <ac:spMkLst>
            <pc:docMk/>
            <pc:sldMk cId="3863789619" sldId="1004"/>
            <ac:spMk id="23" creationId="{A759C8D3-CCCF-4267-EC09-A72F8C795109}"/>
          </ac:spMkLst>
        </pc:spChg>
        <pc:spChg chg="add mod">
          <ac:chgData name="Andreas Koksrud" userId="9d9beba6-c052-407a-8599-c781a677a996" providerId="ADAL" clId="{AB938579-6700-4A3B-8706-803534392710}" dt="2024-08-27T13:20:31.632" v="6752" actId="14100"/>
          <ac:spMkLst>
            <pc:docMk/>
            <pc:sldMk cId="3863789619" sldId="1004"/>
            <ac:spMk id="24" creationId="{CA2F9442-070B-BA64-8F1E-77CC31F7DB7A}"/>
          </ac:spMkLst>
        </pc:spChg>
        <pc:spChg chg="add mod">
          <ac:chgData name="Andreas Koksrud" userId="9d9beba6-c052-407a-8599-c781a677a996" providerId="ADAL" clId="{AB938579-6700-4A3B-8706-803534392710}" dt="2024-08-27T13:20:42.788" v="6789" actId="20577"/>
          <ac:spMkLst>
            <pc:docMk/>
            <pc:sldMk cId="3863789619" sldId="1004"/>
            <ac:spMk id="26" creationId="{C4316DF1-9979-3026-BE17-C55E4B855256}"/>
          </ac:spMkLst>
        </pc:spChg>
        <pc:spChg chg="add mod">
          <ac:chgData name="Andreas Koksrud" userId="9d9beba6-c052-407a-8599-c781a677a996" providerId="ADAL" clId="{AB938579-6700-4A3B-8706-803534392710}" dt="2024-08-27T14:54:32.779" v="8086" actId="14100"/>
          <ac:spMkLst>
            <pc:docMk/>
            <pc:sldMk cId="3863789619" sldId="1004"/>
            <ac:spMk id="27" creationId="{45D99F7A-35E2-AFDB-49BE-C4E252E7E734}"/>
          </ac:spMkLst>
        </pc:spChg>
        <pc:spChg chg="mod">
          <ac:chgData name="Andreas Koksrud" userId="9d9beba6-c052-407a-8599-c781a677a996" providerId="ADAL" clId="{AB938579-6700-4A3B-8706-803534392710}" dt="2024-08-26T18:48:50.295" v="4772" actId="20577"/>
          <ac:spMkLst>
            <pc:docMk/>
            <pc:sldMk cId="3863789619" sldId="1004"/>
            <ac:spMk id="180" creationId="{00000000-0000-0000-0000-000000000000}"/>
          </ac:spMkLst>
        </pc:spChg>
        <pc:picChg chg="add del">
          <ac:chgData name="Andreas Koksrud" userId="9d9beba6-c052-407a-8599-c781a677a996" providerId="ADAL" clId="{AB938579-6700-4A3B-8706-803534392710}" dt="2024-08-27T12:59:03.527" v="6421" actId="478"/>
          <ac:picMkLst>
            <pc:docMk/>
            <pc:sldMk cId="3863789619" sldId="1004"/>
            <ac:picMk id="6" creationId="{1864512F-204D-340D-F716-9FB08B52AB1E}"/>
          </ac:picMkLst>
        </pc:picChg>
        <pc:picChg chg="add del mod">
          <ac:chgData name="Andreas Koksrud" userId="9d9beba6-c052-407a-8599-c781a677a996" providerId="ADAL" clId="{AB938579-6700-4A3B-8706-803534392710}" dt="2024-08-27T13:03:47.775" v="6436" actId="478"/>
          <ac:picMkLst>
            <pc:docMk/>
            <pc:sldMk cId="3863789619" sldId="1004"/>
            <ac:picMk id="11" creationId="{D897BD56-4C21-1B47-80C7-5C28BDCCF0CF}"/>
          </ac:picMkLst>
        </pc:picChg>
        <pc:picChg chg="del">
          <ac:chgData name="Andreas Koksrud" userId="9d9beba6-c052-407a-8599-c781a677a996" providerId="ADAL" clId="{AB938579-6700-4A3B-8706-803534392710}" dt="2024-08-27T12:47:53.337" v="6228" actId="478"/>
          <ac:picMkLst>
            <pc:docMk/>
            <pc:sldMk cId="3863789619" sldId="1004"/>
            <ac:picMk id="20" creationId="{D63BDDD5-B0EB-8347-983B-160996FDDAAA}"/>
          </ac:picMkLst>
        </pc:picChg>
        <pc:picChg chg="del">
          <ac:chgData name="Andreas Koksrud" userId="9d9beba6-c052-407a-8599-c781a677a996" providerId="ADAL" clId="{AB938579-6700-4A3B-8706-803534392710}" dt="2024-08-27T12:57:59.766" v="6418" actId="478"/>
          <ac:picMkLst>
            <pc:docMk/>
            <pc:sldMk cId="3863789619" sldId="1004"/>
            <ac:picMk id="25" creationId="{360A9F1B-594A-9431-7DC4-BDA92BD7B295}"/>
          </ac:picMkLst>
        </pc:picChg>
        <pc:cxnChg chg="del mod">
          <ac:chgData name="Andreas Koksrud" userId="9d9beba6-c052-407a-8599-c781a677a996" providerId="ADAL" clId="{AB938579-6700-4A3B-8706-803534392710}" dt="2024-08-27T12:47:55.474" v="6230" actId="478"/>
          <ac:cxnSpMkLst>
            <pc:docMk/>
            <pc:sldMk cId="3863789619" sldId="1004"/>
            <ac:cxnSpMk id="10" creationId="{03187B1E-C6E7-C831-EC5D-1D266AEB5E6E}"/>
          </ac:cxnSpMkLst>
        </pc:cxnChg>
        <pc:cxnChg chg="add mod">
          <ac:chgData name="Andreas Koksrud" userId="9d9beba6-c052-407a-8599-c781a677a996" providerId="ADAL" clId="{AB938579-6700-4A3B-8706-803534392710}" dt="2024-08-27T14:45:04.001" v="7357" actId="14100"/>
          <ac:cxnSpMkLst>
            <pc:docMk/>
            <pc:sldMk cId="3863789619" sldId="1004"/>
            <ac:cxnSpMk id="12" creationId="{D1A5F59D-02AD-B87F-2CC0-AFB918D9ECBF}"/>
          </ac:cxnSpMkLst>
        </pc:cxnChg>
        <pc:cxnChg chg="del mod">
          <ac:chgData name="Andreas Koksrud" userId="9d9beba6-c052-407a-8599-c781a677a996" providerId="ADAL" clId="{AB938579-6700-4A3B-8706-803534392710}" dt="2024-08-27T13:08:04.762" v="6623" actId="478"/>
          <ac:cxnSpMkLst>
            <pc:docMk/>
            <pc:sldMk cId="3863789619" sldId="1004"/>
            <ac:cxnSpMk id="17" creationId="{F93FD703-F0B2-515C-C33F-814CA3575893}"/>
          </ac:cxnSpMkLst>
        </pc:cxnChg>
        <pc:cxnChg chg="add mod">
          <ac:chgData name="Andreas Koksrud" userId="9d9beba6-c052-407a-8599-c781a677a996" providerId="ADAL" clId="{AB938579-6700-4A3B-8706-803534392710}" dt="2024-08-27T14:54:46.205" v="8089" actId="14100"/>
          <ac:cxnSpMkLst>
            <pc:docMk/>
            <pc:sldMk cId="3863789619" sldId="1004"/>
            <ac:cxnSpMk id="18" creationId="{3A5766C2-1525-CDD6-1029-DFF3327BDA1E}"/>
          </ac:cxnSpMkLst>
        </pc:cxnChg>
        <pc:cxnChg chg="add mod">
          <ac:chgData name="Andreas Koksrud" userId="9d9beba6-c052-407a-8599-c781a677a996" providerId="ADAL" clId="{AB938579-6700-4A3B-8706-803534392710}" dt="2024-08-27T14:54:50.867" v="8090" actId="14100"/>
          <ac:cxnSpMkLst>
            <pc:docMk/>
            <pc:sldMk cId="3863789619" sldId="1004"/>
            <ac:cxnSpMk id="19" creationId="{E9F774F3-DA97-953B-F36F-032CBD22708B}"/>
          </ac:cxnSpMkLst>
        </pc:cxnChg>
        <pc:cxnChg chg="del">
          <ac:chgData name="Andreas Koksrud" userId="9d9beba6-c052-407a-8599-c781a677a996" providerId="ADAL" clId="{AB938579-6700-4A3B-8706-803534392710}" dt="2024-08-27T12:47:54.250" v="6229" actId="478"/>
          <ac:cxnSpMkLst>
            <pc:docMk/>
            <pc:sldMk cId="3863789619" sldId="1004"/>
            <ac:cxnSpMk id="21" creationId="{CEA9D3BF-B470-C67E-0955-A23299E48D62}"/>
          </ac:cxnSpMkLst>
        </pc:cxnChg>
        <pc:cxnChg chg="add mod">
          <ac:chgData name="Andreas Koksrud" userId="9d9beba6-c052-407a-8599-c781a677a996" providerId="ADAL" clId="{AB938579-6700-4A3B-8706-803534392710}" dt="2024-08-27T14:54:58.158" v="8091" actId="14100"/>
          <ac:cxnSpMkLst>
            <pc:docMk/>
            <pc:sldMk cId="3863789619" sldId="1004"/>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891349444" sldId="1005"/>
        </pc:sldMkLst>
      </pc:sldChg>
      <pc:sldChg chg="addSp modSp add mod ord">
        <pc:chgData name="Andreas Koksrud" userId="9d9beba6-c052-407a-8599-c781a677a996" providerId="ADAL" clId="{AB938579-6700-4A3B-8706-803534392710}" dt="2024-08-27T12:30:04.326" v="6180" actId="20577"/>
        <pc:sldMkLst>
          <pc:docMk/>
          <pc:sldMk cId="1209446477" sldId="1005"/>
        </pc:sldMkLst>
        <pc:spChg chg="mod">
          <ac:chgData name="Andreas Koksrud" userId="9d9beba6-c052-407a-8599-c781a677a996" providerId="ADAL" clId="{AB938579-6700-4A3B-8706-803534392710}" dt="2024-08-27T12:24:24.246" v="5679" actId="20577"/>
          <ac:spMkLst>
            <pc:docMk/>
            <pc:sldMk cId="1209446477" sldId="1005"/>
            <ac:spMk id="4" creationId="{BCF4F0BF-1623-F3B2-405E-AB01D015445B}"/>
          </ac:spMkLst>
        </pc:spChg>
        <pc:spChg chg="mod">
          <ac:chgData name="Andreas Koksrud" userId="9d9beba6-c052-407a-8599-c781a677a996" providerId="ADAL" clId="{AB938579-6700-4A3B-8706-803534392710}" dt="2024-08-27T12:30:04.326" v="6180" actId="20577"/>
          <ac:spMkLst>
            <pc:docMk/>
            <pc:sldMk cId="1209446477" sldId="1005"/>
            <ac:spMk id="180" creationId="{00000000-0000-0000-0000-000000000000}"/>
          </ac:spMkLst>
        </pc:spChg>
        <pc:spChg chg="mod">
          <ac:chgData name="Andreas Koksrud" userId="9d9beba6-c052-407a-8599-c781a677a996" providerId="ADAL" clId="{AB938579-6700-4A3B-8706-803534392710}" dt="2024-08-27T12:28:41.680" v="6159" actId="20577"/>
          <ac:spMkLst>
            <pc:docMk/>
            <pc:sldMk cId="1209446477" sldId="1005"/>
            <ac:spMk id="181" creationId="{00000000-0000-0000-0000-000000000000}"/>
          </ac:spMkLst>
        </pc:spChg>
        <pc:picChg chg="add mod">
          <ac:chgData name="Andreas Koksrud" userId="9d9beba6-c052-407a-8599-c781a677a996" providerId="ADAL" clId="{AB938579-6700-4A3B-8706-803534392710}" dt="2024-08-27T12:29:57.479" v="6168" actId="1076"/>
          <ac:picMkLst>
            <pc:docMk/>
            <pc:sldMk cId="1209446477" sldId="1005"/>
            <ac:picMk id="5" creationId="{01639175-E242-DB59-A99E-4C00C4F2C709}"/>
          </ac:picMkLst>
        </pc:picChg>
        <pc:picChg chg="add mod">
          <ac:chgData name="Andreas Koksrud" userId="9d9beba6-c052-407a-8599-c781a677a996" providerId="ADAL" clId="{AB938579-6700-4A3B-8706-803534392710}" dt="2024-08-27T12:29:55.686" v="6167" actId="1076"/>
          <ac:picMkLst>
            <pc:docMk/>
            <pc:sldMk cId="1209446477" sldId="1005"/>
            <ac:picMk id="7" creationId="{5B7A4D2F-EFBA-E7E9-471F-3D17D335810E}"/>
          </ac:picMkLst>
        </pc:picChg>
      </pc:sldChg>
      <pc:sldChg chg="del">
        <pc:chgData name="Andreas Koksrud" userId="9d9beba6-c052-407a-8599-c781a677a996" providerId="ADAL" clId="{AB938579-6700-4A3B-8706-803534392710}" dt="2024-08-11T09:44:46.501" v="9" actId="47"/>
        <pc:sldMkLst>
          <pc:docMk/>
          <pc:sldMk cId="1973431329" sldId="1006"/>
        </pc:sldMkLst>
      </pc:sldChg>
      <pc:sldChg chg="new del">
        <pc:chgData name="Andreas Koksrud" userId="9d9beba6-c052-407a-8599-c781a677a996" providerId="ADAL" clId="{AB938579-6700-4A3B-8706-803534392710}" dt="2024-08-27T14:57:46.231" v="8177" actId="2696"/>
        <pc:sldMkLst>
          <pc:docMk/>
          <pc:sldMk cId="3103617351" sldId="1006"/>
        </pc:sldMkLst>
      </pc:sldChg>
      <pc:sldChg chg="delSp modSp add mod">
        <pc:chgData name="Andreas Koksrud" userId="9d9beba6-c052-407a-8599-c781a677a996" providerId="ADAL" clId="{AB938579-6700-4A3B-8706-803534392710}" dt="2024-08-27T16:22:18.536" v="11053" actId="20577"/>
        <pc:sldMkLst>
          <pc:docMk/>
          <pc:sldMk cId="3820783880" sldId="1006"/>
        </pc:sldMkLst>
        <pc:spChg chg="del mod">
          <ac:chgData name="Andreas Koksrud" userId="9d9beba6-c052-407a-8599-c781a677a996" providerId="ADAL" clId="{AB938579-6700-4A3B-8706-803534392710}" dt="2024-08-27T15:13:41.177" v="8724" actId="478"/>
          <ac:spMkLst>
            <pc:docMk/>
            <pc:sldMk cId="3820783880" sldId="1006"/>
            <ac:spMk id="2" creationId="{36CD9F61-7AD0-464C-BB1F-280E9D4DCAA1}"/>
          </ac:spMkLst>
        </pc:spChg>
        <pc:spChg chg="mod">
          <ac:chgData name="Andreas Koksrud" userId="9d9beba6-c052-407a-8599-c781a677a996" providerId="ADAL" clId="{AB938579-6700-4A3B-8706-803534392710}" dt="2024-08-27T16:22:18.536" v="11053" actId="20577"/>
          <ac:spMkLst>
            <pc:docMk/>
            <pc:sldMk cId="3820783880" sldId="1006"/>
            <ac:spMk id="4" creationId="{AE337074-AB5B-C4E0-C278-EB0996A91862}"/>
          </ac:spMkLst>
        </pc:spChg>
        <pc:spChg chg="mod">
          <ac:chgData name="Andreas Koksrud" userId="9d9beba6-c052-407a-8599-c781a677a996" providerId="ADAL" clId="{AB938579-6700-4A3B-8706-803534392710}" dt="2024-08-27T15:00:49.773" v="8179"/>
          <ac:spMkLst>
            <pc:docMk/>
            <pc:sldMk cId="3820783880" sldId="1006"/>
            <ac:spMk id="8" creationId="{F59D8BF2-DFB8-6916-C01F-05C5791D6F82}"/>
          </ac:spMkLst>
        </pc:spChg>
        <pc:spChg chg="del mod">
          <ac:chgData name="Andreas Koksrud" userId="9d9beba6-c052-407a-8599-c781a677a996" providerId="ADAL" clId="{AB938579-6700-4A3B-8706-803534392710}" dt="2024-08-27T15:13:43.208" v="8725" actId="478"/>
          <ac:spMkLst>
            <pc:docMk/>
            <pc:sldMk cId="3820783880" sldId="1006"/>
            <ac:spMk id="9" creationId="{CC84558A-FEB5-4FA2-021C-986D69B1A43A}"/>
          </ac:spMkLst>
        </pc:spChg>
        <pc:spChg chg="del">
          <ac:chgData name="Andreas Koksrud" userId="9d9beba6-c052-407a-8599-c781a677a996" providerId="ADAL" clId="{AB938579-6700-4A3B-8706-803534392710}" dt="2024-08-27T15:13:46.357" v="8726" actId="478"/>
          <ac:spMkLst>
            <pc:docMk/>
            <pc:sldMk cId="3820783880" sldId="1006"/>
            <ac:spMk id="13" creationId="{50306C7E-84A4-7767-5684-2B1A0624F0E9}"/>
          </ac:spMkLst>
        </pc:spChg>
        <pc:spChg chg="del">
          <ac:chgData name="Andreas Koksrud" userId="9d9beba6-c052-407a-8599-c781a677a996" providerId="ADAL" clId="{AB938579-6700-4A3B-8706-803534392710}" dt="2024-08-27T15:13:46.357" v="8726" actId="478"/>
          <ac:spMkLst>
            <pc:docMk/>
            <pc:sldMk cId="3820783880" sldId="1006"/>
            <ac:spMk id="15" creationId="{5A962F9C-791A-14B1-1076-479F6F2D44CA}"/>
          </ac:spMkLst>
        </pc:spChg>
        <pc:spChg chg="mod">
          <ac:chgData name="Andreas Koksrud" userId="9d9beba6-c052-407a-8599-c781a677a996" providerId="ADAL" clId="{AB938579-6700-4A3B-8706-803534392710}" dt="2024-08-27T15:13:28.008" v="8720" actId="6549"/>
          <ac:spMkLst>
            <pc:docMk/>
            <pc:sldMk cId="3820783880" sldId="1006"/>
            <ac:spMk id="180" creationId="{00000000-0000-0000-0000-000000000000}"/>
          </ac:spMkLst>
        </pc:spChg>
        <pc:picChg chg="del mod">
          <ac:chgData name="Andreas Koksrud" userId="9d9beba6-c052-407a-8599-c781a677a996" providerId="ADAL" clId="{AB938579-6700-4A3B-8706-803534392710}" dt="2024-08-27T15:13:37.725" v="8721" actId="478"/>
          <ac:picMkLst>
            <pc:docMk/>
            <pc:sldMk cId="3820783880" sldId="1006"/>
            <ac:picMk id="20" creationId="{D63BDDD5-B0EB-8347-983B-160996FDDAAA}"/>
          </ac:picMkLst>
        </pc:picChg>
        <pc:picChg chg="del">
          <ac:chgData name="Andreas Koksrud" userId="9d9beba6-c052-407a-8599-c781a677a996" providerId="ADAL" clId="{AB938579-6700-4A3B-8706-803534392710}" dt="2024-08-27T15:13:39.648" v="8723" actId="478"/>
          <ac:picMkLst>
            <pc:docMk/>
            <pc:sldMk cId="3820783880" sldId="1006"/>
            <ac:picMk id="25" creationId="{360A9F1B-594A-9431-7DC4-BDA92BD7B295}"/>
          </ac:picMkLst>
        </pc:picChg>
        <pc:cxnChg chg="del mod">
          <ac:chgData name="Andreas Koksrud" userId="9d9beba6-c052-407a-8599-c781a677a996" providerId="ADAL" clId="{AB938579-6700-4A3B-8706-803534392710}" dt="2024-08-27T15:13:46.357" v="8726" actId="478"/>
          <ac:cxnSpMkLst>
            <pc:docMk/>
            <pc:sldMk cId="3820783880" sldId="1006"/>
            <ac:cxnSpMk id="10" creationId="{03187B1E-C6E7-C831-EC5D-1D266AEB5E6E}"/>
          </ac:cxnSpMkLst>
        </pc:cxnChg>
        <pc:cxnChg chg="del mod">
          <ac:chgData name="Andreas Koksrud" userId="9d9beba6-c052-407a-8599-c781a677a996" providerId="ADAL" clId="{AB938579-6700-4A3B-8706-803534392710}" dt="2024-08-27T15:13:46.357" v="8726" actId="478"/>
          <ac:cxnSpMkLst>
            <pc:docMk/>
            <pc:sldMk cId="3820783880" sldId="1006"/>
            <ac:cxnSpMk id="17" creationId="{F93FD703-F0B2-515C-C33F-814CA3575893}"/>
          </ac:cxnSpMkLst>
        </pc:cxnChg>
        <pc:cxnChg chg="del mod">
          <ac:chgData name="Andreas Koksrud" userId="9d9beba6-c052-407a-8599-c781a677a996" providerId="ADAL" clId="{AB938579-6700-4A3B-8706-803534392710}" dt="2024-08-27T15:13:38.514" v="8722" actId="478"/>
          <ac:cxnSpMkLst>
            <pc:docMk/>
            <pc:sldMk cId="3820783880" sldId="1006"/>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393510099" sldId="1007"/>
        </pc:sldMkLst>
      </pc:sldChg>
      <pc:sldChg chg="modSp add mod">
        <pc:chgData name="Andreas Koksrud" userId="9d9beba6-c052-407a-8599-c781a677a996" providerId="ADAL" clId="{AB938579-6700-4A3B-8706-803534392710}" dt="2024-08-27T16:22:30.838" v="11054" actId="14100"/>
        <pc:sldMkLst>
          <pc:docMk/>
          <pc:sldMk cId="421045433" sldId="1007"/>
        </pc:sldMkLst>
        <pc:spChg chg="mod">
          <ac:chgData name="Andreas Koksrud" userId="9d9beba6-c052-407a-8599-c781a677a996" providerId="ADAL" clId="{AB938579-6700-4A3B-8706-803534392710}" dt="2024-08-27T15:22:23.532" v="10430" actId="20577"/>
          <ac:spMkLst>
            <pc:docMk/>
            <pc:sldMk cId="421045433" sldId="1007"/>
            <ac:spMk id="4" creationId="{AE337074-AB5B-C4E0-C278-EB0996A91862}"/>
          </ac:spMkLst>
        </pc:spChg>
        <pc:cxnChg chg="mod">
          <ac:chgData name="Andreas Koksrud" userId="9d9beba6-c052-407a-8599-c781a677a996" providerId="ADAL" clId="{AB938579-6700-4A3B-8706-803534392710}" dt="2024-08-27T16:22:30.838" v="11054" actId="14100"/>
          <ac:cxnSpMkLst>
            <pc:docMk/>
            <pc:sldMk cId="421045433" sldId="1007"/>
            <ac:cxnSpMk id="10" creationId="{03187B1E-C6E7-C831-EC5D-1D266AEB5E6E}"/>
          </ac:cxnSpMkLst>
        </pc:cxnChg>
      </pc:sldChg>
      <pc:sldChg chg="add">
        <pc:chgData name="Andreas Koksrud" userId="9d9beba6-c052-407a-8599-c781a677a996" providerId="ADAL" clId="{AB938579-6700-4A3B-8706-803534392710}" dt="2024-08-27T15:19:23.794" v="9999" actId="2890"/>
        <pc:sldMkLst>
          <pc:docMk/>
          <pc:sldMk cId="2086457386" sldId="1008"/>
        </pc:sldMkLst>
      </pc:sldChg>
      <pc:sldChg chg="del">
        <pc:chgData name="Andreas Koksrud" userId="9d9beba6-c052-407a-8599-c781a677a996" providerId="ADAL" clId="{AB938579-6700-4A3B-8706-803534392710}" dt="2024-08-11T09:44:46.501" v="9" actId="47"/>
        <pc:sldMkLst>
          <pc:docMk/>
          <pc:sldMk cId="204293732" sldId="1009"/>
        </pc:sldMkLst>
      </pc:sldChg>
      <pc:sldChg chg="addSp delSp modSp add mod">
        <pc:chgData name="Andreas Koksrud" userId="9d9beba6-c052-407a-8599-c781a677a996" providerId="ADAL" clId="{AB938579-6700-4A3B-8706-803534392710}" dt="2024-08-27T19:39:37.184" v="12070" actId="20577"/>
        <pc:sldMkLst>
          <pc:docMk/>
          <pc:sldMk cId="1427101866" sldId="1009"/>
        </pc:sldMkLst>
        <pc:spChg chg="mod">
          <ac:chgData name="Andreas Koksrud" userId="9d9beba6-c052-407a-8599-c781a677a996" providerId="ADAL" clId="{AB938579-6700-4A3B-8706-803534392710}" dt="2024-08-27T19:33:58.826" v="11519" actId="6549"/>
          <ac:spMkLst>
            <pc:docMk/>
            <pc:sldMk cId="1427101866" sldId="1009"/>
            <ac:spMk id="2" creationId="{7F7CC99B-4621-8F36-6AF8-84A8B36B729D}"/>
          </ac:spMkLst>
        </pc:spChg>
        <pc:spChg chg="mod">
          <ac:chgData name="Andreas Koksrud" userId="9d9beba6-c052-407a-8599-c781a677a996" providerId="ADAL" clId="{AB938579-6700-4A3B-8706-803534392710}" dt="2024-08-27T19:33:14.770" v="11497" actId="6549"/>
          <ac:spMkLst>
            <pc:docMk/>
            <pc:sldMk cId="1427101866" sldId="1009"/>
            <ac:spMk id="3" creationId="{65E794F0-724C-3D93-FCA8-3D559C9F9F05}"/>
          </ac:spMkLst>
        </pc:spChg>
        <pc:spChg chg="mod">
          <ac:chgData name="Andreas Koksrud" userId="9d9beba6-c052-407a-8599-c781a677a996" providerId="ADAL" clId="{AB938579-6700-4A3B-8706-803534392710}" dt="2024-08-27T15:23:08.989" v="10432"/>
          <ac:spMkLst>
            <pc:docMk/>
            <pc:sldMk cId="1427101866" sldId="1009"/>
            <ac:spMk id="8" creationId="{F59D8BF2-DFB8-6916-C01F-05C5791D6F82}"/>
          </ac:spMkLst>
        </pc:spChg>
        <pc:spChg chg="mod">
          <ac:chgData name="Andreas Koksrud" userId="9d9beba6-c052-407a-8599-c781a677a996" providerId="ADAL" clId="{AB938579-6700-4A3B-8706-803534392710}" dt="2024-08-27T19:39:37.184" v="12070" actId="20577"/>
          <ac:spMkLst>
            <pc:docMk/>
            <pc:sldMk cId="1427101866" sldId="1009"/>
            <ac:spMk id="23" creationId="{A759C8D3-CCCF-4267-EC09-A72F8C795109}"/>
          </ac:spMkLst>
        </pc:spChg>
        <pc:spChg chg="mod">
          <ac:chgData name="Andreas Koksrud" userId="9d9beba6-c052-407a-8599-c781a677a996" providerId="ADAL" clId="{AB938579-6700-4A3B-8706-803534392710}" dt="2024-08-27T19:34:55.514" v="11542" actId="14100"/>
          <ac:spMkLst>
            <pc:docMk/>
            <pc:sldMk cId="1427101866" sldId="1009"/>
            <ac:spMk id="27" creationId="{45D99F7A-35E2-AFDB-49BE-C4E252E7E734}"/>
          </ac:spMkLst>
        </pc:spChg>
        <pc:spChg chg="mod">
          <ac:chgData name="Andreas Koksrud" userId="9d9beba6-c052-407a-8599-c781a677a996" providerId="ADAL" clId="{AB938579-6700-4A3B-8706-803534392710}" dt="2024-08-27T15:23:26.319" v="10443" actId="20577"/>
          <ac:spMkLst>
            <pc:docMk/>
            <pc:sldMk cId="1427101866" sldId="1009"/>
            <ac:spMk id="180" creationId="{00000000-0000-0000-0000-000000000000}"/>
          </ac:spMkLst>
        </pc:spChg>
        <pc:cxnChg chg="add mod">
          <ac:chgData name="Andreas Koksrud" userId="9d9beba6-c052-407a-8599-c781a677a996" providerId="ADAL" clId="{AB938579-6700-4A3B-8706-803534392710}" dt="2024-08-27T19:38:51.208" v="12053" actId="14100"/>
          <ac:cxnSpMkLst>
            <pc:docMk/>
            <pc:sldMk cId="1427101866" sldId="1009"/>
            <ac:cxnSpMk id="11" creationId="{89CFDC31-6FA5-EFBB-5D6A-C66078B7E799}"/>
          </ac:cxnSpMkLst>
        </pc:cxnChg>
        <pc:cxnChg chg="del">
          <ac:chgData name="Andreas Koksrud" userId="9d9beba6-c052-407a-8599-c781a677a996" providerId="ADAL" clId="{AB938579-6700-4A3B-8706-803534392710}" dt="2024-08-27T16:23:20.161" v="11061" actId="478"/>
          <ac:cxnSpMkLst>
            <pc:docMk/>
            <pc:sldMk cId="1427101866" sldId="1009"/>
            <ac:cxnSpMk id="12" creationId="{D1A5F59D-02AD-B87F-2CC0-AFB918D9ECBF}"/>
          </ac:cxnSpMkLst>
        </pc:cxnChg>
        <pc:cxnChg chg="del">
          <ac:chgData name="Andreas Koksrud" userId="9d9beba6-c052-407a-8599-c781a677a996" providerId="ADAL" clId="{AB938579-6700-4A3B-8706-803534392710}" dt="2024-08-27T16:23:05.361" v="11057" actId="478"/>
          <ac:cxnSpMkLst>
            <pc:docMk/>
            <pc:sldMk cId="1427101866" sldId="1009"/>
            <ac:cxnSpMk id="18" creationId="{3A5766C2-1525-CDD6-1029-DFF3327BDA1E}"/>
          </ac:cxnSpMkLst>
        </pc:cxnChg>
        <pc:cxnChg chg="mod">
          <ac:chgData name="Andreas Koksrud" userId="9d9beba6-c052-407a-8599-c781a677a996" providerId="ADAL" clId="{AB938579-6700-4A3B-8706-803534392710}" dt="2024-08-27T19:38:32.337" v="12050" actId="14100"/>
          <ac:cxnSpMkLst>
            <pc:docMk/>
            <pc:sldMk cId="1427101866" sldId="1009"/>
            <ac:cxnSpMk id="19" creationId="{E9F774F3-DA97-953B-F36F-032CBD22708B}"/>
          </ac:cxnSpMkLst>
        </pc:cxnChg>
        <pc:cxnChg chg="mod">
          <ac:chgData name="Andreas Koksrud" userId="9d9beba6-c052-407a-8599-c781a677a996" providerId="ADAL" clId="{AB938579-6700-4A3B-8706-803534392710}" dt="2024-08-27T19:38:41.265" v="12051" actId="14100"/>
          <ac:cxnSpMkLst>
            <pc:docMk/>
            <pc:sldMk cId="1427101866" sldId="1009"/>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1721478970" sldId="1010"/>
        </pc:sldMkLst>
      </pc:sldChg>
      <pc:sldChg chg="addSp delSp modSp add mod">
        <pc:chgData name="Andreas Koksrud" userId="9d9beba6-c052-407a-8599-c781a677a996" providerId="ADAL" clId="{AB938579-6700-4A3B-8706-803534392710}" dt="2024-08-27T19:40:15.291" v="12085" actId="6549"/>
        <pc:sldMkLst>
          <pc:docMk/>
          <pc:sldMk cId="2426854800" sldId="1010"/>
        </pc:sldMkLst>
        <pc:spChg chg="mod">
          <ac:chgData name="Andreas Koksrud" userId="9d9beba6-c052-407a-8599-c781a677a996" providerId="ADAL" clId="{AB938579-6700-4A3B-8706-803534392710}" dt="2024-08-27T16:21:04.681" v="10955" actId="20577"/>
          <ac:spMkLst>
            <pc:docMk/>
            <pc:sldMk cId="2426854800" sldId="1010"/>
            <ac:spMk id="2" creationId="{5E55E3D2-6C00-507E-E67D-B1585416A7DA}"/>
          </ac:spMkLst>
        </pc:spChg>
        <pc:spChg chg="mod">
          <ac:chgData name="Andreas Koksrud" userId="9d9beba6-c052-407a-8599-c781a677a996" providerId="ADAL" clId="{AB938579-6700-4A3B-8706-803534392710}" dt="2024-08-27T15:33:09.324" v="10473" actId="20577"/>
          <ac:spMkLst>
            <pc:docMk/>
            <pc:sldMk cId="2426854800" sldId="1010"/>
            <ac:spMk id="8" creationId="{F59D8BF2-DFB8-6916-C01F-05C5791D6F82}"/>
          </ac:spMkLst>
        </pc:spChg>
        <pc:spChg chg="mod">
          <ac:chgData name="Andreas Koksrud" userId="9d9beba6-c052-407a-8599-c781a677a996" providerId="ADAL" clId="{AB938579-6700-4A3B-8706-803534392710}" dt="2024-08-27T19:40:15.291" v="12085" actId="6549"/>
          <ac:spMkLst>
            <pc:docMk/>
            <pc:sldMk cId="2426854800" sldId="1010"/>
            <ac:spMk id="11" creationId="{7E1FDFDF-C4D5-4D5B-B670-D738C75A5160}"/>
          </ac:spMkLst>
        </pc:spChg>
        <pc:spChg chg="add mod">
          <ac:chgData name="Andreas Koksrud" userId="9d9beba6-c052-407a-8599-c781a677a996" providerId="ADAL" clId="{AB938579-6700-4A3B-8706-803534392710}" dt="2024-08-27T15:38:58.355" v="10944" actId="1076"/>
          <ac:spMkLst>
            <pc:docMk/>
            <pc:sldMk cId="2426854800" sldId="1010"/>
            <ac:spMk id="13" creationId="{1EC5EC6C-9F64-CCA8-0B56-153F4D48E68B}"/>
          </ac:spMkLst>
        </pc:spChg>
        <pc:spChg chg="add mod">
          <ac:chgData name="Andreas Koksrud" userId="9d9beba6-c052-407a-8599-c781a677a996" providerId="ADAL" clId="{AB938579-6700-4A3B-8706-803534392710}" dt="2024-08-27T15:39:43.816" v="10951" actId="207"/>
          <ac:spMkLst>
            <pc:docMk/>
            <pc:sldMk cId="2426854800" sldId="1010"/>
            <ac:spMk id="17" creationId="{315F2D70-0388-2A95-8433-76A29CA74BE6}"/>
          </ac:spMkLst>
        </pc:spChg>
        <pc:spChg chg="mod">
          <ac:chgData name="Andreas Koksrud" userId="9d9beba6-c052-407a-8599-c781a677a996" providerId="ADAL" clId="{AB938579-6700-4A3B-8706-803534392710}" dt="2024-08-27T15:33:23.671" v="10519" actId="20577"/>
          <ac:spMkLst>
            <pc:docMk/>
            <pc:sldMk cId="2426854800" sldId="1010"/>
            <ac:spMk id="180" creationId="{00000000-0000-0000-0000-000000000000}"/>
          </ac:spMkLst>
        </pc:spChg>
        <pc:picChg chg="add mod modCrop">
          <ac:chgData name="Andreas Koksrud" userId="9d9beba6-c052-407a-8599-c781a677a996" providerId="ADAL" clId="{AB938579-6700-4A3B-8706-803534392710}" dt="2024-08-27T15:35:56.296" v="10933" actId="732"/>
          <ac:picMkLst>
            <pc:docMk/>
            <pc:sldMk cId="2426854800" sldId="1010"/>
            <ac:picMk id="6" creationId="{9057B29B-AE97-C0AB-7E86-A0DF7FD145F3}"/>
          </ac:picMkLst>
        </pc:picChg>
        <pc:picChg chg="add mod">
          <ac:chgData name="Andreas Koksrud" userId="9d9beba6-c052-407a-8599-c781a677a996" providerId="ADAL" clId="{AB938579-6700-4A3B-8706-803534392710}" dt="2024-08-27T15:36:07.510" v="10935" actId="1076"/>
          <ac:picMkLst>
            <pc:docMk/>
            <pc:sldMk cId="2426854800" sldId="1010"/>
            <ac:picMk id="9" creationId="{908FD01E-B42E-E1B6-7B4F-F5ECE7A30FC0}"/>
          </ac:picMkLst>
        </pc:picChg>
        <pc:picChg chg="del">
          <ac:chgData name="Andreas Koksrud" userId="9d9beba6-c052-407a-8599-c781a677a996" providerId="ADAL" clId="{AB938579-6700-4A3B-8706-803534392710}" dt="2024-08-27T15:34:26.540" v="10782" actId="478"/>
          <ac:picMkLst>
            <pc:docMk/>
            <pc:sldMk cId="2426854800" sldId="1010"/>
            <ac:picMk id="10" creationId="{769CA1F4-D1B3-A5B6-1B8E-7942E4E6D2A7}"/>
          </ac:picMkLst>
        </pc:picChg>
        <pc:cxnChg chg="mod">
          <ac:chgData name="Andreas Koksrud" userId="9d9beba6-c052-407a-8599-c781a677a996" providerId="ADAL" clId="{AB938579-6700-4A3B-8706-803534392710}" dt="2024-08-27T16:21:04.681" v="10955" actId="20577"/>
          <ac:cxnSpMkLst>
            <pc:docMk/>
            <pc:sldMk cId="2426854800" sldId="1010"/>
            <ac:cxnSpMk id="12" creationId="{8082D20C-73E8-6935-27DF-B2BCF2B7C653}"/>
          </ac:cxnSpMkLst>
        </pc:cxnChg>
        <pc:cxnChg chg="add mod">
          <ac:chgData name="Andreas Koksrud" userId="9d9beba6-c052-407a-8599-c781a677a996" providerId="ADAL" clId="{AB938579-6700-4A3B-8706-803534392710}" dt="2024-08-27T15:39:06.824" v="10947" actId="14100"/>
          <ac:cxnSpMkLst>
            <pc:docMk/>
            <pc:sldMk cId="2426854800" sldId="1010"/>
            <ac:cxnSpMk id="14" creationId="{6EAC4D36-2C8B-C308-2A6A-5712665887CE}"/>
          </ac:cxnSpMkLst>
        </pc:cxnChg>
      </pc:sldChg>
      <pc:sldChg chg="del">
        <pc:chgData name="Andreas Koksrud" userId="9d9beba6-c052-407a-8599-c781a677a996" providerId="ADAL" clId="{AB938579-6700-4A3B-8706-803534392710}" dt="2024-08-11T09:44:46.501" v="9" actId="47"/>
        <pc:sldMkLst>
          <pc:docMk/>
          <pc:sldMk cId="653559357" sldId="1011"/>
        </pc:sldMkLst>
      </pc:sldChg>
      <pc:sldChg chg="delSp modSp add mod">
        <pc:chgData name="Andreas Koksrud" userId="9d9beba6-c052-407a-8599-c781a677a996" providerId="ADAL" clId="{AB938579-6700-4A3B-8706-803534392710}" dt="2024-08-29T18:00:56.195" v="13062" actId="20577"/>
        <pc:sldMkLst>
          <pc:docMk/>
          <pc:sldMk cId="2150367634" sldId="1011"/>
        </pc:sldMkLst>
        <pc:spChg chg="del">
          <ac:chgData name="Andreas Koksrud" userId="9d9beba6-c052-407a-8599-c781a677a996" providerId="ADAL" clId="{AB938579-6700-4A3B-8706-803534392710}" dt="2024-08-27T19:41:16.270" v="12112" actId="478"/>
          <ac:spMkLst>
            <pc:docMk/>
            <pc:sldMk cId="2150367634" sldId="1011"/>
            <ac:spMk id="2" creationId="{5E55E3D2-6C00-507E-E67D-B1585416A7DA}"/>
          </ac:spMkLst>
        </pc:spChg>
        <pc:spChg chg="del">
          <ac:chgData name="Andreas Koksrud" userId="9d9beba6-c052-407a-8599-c781a677a996" providerId="ADAL" clId="{AB938579-6700-4A3B-8706-803534392710}" dt="2024-08-27T19:41:18.151" v="12113" actId="478"/>
          <ac:spMkLst>
            <pc:docMk/>
            <pc:sldMk cId="2150367634" sldId="1011"/>
            <ac:spMk id="4" creationId="{C74185B4-55D0-B4EA-E65D-51F42B09D894}"/>
          </ac:spMkLst>
        </pc:spChg>
        <pc:spChg chg="mod">
          <ac:chgData name="Andreas Koksrud" userId="9d9beba6-c052-407a-8599-c781a677a996" providerId="ADAL" clId="{AB938579-6700-4A3B-8706-803534392710}" dt="2024-08-29T18:00:56.195" v="13062" actId="20577"/>
          <ac:spMkLst>
            <pc:docMk/>
            <pc:sldMk cId="2150367634" sldId="1011"/>
            <ac:spMk id="11" creationId="{7E1FDFDF-C4D5-4D5B-B670-D738C75A5160}"/>
          </ac:spMkLst>
        </pc:spChg>
        <pc:spChg chg="del">
          <ac:chgData name="Andreas Koksrud" userId="9d9beba6-c052-407a-8599-c781a677a996" providerId="ADAL" clId="{AB938579-6700-4A3B-8706-803534392710}" dt="2024-08-27T19:41:25.019" v="12117" actId="478"/>
          <ac:spMkLst>
            <pc:docMk/>
            <pc:sldMk cId="2150367634" sldId="1011"/>
            <ac:spMk id="13" creationId="{1EC5EC6C-9F64-CCA8-0B56-153F4D48E68B}"/>
          </ac:spMkLst>
        </pc:spChg>
        <pc:spChg chg="del">
          <ac:chgData name="Andreas Koksrud" userId="9d9beba6-c052-407a-8599-c781a677a996" providerId="ADAL" clId="{AB938579-6700-4A3B-8706-803534392710}" dt="2024-08-27T19:41:22.063" v="12116" actId="478"/>
          <ac:spMkLst>
            <pc:docMk/>
            <pc:sldMk cId="2150367634" sldId="1011"/>
            <ac:spMk id="17" creationId="{315F2D70-0388-2A95-8433-76A29CA74BE6}"/>
          </ac:spMkLst>
        </pc:spChg>
        <pc:spChg chg="mod">
          <ac:chgData name="Andreas Koksrud" userId="9d9beba6-c052-407a-8599-c781a677a996" providerId="ADAL" clId="{AB938579-6700-4A3B-8706-803534392710}" dt="2024-08-27T19:41:04.992" v="12109" actId="6549"/>
          <ac:spMkLst>
            <pc:docMk/>
            <pc:sldMk cId="2150367634" sldId="1011"/>
            <ac:spMk id="180" creationId="{00000000-0000-0000-0000-000000000000}"/>
          </ac:spMkLst>
        </pc:spChg>
        <pc:picChg chg="del">
          <ac:chgData name="Andreas Koksrud" userId="9d9beba6-c052-407a-8599-c781a677a996" providerId="ADAL" clId="{AB938579-6700-4A3B-8706-803534392710}" dt="2024-08-27T19:41:09.909" v="12110" actId="478"/>
          <ac:picMkLst>
            <pc:docMk/>
            <pc:sldMk cId="2150367634" sldId="1011"/>
            <ac:picMk id="6" creationId="{9057B29B-AE97-C0AB-7E86-A0DF7FD145F3}"/>
          </ac:picMkLst>
        </pc:picChg>
        <pc:picChg chg="del">
          <ac:chgData name="Andreas Koksrud" userId="9d9beba6-c052-407a-8599-c781a677a996" providerId="ADAL" clId="{AB938579-6700-4A3B-8706-803534392710}" dt="2024-08-27T19:41:10.789" v="12111" actId="478"/>
          <ac:picMkLst>
            <pc:docMk/>
            <pc:sldMk cId="2150367634" sldId="1011"/>
            <ac:picMk id="9" creationId="{908FD01E-B42E-E1B6-7B4F-F5ECE7A30FC0}"/>
          </ac:picMkLst>
        </pc:picChg>
        <pc:cxnChg chg="del mod">
          <ac:chgData name="Andreas Koksrud" userId="9d9beba6-c052-407a-8599-c781a677a996" providerId="ADAL" clId="{AB938579-6700-4A3B-8706-803534392710}" dt="2024-08-27T19:41:19.324" v="12114" actId="478"/>
          <ac:cxnSpMkLst>
            <pc:docMk/>
            <pc:sldMk cId="2150367634" sldId="1011"/>
            <ac:cxnSpMk id="12" creationId="{8082D20C-73E8-6935-27DF-B2BCF2B7C653}"/>
          </ac:cxnSpMkLst>
        </pc:cxnChg>
        <pc:cxnChg chg="del">
          <ac:chgData name="Andreas Koksrud" userId="9d9beba6-c052-407a-8599-c781a677a996" providerId="ADAL" clId="{AB938579-6700-4A3B-8706-803534392710}" dt="2024-08-27T19:41:20.825" v="12115" actId="478"/>
          <ac:cxnSpMkLst>
            <pc:docMk/>
            <pc:sldMk cId="2150367634" sldId="1011"/>
            <ac:cxnSpMk id="14" creationId="{6EAC4D36-2C8B-C308-2A6A-5712665887CE}"/>
          </ac:cxnSpMkLst>
        </pc:cxnChg>
      </pc:sldChg>
      <pc:sldChg chg="modSp add mod">
        <pc:chgData name="Andreas Koksrud" userId="9d9beba6-c052-407a-8599-c781a677a996" providerId="ADAL" clId="{AB938579-6700-4A3B-8706-803534392710}" dt="2024-08-29T18:46:40.544" v="14331" actId="20577"/>
        <pc:sldMkLst>
          <pc:docMk/>
          <pc:sldMk cId="3603978762" sldId="1012"/>
        </pc:sldMkLst>
        <pc:spChg chg="mod">
          <ac:chgData name="Andreas Koksrud" userId="9d9beba6-c052-407a-8599-c781a677a996" providerId="ADAL" clId="{AB938579-6700-4A3B-8706-803534392710}" dt="2024-08-29T18:46:40.544" v="14331" actId="20577"/>
          <ac:spMkLst>
            <pc:docMk/>
            <pc:sldMk cId="3603978762" sldId="1012"/>
            <ac:spMk id="8" creationId="{F59D8BF2-DFB8-6916-C01F-05C5791D6F82}"/>
          </ac:spMkLst>
        </pc:spChg>
      </pc:sldChg>
      <pc:sldChg chg="addSp delSp modSp add mod ord">
        <pc:chgData name="Andreas Koksrud" userId="9d9beba6-c052-407a-8599-c781a677a996" providerId="ADAL" clId="{AB938579-6700-4A3B-8706-803534392710}" dt="2024-08-29T19:05:48.353" v="14426" actId="1076"/>
        <pc:sldMkLst>
          <pc:docMk/>
          <pc:sldMk cId="1540084303" sldId="1013"/>
        </pc:sldMkLst>
        <pc:spChg chg="del">
          <ac:chgData name="Andreas Koksrud" userId="9d9beba6-c052-407a-8599-c781a677a996" providerId="ADAL" clId="{AB938579-6700-4A3B-8706-803534392710}" dt="2024-08-29T18:18:24.178" v="14159" actId="478"/>
          <ac:spMkLst>
            <pc:docMk/>
            <pc:sldMk cId="1540084303" sldId="1013"/>
            <ac:spMk id="2" creationId="{5E55E3D2-6C00-507E-E67D-B1585416A7DA}"/>
          </ac:spMkLst>
        </pc:spChg>
        <pc:spChg chg="del">
          <ac:chgData name="Andreas Koksrud" userId="9d9beba6-c052-407a-8599-c781a677a996" providerId="ADAL" clId="{AB938579-6700-4A3B-8706-803534392710}" dt="2024-08-29T18:18:28.289" v="14161" actId="478"/>
          <ac:spMkLst>
            <pc:docMk/>
            <pc:sldMk cId="1540084303" sldId="1013"/>
            <ac:spMk id="3" creationId="{4019AEEF-C34C-FD72-06EC-15656A27EFB2}"/>
          </ac:spMkLst>
        </pc:spChg>
        <pc:spChg chg="del">
          <ac:chgData name="Andreas Koksrud" userId="9d9beba6-c052-407a-8599-c781a677a996" providerId="ADAL" clId="{AB938579-6700-4A3B-8706-803534392710}" dt="2024-08-29T18:18:26.372" v="14160" actId="478"/>
          <ac:spMkLst>
            <pc:docMk/>
            <pc:sldMk cId="1540084303" sldId="1013"/>
            <ac:spMk id="4" creationId="{C74185B4-55D0-B4EA-E65D-51F42B09D894}"/>
          </ac:spMkLst>
        </pc:spChg>
        <pc:spChg chg="add mod">
          <ac:chgData name="Andreas Koksrud" userId="9d9beba6-c052-407a-8599-c781a677a996" providerId="ADAL" clId="{AB938579-6700-4A3B-8706-803534392710}" dt="2024-08-29T18:48:28.128" v="14422" actId="13926"/>
          <ac:spMkLst>
            <pc:docMk/>
            <pc:sldMk cId="1540084303" sldId="1013"/>
            <ac:spMk id="6" creationId="{B6C2951D-8331-1442-463A-FF6BCC540DC3}"/>
          </ac:spMkLst>
        </pc:spChg>
        <pc:spChg chg="mod">
          <ac:chgData name="Andreas Koksrud" userId="9d9beba6-c052-407a-8599-c781a677a996" providerId="ADAL" clId="{AB938579-6700-4A3B-8706-803534392710}" dt="2024-08-29T18:47:09.874" v="14337" actId="20577"/>
          <ac:spMkLst>
            <pc:docMk/>
            <pc:sldMk cId="1540084303" sldId="1013"/>
            <ac:spMk id="8" creationId="{F59D8BF2-DFB8-6916-C01F-05C5791D6F82}"/>
          </ac:spMkLst>
        </pc:spChg>
        <pc:spChg chg="del mod">
          <ac:chgData name="Andreas Koksrud" userId="9d9beba6-c052-407a-8599-c781a677a996" providerId="ADAL" clId="{AB938579-6700-4A3B-8706-803534392710}" dt="2024-08-29T18:17:58.734" v="14156"/>
          <ac:spMkLst>
            <pc:docMk/>
            <pc:sldMk cId="1540084303" sldId="1013"/>
            <ac:spMk id="14" creationId="{C85A9E99-AA4E-C194-FF2A-6C5AC5C1CF94}"/>
          </ac:spMkLst>
        </pc:spChg>
        <pc:spChg chg="mod">
          <ac:chgData name="Andreas Koksrud" userId="9d9beba6-c052-407a-8599-c781a677a996" providerId="ADAL" clId="{AB938579-6700-4A3B-8706-803534392710}" dt="2024-08-29T18:23:09.172" v="14327"/>
          <ac:spMkLst>
            <pc:docMk/>
            <pc:sldMk cId="1540084303" sldId="1013"/>
            <ac:spMk id="180" creationId="{00000000-0000-0000-0000-000000000000}"/>
          </ac:spMkLst>
        </pc:spChg>
        <pc:picChg chg="add del mod">
          <ac:chgData name="Andreas Koksrud" userId="9d9beba6-c052-407a-8599-c781a677a996" providerId="ADAL" clId="{AB938579-6700-4A3B-8706-803534392710}" dt="2024-08-29T19:05:46.480" v="14424" actId="478"/>
          <ac:picMkLst>
            <pc:docMk/>
            <pc:sldMk cId="1540084303" sldId="1013"/>
            <ac:picMk id="9" creationId="{C698270B-A02A-8278-CA7D-7B1261D18C90}"/>
          </ac:picMkLst>
        </pc:picChg>
        <pc:picChg chg="add mod">
          <ac:chgData name="Andreas Koksrud" userId="9d9beba6-c052-407a-8599-c781a677a996" providerId="ADAL" clId="{AB938579-6700-4A3B-8706-803534392710}" dt="2024-08-29T19:05:48.353" v="14426" actId="1076"/>
          <ac:picMkLst>
            <pc:docMk/>
            <pc:sldMk cId="1540084303" sldId="1013"/>
            <ac:picMk id="11" creationId="{DEC7F54A-7E01-5612-B217-FAC224214CDE}"/>
          </ac:picMkLst>
        </pc:picChg>
      </pc:sldChg>
      <pc:sldChg chg="modSp add mod ord">
        <pc:chgData name="Andreas Koksrud" userId="9d9beba6-c052-407a-8599-c781a677a996" providerId="ADAL" clId="{AB938579-6700-4A3B-8706-803534392710}" dt="2024-08-29T18:47:34.722" v="14343"/>
        <pc:sldMkLst>
          <pc:docMk/>
          <pc:sldMk cId="3692337183" sldId="1014"/>
        </pc:sldMkLst>
        <pc:spChg chg="mod">
          <ac:chgData name="Andreas Koksrud" userId="9d9beba6-c052-407a-8599-c781a677a996" providerId="ADAL" clId="{AB938579-6700-4A3B-8706-803534392710}" dt="2024-08-29T18:47:12.722" v="14339" actId="20577"/>
          <ac:spMkLst>
            <pc:docMk/>
            <pc:sldMk cId="3692337183" sldId="1014"/>
            <ac:spMk id="8" creationId="{F59D8BF2-DFB8-6916-C01F-05C5791D6F82}"/>
          </ac:spMkLst>
        </pc:spChg>
        <pc:spChg chg="mod">
          <ac:chgData name="Andreas Koksrud" userId="9d9beba6-c052-407a-8599-c781a677a996" providerId="ADAL" clId="{AB938579-6700-4A3B-8706-803534392710}" dt="2024-08-29T18:23:09.172" v="14327"/>
          <ac:spMkLst>
            <pc:docMk/>
            <pc:sldMk cId="3692337183" sldId="1014"/>
            <ac:spMk id="180" creationId="{00000000-0000-0000-0000-000000000000}"/>
          </ac:spMkLst>
        </pc:spChg>
      </pc:sldChg>
      <pc:sldChg chg="modSp add mod ord">
        <pc:chgData name="Andreas Koksrud" userId="9d9beba6-c052-407a-8599-c781a677a996" providerId="ADAL" clId="{AB938579-6700-4A3B-8706-803534392710}" dt="2024-08-29T18:47:34.722" v="14343"/>
        <pc:sldMkLst>
          <pc:docMk/>
          <pc:sldMk cId="2794383705" sldId="1015"/>
        </pc:sldMkLst>
        <pc:spChg chg="mod">
          <ac:chgData name="Andreas Koksrud" userId="9d9beba6-c052-407a-8599-c781a677a996" providerId="ADAL" clId="{AB938579-6700-4A3B-8706-803534392710}" dt="2024-08-29T18:47:15.388" v="14341" actId="20577"/>
          <ac:spMkLst>
            <pc:docMk/>
            <pc:sldMk cId="2794383705" sldId="1015"/>
            <ac:spMk id="8" creationId="{F59D8BF2-DFB8-6916-C01F-05C5791D6F82}"/>
          </ac:spMkLst>
        </pc:spChg>
        <pc:spChg chg="mod">
          <ac:chgData name="Andreas Koksrud" userId="9d9beba6-c052-407a-8599-c781a677a996" providerId="ADAL" clId="{AB938579-6700-4A3B-8706-803534392710}" dt="2024-08-29T18:23:09.172" v="14327"/>
          <ac:spMkLst>
            <pc:docMk/>
            <pc:sldMk cId="2794383705" sldId="1015"/>
            <ac:spMk id="180" creationId="{00000000-0000-0000-0000-000000000000}"/>
          </ac:spMkLst>
        </pc:spChg>
      </pc:sldChg>
    </pc:docChg>
  </pc:docChgLst>
  <pc:docChgLst>
    <pc:chgData name="Kjetil Teigen Hansen (KTH)" userId="S::kth_conscia.com#ext#@telenorgroup.onmicrosoft.com::f8a0f255-21b8-4c53-aace-7d9a45a4c72e" providerId="AD" clId="Web-{4CCCE32B-6644-2D4B-0A6E-B7AD393AB3A6}"/>
    <pc:docChg chg="modSld">
      <pc:chgData name="Kjetil Teigen Hansen (KTH)" userId="S::kth_conscia.com#ext#@telenorgroup.onmicrosoft.com::f8a0f255-21b8-4c53-aace-7d9a45a4c72e" providerId="AD" clId="Web-{4CCCE32B-6644-2D4B-0A6E-B7AD393AB3A6}" dt="2024-09-13T15:01:02.148" v="39" actId="20577"/>
      <pc:docMkLst>
        <pc:docMk/>
      </pc:docMkLst>
      <pc:sldChg chg="modSp">
        <pc:chgData name="Kjetil Teigen Hansen (KTH)" userId="S::kth_conscia.com#ext#@telenorgroup.onmicrosoft.com::f8a0f255-21b8-4c53-aace-7d9a45a4c72e" providerId="AD" clId="Web-{4CCCE32B-6644-2D4B-0A6E-B7AD393AB3A6}" dt="2024-09-13T15:01:02.148" v="39" actId="20577"/>
        <pc:sldMkLst>
          <pc:docMk/>
          <pc:sldMk cId="1831509774" sldId="1051"/>
        </pc:sldMkLst>
        <pc:spChg chg="mod">
          <ac:chgData name="Kjetil Teigen Hansen (KTH)" userId="S::kth_conscia.com#ext#@telenorgroup.onmicrosoft.com::f8a0f255-21b8-4c53-aace-7d9a45a4c72e" providerId="AD" clId="Web-{4CCCE32B-6644-2D4B-0A6E-B7AD393AB3A6}" dt="2024-09-13T15:01:02.148" v="39" actId="20577"/>
          <ac:spMkLst>
            <pc:docMk/>
            <pc:sldMk cId="1831509774" sldId="1051"/>
            <ac:spMk id="6" creationId="{554BF9A7-D0CD-F7FC-7EE1-0A5687A7F7FF}"/>
          </ac:spMkLst>
        </pc:spChg>
      </pc:sldChg>
    </pc:docChg>
  </pc:docChgLst>
  <pc:docChgLst>
    <pc:chgData name="Kjetil Teigen Hansen (KTH)" userId="b00e1467-cd04-4012-9851-f763aaf02a55" providerId="ADAL" clId="{D28E0ECC-522A-4595-860D-67885721EC79}"/>
    <pc:docChg chg="undo redo custSel addSld delSld modSld sldOrd modSection">
      <pc:chgData name="Kjetil Teigen Hansen (KTH)" userId="b00e1467-cd04-4012-9851-f763aaf02a55" providerId="ADAL" clId="{D28E0ECC-522A-4595-860D-67885721EC79}" dt="2024-09-08T17:44:19.776" v="5506" actId="20577"/>
      <pc:docMkLst>
        <pc:docMk/>
      </pc:docMkLst>
      <pc:sldChg chg="addSp delSp modSp mod">
        <pc:chgData name="Kjetil Teigen Hansen (KTH)" userId="b00e1467-cd04-4012-9851-f763aaf02a55" providerId="ADAL" clId="{D28E0ECC-522A-4595-860D-67885721EC79}" dt="2024-09-08T12:58:37.834" v="83" actId="20577"/>
        <pc:sldMkLst>
          <pc:docMk/>
          <pc:sldMk cId="2176964589" sldId="917"/>
        </pc:sldMkLst>
        <pc:spChg chg="add mod">
          <ac:chgData name="Kjetil Teigen Hansen (KTH)" userId="b00e1467-cd04-4012-9851-f763aaf02a55" providerId="ADAL" clId="{D28E0ECC-522A-4595-860D-67885721EC79}" dt="2024-09-08T12:58:37.834" v="83" actId="20577"/>
          <ac:spMkLst>
            <pc:docMk/>
            <pc:sldMk cId="2176964589" sldId="917"/>
            <ac:spMk id="2" creationId="{E6BE6A5B-F910-9CBB-2546-BBDFD58035A0}"/>
          </ac:spMkLst>
        </pc:spChg>
        <pc:spChg chg="add del mod">
          <ac:chgData name="Kjetil Teigen Hansen (KTH)" userId="b00e1467-cd04-4012-9851-f763aaf02a55" providerId="ADAL" clId="{D28E0ECC-522A-4595-860D-67885721EC79}" dt="2024-09-08T12:57:33.287" v="2" actId="478"/>
          <ac:spMkLst>
            <pc:docMk/>
            <pc:sldMk cId="2176964589" sldId="917"/>
            <ac:spMk id="6" creationId="{4823B0F0-1517-E87E-0B3C-25B62FA2E9B2}"/>
          </ac:spMkLst>
        </pc:spChg>
        <pc:spChg chg="del">
          <ac:chgData name="Kjetil Teigen Hansen (KTH)" userId="b00e1467-cd04-4012-9851-f763aaf02a55" providerId="ADAL" clId="{D28E0ECC-522A-4595-860D-67885721EC79}" dt="2024-09-08T12:57:30.125" v="1" actId="478"/>
          <ac:spMkLst>
            <pc:docMk/>
            <pc:sldMk cId="2176964589" sldId="917"/>
            <ac:spMk id="181" creationId="{00000000-0000-0000-0000-000000000000}"/>
          </ac:spMkLst>
        </pc:spChg>
      </pc:sldChg>
      <pc:sldChg chg="addSp delSp modSp add mod">
        <pc:chgData name="Kjetil Teigen Hansen (KTH)" userId="b00e1467-cd04-4012-9851-f763aaf02a55" providerId="ADAL" clId="{D28E0ECC-522A-4595-860D-67885721EC79}" dt="2024-09-08T13:15:15.129" v="959" actId="14100"/>
        <pc:sldMkLst>
          <pc:docMk/>
          <pc:sldMk cId="1116294649" sldId="1030"/>
        </pc:sldMkLst>
        <pc:spChg chg="mod">
          <ac:chgData name="Kjetil Teigen Hansen (KTH)" userId="b00e1467-cd04-4012-9851-f763aaf02a55" providerId="ADAL" clId="{D28E0ECC-522A-4595-860D-67885721EC79}" dt="2024-09-08T13:15:09.437" v="956" actId="1076"/>
          <ac:spMkLst>
            <pc:docMk/>
            <pc:sldMk cId="1116294649" sldId="1030"/>
            <ac:spMk id="7" creationId="{AB39B2EF-DA75-2EBD-A607-63447DACDE5B}"/>
          </ac:spMkLst>
        </pc:spChg>
        <pc:spChg chg="add mod">
          <ac:chgData name="Kjetil Teigen Hansen (KTH)" userId="b00e1467-cd04-4012-9851-f763aaf02a55" providerId="ADAL" clId="{D28E0ECC-522A-4595-860D-67885721EC79}" dt="2024-09-08T13:11:43.284" v="896" actId="20577"/>
          <ac:spMkLst>
            <pc:docMk/>
            <pc:sldMk cId="1116294649" sldId="1030"/>
            <ac:spMk id="10" creationId="{22140318-6B30-00F6-DA76-577338FB7E0E}"/>
          </ac:spMkLst>
        </pc:spChg>
        <pc:spChg chg="add mod">
          <ac:chgData name="Kjetil Teigen Hansen (KTH)" userId="b00e1467-cd04-4012-9851-f763aaf02a55" providerId="ADAL" clId="{D28E0ECC-522A-4595-860D-67885721EC79}" dt="2024-09-08T13:12:08.211" v="902" actId="14100"/>
          <ac:spMkLst>
            <pc:docMk/>
            <pc:sldMk cId="1116294649" sldId="1030"/>
            <ac:spMk id="12" creationId="{E81C564E-D3F6-7677-64E3-F2EF7C381676}"/>
          </ac:spMkLst>
        </pc:spChg>
        <pc:spChg chg="mod">
          <ac:chgData name="Kjetil Teigen Hansen (KTH)" userId="b00e1467-cd04-4012-9851-f763aaf02a55" providerId="ADAL" clId="{D28E0ECC-522A-4595-860D-67885721EC79}" dt="2024-09-08T13:02:00.949" v="160" actId="20577"/>
          <ac:spMkLst>
            <pc:docMk/>
            <pc:sldMk cId="1116294649" sldId="1030"/>
            <ac:spMk id="180" creationId="{00000000-0000-0000-0000-000000000000}"/>
          </ac:spMkLst>
        </pc:spChg>
        <pc:picChg chg="del">
          <ac:chgData name="Kjetil Teigen Hansen (KTH)" userId="b00e1467-cd04-4012-9851-f763aaf02a55" providerId="ADAL" clId="{D28E0ECC-522A-4595-860D-67885721EC79}" dt="2024-09-08T13:02:02.321" v="161" actId="478"/>
          <ac:picMkLst>
            <pc:docMk/>
            <pc:sldMk cId="1116294649" sldId="1030"/>
            <ac:picMk id="3" creationId="{B3270492-3744-9C93-25A5-F59B496F8489}"/>
          </ac:picMkLst>
        </pc:picChg>
        <pc:picChg chg="del">
          <ac:chgData name="Kjetil Teigen Hansen (KTH)" userId="b00e1467-cd04-4012-9851-f763aaf02a55" providerId="ADAL" clId="{D28E0ECC-522A-4595-860D-67885721EC79}" dt="2024-09-08T13:02:02.658" v="162" actId="478"/>
          <ac:picMkLst>
            <pc:docMk/>
            <pc:sldMk cId="1116294649" sldId="1030"/>
            <ac:picMk id="5" creationId="{30A565A0-A0CA-B3AC-DEC8-E28C67A7482C}"/>
          </ac:picMkLst>
        </pc:picChg>
        <pc:picChg chg="del">
          <ac:chgData name="Kjetil Teigen Hansen (KTH)" userId="b00e1467-cd04-4012-9851-f763aaf02a55" providerId="ADAL" clId="{D28E0ECC-522A-4595-860D-67885721EC79}" dt="2024-09-08T13:02:02.970" v="163" actId="478"/>
          <ac:picMkLst>
            <pc:docMk/>
            <pc:sldMk cId="1116294649" sldId="1030"/>
            <ac:picMk id="8" creationId="{14E547F0-6ED9-281C-5245-834E9D455034}"/>
          </ac:picMkLst>
        </pc:picChg>
        <pc:picChg chg="add mod">
          <ac:chgData name="Kjetil Teigen Hansen (KTH)" userId="b00e1467-cd04-4012-9851-f763aaf02a55" providerId="ADAL" clId="{D28E0ECC-522A-4595-860D-67885721EC79}" dt="2024-09-08T13:15:10.809" v="957" actId="1076"/>
          <ac:picMkLst>
            <pc:docMk/>
            <pc:sldMk cId="1116294649" sldId="1030"/>
            <ac:picMk id="9" creationId="{C798F4D6-DFD6-031F-F284-2A7BB3D1ABAF}"/>
          </ac:picMkLst>
        </pc:picChg>
        <pc:picChg chg="del">
          <ac:chgData name="Kjetil Teigen Hansen (KTH)" userId="b00e1467-cd04-4012-9851-f763aaf02a55" providerId="ADAL" clId="{D28E0ECC-522A-4595-860D-67885721EC79}" dt="2024-09-08T13:02:03.445" v="164" actId="478"/>
          <ac:picMkLst>
            <pc:docMk/>
            <pc:sldMk cId="1116294649" sldId="1030"/>
            <ac:picMk id="11" creationId="{AAD7CC32-C95B-DA35-4442-042765C5C685}"/>
          </ac:picMkLst>
        </pc:picChg>
        <pc:picChg chg="del">
          <ac:chgData name="Kjetil Teigen Hansen (KTH)" userId="b00e1467-cd04-4012-9851-f763aaf02a55" providerId="ADAL" clId="{D28E0ECC-522A-4595-860D-67885721EC79}" dt="2024-09-08T13:02:03.790" v="165" actId="478"/>
          <ac:picMkLst>
            <pc:docMk/>
            <pc:sldMk cId="1116294649" sldId="1030"/>
            <ac:picMk id="13" creationId="{994515D4-E0F5-6CA5-AAF6-A02BC8219EFE}"/>
          </ac:picMkLst>
        </pc:picChg>
        <pc:picChg chg="del">
          <ac:chgData name="Kjetil Teigen Hansen (KTH)" userId="b00e1467-cd04-4012-9851-f763aaf02a55" providerId="ADAL" clId="{D28E0ECC-522A-4595-860D-67885721EC79}" dt="2024-09-08T13:02:04.180" v="166" actId="478"/>
          <ac:picMkLst>
            <pc:docMk/>
            <pc:sldMk cId="1116294649" sldId="1030"/>
            <ac:picMk id="15" creationId="{24E22111-0FA0-0A5D-447E-7E2492F7ACCB}"/>
          </ac:picMkLst>
        </pc:picChg>
        <pc:cxnChg chg="add mod">
          <ac:chgData name="Kjetil Teigen Hansen (KTH)" userId="b00e1467-cd04-4012-9851-f763aaf02a55" providerId="ADAL" clId="{D28E0ECC-522A-4595-860D-67885721EC79}" dt="2024-09-08T13:15:13.209" v="958" actId="14100"/>
          <ac:cxnSpMkLst>
            <pc:docMk/>
            <pc:sldMk cId="1116294649" sldId="1030"/>
            <ac:cxnSpMk id="14" creationId="{5606E6FA-127F-13E5-7AD9-362A4C4D0FBF}"/>
          </ac:cxnSpMkLst>
        </pc:cxnChg>
        <pc:cxnChg chg="del">
          <ac:chgData name="Kjetil Teigen Hansen (KTH)" userId="b00e1467-cd04-4012-9851-f763aaf02a55" providerId="ADAL" clId="{D28E0ECC-522A-4595-860D-67885721EC79}" dt="2024-09-08T13:02:06.467" v="170" actId="478"/>
          <ac:cxnSpMkLst>
            <pc:docMk/>
            <pc:sldMk cId="1116294649" sldId="1030"/>
            <ac:cxnSpMk id="17" creationId="{69A0520C-ED2E-6E7A-E01D-86C7846C2CC9}"/>
          </ac:cxnSpMkLst>
        </pc:cxnChg>
        <pc:cxnChg chg="del">
          <ac:chgData name="Kjetil Teigen Hansen (KTH)" userId="b00e1467-cd04-4012-9851-f763aaf02a55" providerId="ADAL" clId="{D28E0ECC-522A-4595-860D-67885721EC79}" dt="2024-09-08T13:02:05.912" v="169" actId="478"/>
          <ac:cxnSpMkLst>
            <pc:docMk/>
            <pc:sldMk cId="1116294649" sldId="1030"/>
            <ac:cxnSpMk id="18" creationId="{F65BF332-F7D9-CE82-C3B5-E9D0A74BC84A}"/>
          </ac:cxnSpMkLst>
        </pc:cxnChg>
        <pc:cxnChg chg="add mod">
          <ac:chgData name="Kjetil Teigen Hansen (KTH)" userId="b00e1467-cd04-4012-9851-f763aaf02a55" providerId="ADAL" clId="{D28E0ECC-522A-4595-860D-67885721EC79}" dt="2024-09-08T13:15:15.129" v="959" actId="14100"/>
          <ac:cxnSpMkLst>
            <pc:docMk/>
            <pc:sldMk cId="1116294649" sldId="1030"/>
            <ac:cxnSpMk id="20" creationId="{033B9282-9A49-1FEC-A75E-1776E20E7A1C}"/>
          </ac:cxnSpMkLst>
        </pc:cxnChg>
        <pc:cxnChg chg="del">
          <ac:chgData name="Kjetil Teigen Hansen (KTH)" userId="b00e1467-cd04-4012-9851-f763aaf02a55" providerId="ADAL" clId="{D28E0ECC-522A-4595-860D-67885721EC79}" dt="2024-09-08T13:02:05.463" v="168" actId="478"/>
          <ac:cxnSpMkLst>
            <pc:docMk/>
            <pc:sldMk cId="1116294649" sldId="1030"/>
            <ac:cxnSpMk id="22" creationId="{2E6D19B2-B9D9-ECDA-A667-FE77B5C65992}"/>
          </ac:cxnSpMkLst>
        </pc:cxnChg>
        <pc:cxnChg chg="del">
          <ac:chgData name="Kjetil Teigen Hansen (KTH)" userId="b00e1467-cd04-4012-9851-f763aaf02a55" providerId="ADAL" clId="{D28E0ECC-522A-4595-860D-67885721EC79}" dt="2024-09-08T13:02:04.841" v="167" actId="478"/>
          <ac:cxnSpMkLst>
            <pc:docMk/>
            <pc:sldMk cId="1116294649" sldId="1030"/>
            <ac:cxnSpMk id="24" creationId="{A489CB08-D22A-2FA4-7BB8-D343014924B8}"/>
          </ac:cxnSpMkLst>
        </pc:cxnChg>
      </pc:sldChg>
      <pc:sldChg chg="addSp delSp modSp add mod">
        <pc:chgData name="Kjetil Teigen Hansen (KTH)" userId="b00e1467-cd04-4012-9851-f763aaf02a55" providerId="ADAL" clId="{D28E0ECC-522A-4595-860D-67885721EC79}" dt="2024-09-08T16:48:57.640" v="4601" actId="1076"/>
        <pc:sldMkLst>
          <pc:docMk/>
          <pc:sldMk cId="677739123" sldId="1031"/>
        </pc:sldMkLst>
        <pc:spChg chg="add mod">
          <ac:chgData name="Kjetil Teigen Hansen (KTH)" userId="b00e1467-cd04-4012-9851-f763aaf02a55" providerId="ADAL" clId="{D28E0ECC-522A-4595-860D-67885721EC79}" dt="2024-09-08T16:40:18.056" v="4290" actId="14"/>
          <ac:spMkLst>
            <pc:docMk/>
            <pc:sldMk cId="677739123" sldId="1031"/>
            <ac:spMk id="3" creationId="{2D539C48-4CCB-9354-C904-1A35366D90C5}"/>
          </ac:spMkLst>
        </pc:spChg>
        <pc:spChg chg="add del mod">
          <ac:chgData name="Kjetil Teigen Hansen (KTH)" userId="b00e1467-cd04-4012-9851-f763aaf02a55" providerId="ADAL" clId="{D28E0ECC-522A-4595-860D-67885721EC79}" dt="2024-09-08T13:29:13.917" v="1473" actId="478"/>
          <ac:spMkLst>
            <pc:docMk/>
            <pc:sldMk cId="677739123" sldId="1031"/>
            <ac:spMk id="5" creationId="{8F26D8AF-5C5F-8360-F68B-683C5ABBD2DD}"/>
          </ac:spMkLst>
        </pc:spChg>
        <pc:spChg chg="add mod">
          <ac:chgData name="Kjetil Teigen Hansen (KTH)" userId="b00e1467-cd04-4012-9851-f763aaf02a55" providerId="ADAL" clId="{D28E0ECC-522A-4595-860D-67885721EC79}" dt="2024-09-08T16:40:23.771" v="4293" actId="14"/>
          <ac:spMkLst>
            <pc:docMk/>
            <pc:sldMk cId="677739123" sldId="1031"/>
            <ac:spMk id="6" creationId="{00E1F5B3-1484-766D-1E22-9E733F769AAF}"/>
          </ac:spMkLst>
        </pc:spChg>
        <pc:spChg chg="mod">
          <ac:chgData name="Kjetil Teigen Hansen (KTH)" userId="b00e1467-cd04-4012-9851-f763aaf02a55" providerId="ADAL" clId="{D28E0ECC-522A-4595-860D-67885721EC79}" dt="2024-09-08T13:31:40.847" v="1608" actId="20577"/>
          <ac:spMkLst>
            <pc:docMk/>
            <pc:sldMk cId="677739123" sldId="1031"/>
            <ac:spMk id="7" creationId="{AB39B2EF-DA75-2EBD-A607-63447DACDE5B}"/>
          </ac:spMkLst>
        </pc:spChg>
        <pc:spChg chg="add mod">
          <ac:chgData name="Kjetil Teigen Hansen (KTH)" userId="b00e1467-cd04-4012-9851-f763aaf02a55" providerId="ADAL" clId="{D28E0ECC-522A-4595-860D-67885721EC79}" dt="2024-09-08T16:47:37.812" v="4574" actId="14100"/>
          <ac:spMkLst>
            <pc:docMk/>
            <pc:sldMk cId="677739123" sldId="1031"/>
            <ac:spMk id="8" creationId="{8F26D8AF-5C5F-8360-F68B-683C5ABBD2DD}"/>
          </ac:spMkLst>
        </pc:spChg>
        <pc:spChg chg="mod">
          <ac:chgData name="Kjetil Teigen Hansen (KTH)" userId="b00e1467-cd04-4012-9851-f763aaf02a55" providerId="ADAL" clId="{D28E0ECC-522A-4595-860D-67885721EC79}" dt="2024-09-08T13:50:11.428" v="2143" actId="14100"/>
          <ac:spMkLst>
            <pc:docMk/>
            <pc:sldMk cId="677739123" sldId="1031"/>
            <ac:spMk id="10" creationId="{22140318-6B30-00F6-DA76-577338FB7E0E}"/>
          </ac:spMkLst>
        </pc:spChg>
        <pc:spChg chg="add mod">
          <ac:chgData name="Kjetil Teigen Hansen (KTH)" userId="b00e1467-cd04-4012-9851-f763aaf02a55" providerId="ADAL" clId="{D28E0ECC-522A-4595-860D-67885721EC79}" dt="2024-09-08T13:23:20.617" v="1206" actId="1076"/>
          <ac:spMkLst>
            <pc:docMk/>
            <pc:sldMk cId="677739123" sldId="1031"/>
            <ac:spMk id="11" creationId="{AA78EA72-FF71-25D8-9285-7FD4EAF154B5}"/>
          </ac:spMkLst>
        </pc:spChg>
        <pc:spChg chg="del">
          <ac:chgData name="Kjetil Teigen Hansen (KTH)" userId="b00e1467-cd04-4012-9851-f763aaf02a55" providerId="ADAL" clId="{D28E0ECC-522A-4595-860D-67885721EC79}" dt="2024-09-08T13:24:23.988" v="1241" actId="478"/>
          <ac:spMkLst>
            <pc:docMk/>
            <pc:sldMk cId="677739123" sldId="1031"/>
            <ac:spMk id="12" creationId="{E81C564E-D3F6-7677-64E3-F2EF7C381676}"/>
          </ac:spMkLst>
        </pc:spChg>
        <pc:spChg chg="add mod">
          <ac:chgData name="Kjetil Teigen Hansen (KTH)" userId="b00e1467-cd04-4012-9851-f763aaf02a55" providerId="ADAL" clId="{D28E0ECC-522A-4595-860D-67885721EC79}" dt="2024-09-08T16:48:48.660" v="4599" actId="1076"/>
          <ac:spMkLst>
            <pc:docMk/>
            <pc:sldMk cId="677739123" sldId="1031"/>
            <ac:spMk id="21" creationId="{9090ADB5-6710-0035-7A4F-F684E6654F13}"/>
          </ac:spMkLst>
        </pc:spChg>
        <pc:spChg chg="add mod">
          <ac:chgData name="Kjetil Teigen Hansen (KTH)" userId="b00e1467-cd04-4012-9851-f763aaf02a55" providerId="ADAL" clId="{D28E0ECC-522A-4595-860D-67885721EC79}" dt="2024-09-08T13:32:15.188" v="1626" actId="20577"/>
          <ac:spMkLst>
            <pc:docMk/>
            <pc:sldMk cId="677739123" sldId="1031"/>
            <ac:spMk id="22" creationId="{7AD31237-68F5-77D5-8935-2F247879E504}"/>
          </ac:spMkLst>
        </pc:spChg>
        <pc:spChg chg="add mod">
          <ac:chgData name="Kjetil Teigen Hansen (KTH)" userId="b00e1467-cd04-4012-9851-f763aaf02a55" providerId="ADAL" clId="{D28E0ECC-522A-4595-860D-67885721EC79}" dt="2024-09-08T16:48:30.506" v="4588" actId="1076"/>
          <ac:spMkLst>
            <pc:docMk/>
            <pc:sldMk cId="677739123" sldId="1031"/>
            <ac:spMk id="25" creationId="{9BEC67E0-5308-C3E6-E686-FEF003BEC020}"/>
          </ac:spMkLst>
        </pc:spChg>
        <pc:spChg chg="add mod">
          <ac:chgData name="Kjetil Teigen Hansen (KTH)" userId="b00e1467-cd04-4012-9851-f763aaf02a55" providerId="ADAL" clId="{D28E0ECC-522A-4595-860D-67885721EC79}" dt="2024-09-08T16:48:57.640" v="4601" actId="1076"/>
          <ac:spMkLst>
            <pc:docMk/>
            <pc:sldMk cId="677739123" sldId="1031"/>
            <ac:spMk id="26" creationId="{0F778209-5B75-D211-31FF-255A9F6CFC43}"/>
          </ac:spMkLst>
        </pc:spChg>
        <pc:picChg chg="del">
          <ac:chgData name="Kjetil Teigen Hansen (KTH)" userId="b00e1467-cd04-4012-9851-f763aaf02a55" providerId="ADAL" clId="{D28E0ECC-522A-4595-860D-67885721EC79}" dt="2024-09-08T13:15:38.594" v="961" actId="478"/>
          <ac:picMkLst>
            <pc:docMk/>
            <pc:sldMk cId="677739123" sldId="1031"/>
            <ac:picMk id="9" creationId="{C798F4D6-DFD6-031F-F284-2A7BB3D1ABAF}"/>
          </ac:picMkLst>
        </pc:picChg>
        <pc:cxnChg chg="mod">
          <ac:chgData name="Kjetil Teigen Hansen (KTH)" userId="b00e1467-cd04-4012-9851-f763aaf02a55" providerId="ADAL" clId="{D28E0ECC-522A-4595-860D-67885721EC79}" dt="2024-09-08T16:47:47.531" v="4575" actId="14100"/>
          <ac:cxnSpMkLst>
            <pc:docMk/>
            <pc:sldMk cId="677739123" sldId="1031"/>
            <ac:cxnSpMk id="14" creationId="{5606E6FA-127F-13E5-7AD9-362A4C4D0FBF}"/>
          </ac:cxnSpMkLst>
        </pc:cxnChg>
        <pc:cxnChg chg="add mod">
          <ac:chgData name="Kjetil Teigen Hansen (KTH)" userId="b00e1467-cd04-4012-9851-f763aaf02a55" providerId="ADAL" clId="{D28E0ECC-522A-4595-860D-67885721EC79}" dt="2024-09-08T13:26:08.260" v="1377" actId="14100"/>
          <ac:cxnSpMkLst>
            <pc:docMk/>
            <pc:sldMk cId="677739123" sldId="1031"/>
            <ac:cxnSpMk id="17" creationId="{CFA97202-62B3-3EF6-3FFE-CC1FF88D398E}"/>
          </ac:cxnSpMkLst>
        </pc:cxnChg>
        <pc:cxnChg chg="mod">
          <ac:chgData name="Kjetil Teigen Hansen (KTH)" userId="b00e1467-cd04-4012-9851-f763aaf02a55" providerId="ADAL" clId="{D28E0ECC-522A-4595-860D-67885721EC79}" dt="2024-09-08T13:31:53.358" v="1612" actId="14100"/>
          <ac:cxnSpMkLst>
            <pc:docMk/>
            <pc:sldMk cId="677739123" sldId="1031"/>
            <ac:cxnSpMk id="20" creationId="{033B9282-9A49-1FEC-A75E-1776E20E7A1C}"/>
          </ac:cxnSpMkLst>
        </pc:cxnChg>
      </pc:sldChg>
      <pc:sldChg chg="addSp delSp modSp add mod">
        <pc:chgData name="Kjetil Teigen Hansen (KTH)" userId="b00e1467-cd04-4012-9851-f763aaf02a55" providerId="ADAL" clId="{D28E0ECC-522A-4595-860D-67885721EC79}" dt="2024-09-08T16:38:07.696" v="4276" actId="1076"/>
        <pc:sldMkLst>
          <pc:docMk/>
          <pc:sldMk cId="25843579" sldId="1032"/>
        </pc:sldMkLst>
        <pc:spChg chg="mod">
          <ac:chgData name="Kjetil Teigen Hansen (KTH)" userId="b00e1467-cd04-4012-9851-f763aaf02a55" providerId="ADAL" clId="{D28E0ECC-522A-4595-860D-67885721EC79}" dt="2024-09-08T16:37:33.906" v="4266" actId="20577"/>
          <ac:spMkLst>
            <pc:docMk/>
            <pc:sldMk cId="25843579" sldId="1032"/>
            <ac:spMk id="7" creationId="{AB39B2EF-DA75-2EBD-A607-63447DACDE5B}"/>
          </ac:spMkLst>
        </pc:spChg>
        <pc:spChg chg="del">
          <ac:chgData name="Kjetil Teigen Hansen (KTH)" userId="b00e1467-cd04-4012-9851-f763aaf02a55" providerId="ADAL" clId="{D28E0ECC-522A-4595-860D-67885721EC79}" dt="2024-09-08T13:24:46.022" v="1248" actId="478"/>
          <ac:spMkLst>
            <pc:docMk/>
            <pc:sldMk cId="25843579" sldId="1032"/>
            <ac:spMk id="10" creationId="{22140318-6B30-00F6-DA76-577338FB7E0E}"/>
          </ac:spMkLst>
        </pc:spChg>
        <pc:spChg chg="del">
          <ac:chgData name="Kjetil Teigen Hansen (KTH)" userId="b00e1467-cd04-4012-9851-f763aaf02a55" providerId="ADAL" clId="{D28E0ECC-522A-4595-860D-67885721EC79}" dt="2024-09-08T13:24:47.139" v="1249" actId="478"/>
          <ac:spMkLst>
            <pc:docMk/>
            <pc:sldMk cId="25843579" sldId="1032"/>
            <ac:spMk id="12" creationId="{E81C564E-D3F6-7677-64E3-F2EF7C381676}"/>
          </ac:spMkLst>
        </pc:spChg>
        <pc:spChg chg="add mod">
          <ac:chgData name="Kjetil Teigen Hansen (KTH)" userId="b00e1467-cd04-4012-9851-f763aaf02a55" providerId="ADAL" clId="{D28E0ECC-522A-4595-860D-67885721EC79}" dt="2024-09-08T16:37:01.368" v="4203" actId="1076"/>
          <ac:spMkLst>
            <pc:docMk/>
            <pc:sldMk cId="25843579" sldId="1032"/>
            <ac:spMk id="22" creationId="{5EC1BD57-EA5A-50AB-8E76-190FEDF99174}"/>
          </ac:spMkLst>
        </pc:spChg>
        <pc:picChg chg="add mod">
          <ac:chgData name="Kjetil Teigen Hansen (KTH)" userId="b00e1467-cd04-4012-9851-f763aaf02a55" providerId="ADAL" clId="{D28E0ECC-522A-4595-860D-67885721EC79}" dt="2024-09-08T16:36:10.453" v="4125" actId="1076"/>
          <ac:picMkLst>
            <pc:docMk/>
            <pc:sldMk cId="25843579" sldId="1032"/>
            <ac:picMk id="5" creationId="{B1E5AC82-61F8-B34E-99F2-55A46E5F02FE}"/>
          </ac:picMkLst>
        </pc:picChg>
        <pc:picChg chg="add mod">
          <ac:chgData name="Kjetil Teigen Hansen (KTH)" userId="b00e1467-cd04-4012-9851-f763aaf02a55" providerId="ADAL" clId="{D28E0ECC-522A-4595-860D-67885721EC79}" dt="2024-09-08T16:36:12.057" v="4126" actId="1076"/>
          <ac:picMkLst>
            <pc:docMk/>
            <pc:sldMk cId="25843579" sldId="1032"/>
            <ac:picMk id="8" creationId="{21AA52A3-35C9-5FDE-2E8E-5E569DB4950E}"/>
          </ac:picMkLst>
        </pc:picChg>
        <pc:picChg chg="del">
          <ac:chgData name="Kjetil Teigen Hansen (KTH)" userId="b00e1467-cd04-4012-9851-f763aaf02a55" providerId="ADAL" clId="{D28E0ECC-522A-4595-860D-67885721EC79}" dt="2024-09-08T13:24:47.956" v="1250" actId="478"/>
          <ac:picMkLst>
            <pc:docMk/>
            <pc:sldMk cId="25843579" sldId="1032"/>
            <ac:picMk id="9" creationId="{C798F4D6-DFD6-031F-F284-2A7BB3D1ABAF}"/>
          </ac:picMkLst>
        </pc:picChg>
        <pc:picChg chg="add mod">
          <ac:chgData name="Kjetil Teigen Hansen (KTH)" userId="b00e1467-cd04-4012-9851-f763aaf02a55" providerId="ADAL" clId="{D28E0ECC-522A-4595-860D-67885721EC79}" dt="2024-09-08T16:36:15.671" v="4128" actId="1076"/>
          <ac:picMkLst>
            <pc:docMk/>
            <pc:sldMk cId="25843579" sldId="1032"/>
            <ac:picMk id="21" creationId="{0C02AE56-0B75-3416-E72F-72BE6AD6163A}"/>
          </ac:picMkLst>
        </pc:picChg>
        <pc:cxnChg chg="add mod">
          <ac:chgData name="Kjetil Teigen Hansen (KTH)" userId="b00e1467-cd04-4012-9851-f763aaf02a55" providerId="ADAL" clId="{D28E0ECC-522A-4595-860D-67885721EC79}" dt="2024-09-08T16:36:13.880" v="4127" actId="14100"/>
          <ac:cxnSpMkLst>
            <pc:docMk/>
            <pc:sldMk cId="25843579" sldId="1032"/>
            <ac:cxnSpMk id="11" creationId="{A92FAF3A-E604-D56D-7FDC-CF4B1CB14725}"/>
          </ac:cxnSpMkLst>
        </pc:cxnChg>
        <pc:cxnChg chg="del">
          <ac:chgData name="Kjetil Teigen Hansen (KTH)" userId="b00e1467-cd04-4012-9851-f763aaf02a55" providerId="ADAL" clId="{D28E0ECC-522A-4595-860D-67885721EC79}" dt="2024-09-08T13:24:43.337" v="1246" actId="478"/>
          <ac:cxnSpMkLst>
            <pc:docMk/>
            <pc:sldMk cId="25843579" sldId="1032"/>
            <ac:cxnSpMk id="14" creationId="{5606E6FA-127F-13E5-7AD9-362A4C4D0FBF}"/>
          </ac:cxnSpMkLst>
        </pc:cxnChg>
        <pc:cxnChg chg="del">
          <ac:chgData name="Kjetil Teigen Hansen (KTH)" userId="b00e1467-cd04-4012-9851-f763aaf02a55" providerId="ADAL" clId="{D28E0ECC-522A-4595-860D-67885721EC79}" dt="2024-09-08T13:24:44.476" v="1247" actId="478"/>
          <ac:cxnSpMkLst>
            <pc:docMk/>
            <pc:sldMk cId="25843579" sldId="1032"/>
            <ac:cxnSpMk id="20" creationId="{033B9282-9A49-1FEC-A75E-1776E20E7A1C}"/>
          </ac:cxnSpMkLst>
        </pc:cxnChg>
        <pc:cxnChg chg="add mod">
          <ac:chgData name="Kjetil Teigen Hansen (KTH)" userId="b00e1467-cd04-4012-9851-f763aaf02a55" providerId="ADAL" clId="{D28E0ECC-522A-4595-860D-67885721EC79}" dt="2024-09-08T16:36:32.066" v="4136" actId="14100"/>
          <ac:cxnSpMkLst>
            <pc:docMk/>
            <pc:sldMk cId="25843579" sldId="1032"/>
            <ac:cxnSpMk id="24" creationId="{AD46B7A2-9CBF-A3F7-3949-AEF46653B91B}"/>
          </ac:cxnSpMkLst>
        </pc:cxnChg>
        <pc:cxnChg chg="add mod">
          <ac:chgData name="Kjetil Teigen Hansen (KTH)" userId="b00e1467-cd04-4012-9851-f763aaf02a55" providerId="ADAL" clId="{D28E0ECC-522A-4595-860D-67885721EC79}" dt="2024-09-08T16:37:41.439" v="4269" actId="14100"/>
          <ac:cxnSpMkLst>
            <pc:docMk/>
            <pc:sldMk cId="25843579" sldId="1032"/>
            <ac:cxnSpMk id="28" creationId="{61B20CAC-28E8-DE17-FB5B-F70A1CAB7232}"/>
          </ac:cxnSpMkLst>
        </pc:cxnChg>
        <pc:cxnChg chg="add mod">
          <ac:chgData name="Kjetil Teigen Hansen (KTH)" userId="b00e1467-cd04-4012-9851-f763aaf02a55" providerId="ADAL" clId="{D28E0ECC-522A-4595-860D-67885721EC79}" dt="2024-09-08T16:38:07.696" v="4276" actId="1076"/>
          <ac:cxnSpMkLst>
            <pc:docMk/>
            <pc:sldMk cId="25843579" sldId="1032"/>
            <ac:cxnSpMk id="30" creationId="{0EEE0D59-B23C-1EBB-8C8E-B4C5F05A1277}"/>
          </ac:cxnSpMkLst>
        </pc:cxnChg>
      </pc:sldChg>
      <pc:sldChg chg="new del">
        <pc:chgData name="Kjetil Teigen Hansen (KTH)" userId="b00e1467-cd04-4012-9851-f763aaf02a55" providerId="ADAL" clId="{D28E0ECC-522A-4595-860D-67885721EC79}" dt="2024-09-08T13:24:36.330" v="1243" actId="47"/>
        <pc:sldMkLst>
          <pc:docMk/>
          <pc:sldMk cId="613997429" sldId="1032"/>
        </pc:sldMkLst>
      </pc:sldChg>
      <pc:sldChg chg="addSp modSp add mod">
        <pc:chgData name="Kjetil Teigen Hansen (KTH)" userId="b00e1467-cd04-4012-9851-f763aaf02a55" providerId="ADAL" clId="{D28E0ECC-522A-4595-860D-67885721EC79}" dt="2024-09-08T13:48:10.372" v="2077" actId="208"/>
        <pc:sldMkLst>
          <pc:docMk/>
          <pc:sldMk cId="2728325968" sldId="1033"/>
        </pc:sldMkLst>
        <pc:spChg chg="add mod">
          <ac:chgData name="Kjetil Teigen Hansen (KTH)" userId="b00e1467-cd04-4012-9851-f763aaf02a55" providerId="ADAL" clId="{D28E0ECC-522A-4595-860D-67885721EC79}" dt="2024-09-08T13:45:19.355" v="1997"/>
          <ac:spMkLst>
            <pc:docMk/>
            <pc:sldMk cId="2728325968" sldId="1033"/>
            <ac:spMk id="3" creationId="{4CE6B76D-4823-DE6B-C7B3-2D6F0CA5D5F6}"/>
          </ac:spMkLst>
        </pc:spChg>
        <pc:spChg chg="add">
          <ac:chgData name="Kjetil Teigen Hansen (KTH)" userId="b00e1467-cd04-4012-9851-f763aaf02a55" providerId="ADAL" clId="{D28E0ECC-522A-4595-860D-67885721EC79}" dt="2024-09-08T13:38:57.065" v="1730"/>
          <ac:spMkLst>
            <pc:docMk/>
            <pc:sldMk cId="2728325968" sldId="1033"/>
            <ac:spMk id="5" creationId="{EDDBF42D-D147-E1B3-9560-1CAF0EE0C281}"/>
          </ac:spMkLst>
        </pc:spChg>
        <pc:spChg chg="add">
          <ac:chgData name="Kjetil Teigen Hansen (KTH)" userId="b00e1467-cd04-4012-9851-f763aaf02a55" providerId="ADAL" clId="{D28E0ECC-522A-4595-860D-67885721EC79}" dt="2024-09-08T13:39:00.084" v="1731"/>
          <ac:spMkLst>
            <pc:docMk/>
            <pc:sldMk cId="2728325968" sldId="1033"/>
            <ac:spMk id="6" creationId="{7B3461BA-6A88-D598-15A6-C3BD6D00FA17}"/>
          </ac:spMkLst>
        </pc:spChg>
        <pc:spChg chg="mod">
          <ac:chgData name="Kjetil Teigen Hansen (KTH)" userId="b00e1467-cd04-4012-9851-f763aaf02a55" providerId="ADAL" clId="{D28E0ECC-522A-4595-860D-67885721EC79}" dt="2024-09-08T13:43:27.232" v="1959" actId="20577"/>
          <ac:spMkLst>
            <pc:docMk/>
            <pc:sldMk cId="2728325968" sldId="1033"/>
            <ac:spMk id="7" creationId="{AB39B2EF-DA75-2EBD-A607-63447DACDE5B}"/>
          </ac:spMkLst>
        </pc:spChg>
        <pc:spChg chg="add">
          <ac:chgData name="Kjetil Teigen Hansen (KTH)" userId="b00e1467-cd04-4012-9851-f763aaf02a55" providerId="ADAL" clId="{D28E0ECC-522A-4595-860D-67885721EC79}" dt="2024-09-08T13:39:04.520" v="1761"/>
          <ac:spMkLst>
            <pc:docMk/>
            <pc:sldMk cId="2728325968" sldId="1033"/>
            <ac:spMk id="8" creationId="{B7600EC5-4A4D-7E7A-DF31-2325546934D5}"/>
          </ac:spMkLst>
        </pc:spChg>
        <pc:spChg chg="add">
          <ac:chgData name="Kjetil Teigen Hansen (KTH)" userId="b00e1467-cd04-4012-9851-f763aaf02a55" providerId="ADAL" clId="{D28E0ECC-522A-4595-860D-67885721EC79}" dt="2024-09-08T13:39:06.366" v="1768"/>
          <ac:spMkLst>
            <pc:docMk/>
            <pc:sldMk cId="2728325968" sldId="1033"/>
            <ac:spMk id="9" creationId="{807F47D1-6192-A3BB-E5B4-5230D199B1EC}"/>
          </ac:spMkLst>
        </pc:spChg>
        <pc:spChg chg="add mod">
          <ac:chgData name="Kjetil Teigen Hansen (KTH)" userId="b00e1467-cd04-4012-9851-f763aaf02a55" providerId="ADAL" clId="{D28E0ECC-522A-4595-860D-67885721EC79}" dt="2024-09-08T13:48:03.750" v="2076" actId="20577"/>
          <ac:spMkLst>
            <pc:docMk/>
            <pc:sldMk cId="2728325968" sldId="1033"/>
            <ac:spMk id="17" creationId="{C3C598B0-5DB1-8448-0061-F97C517CFB96}"/>
          </ac:spMkLst>
        </pc:spChg>
        <pc:picChg chg="add mod">
          <ac:chgData name="Kjetil Teigen Hansen (KTH)" userId="b00e1467-cd04-4012-9851-f763aaf02a55" providerId="ADAL" clId="{D28E0ECC-522A-4595-860D-67885721EC79}" dt="2024-09-08T13:48:10.372" v="2077" actId="208"/>
          <ac:picMkLst>
            <pc:docMk/>
            <pc:sldMk cId="2728325968" sldId="1033"/>
            <ac:picMk id="11" creationId="{39387B97-CC6E-2B84-DD12-6A599B4932F7}"/>
          </ac:picMkLst>
        </pc:picChg>
        <pc:cxnChg chg="add mod">
          <ac:chgData name="Kjetil Teigen Hansen (KTH)" userId="b00e1467-cd04-4012-9851-f763aaf02a55" providerId="ADAL" clId="{D28E0ECC-522A-4595-860D-67885721EC79}" dt="2024-09-08T13:41:51.678" v="1885" actId="14100"/>
          <ac:cxnSpMkLst>
            <pc:docMk/>
            <pc:sldMk cId="2728325968" sldId="1033"/>
            <ac:cxnSpMk id="12" creationId="{A2E6B0C5-3A6E-4C66-79FC-8AE9E73FC635}"/>
          </ac:cxnSpMkLst>
        </pc:cxnChg>
      </pc:sldChg>
      <pc:sldChg chg="addSp delSp modSp add mod">
        <pc:chgData name="Kjetil Teigen Hansen (KTH)" userId="b00e1467-cd04-4012-9851-f763aaf02a55" providerId="ADAL" clId="{D28E0ECC-522A-4595-860D-67885721EC79}" dt="2024-09-08T14:14:58.068" v="2744" actId="14100"/>
        <pc:sldMkLst>
          <pc:docMk/>
          <pc:sldMk cId="1468644301" sldId="1034"/>
        </pc:sldMkLst>
        <pc:spChg chg="del">
          <ac:chgData name="Kjetil Teigen Hansen (KTH)" userId="b00e1467-cd04-4012-9851-f763aaf02a55" providerId="ADAL" clId="{D28E0ECC-522A-4595-860D-67885721EC79}" dt="2024-09-08T13:48:35.692" v="2079" actId="478"/>
          <ac:spMkLst>
            <pc:docMk/>
            <pc:sldMk cId="1468644301" sldId="1034"/>
            <ac:spMk id="3" creationId="{4CE6B76D-4823-DE6B-C7B3-2D6F0CA5D5F6}"/>
          </ac:spMkLst>
        </pc:spChg>
        <pc:spChg chg="mod">
          <ac:chgData name="Kjetil Teigen Hansen (KTH)" userId="b00e1467-cd04-4012-9851-f763aaf02a55" providerId="ADAL" clId="{D28E0ECC-522A-4595-860D-67885721EC79}" dt="2024-09-08T14:07:15.646" v="2608" actId="20577"/>
          <ac:spMkLst>
            <pc:docMk/>
            <pc:sldMk cId="1468644301" sldId="1034"/>
            <ac:spMk id="7" creationId="{AB39B2EF-DA75-2EBD-A607-63447DACDE5B}"/>
          </ac:spMkLst>
        </pc:spChg>
        <pc:spChg chg="del">
          <ac:chgData name="Kjetil Teigen Hansen (KTH)" userId="b00e1467-cd04-4012-9851-f763aaf02a55" providerId="ADAL" clId="{D28E0ECC-522A-4595-860D-67885721EC79}" dt="2024-09-08T13:48:39.703" v="2082" actId="478"/>
          <ac:spMkLst>
            <pc:docMk/>
            <pc:sldMk cId="1468644301" sldId="1034"/>
            <ac:spMk id="17" creationId="{C3C598B0-5DB1-8448-0061-F97C517CFB96}"/>
          </ac:spMkLst>
        </pc:spChg>
        <pc:spChg chg="add mod">
          <ac:chgData name="Kjetil Teigen Hansen (KTH)" userId="b00e1467-cd04-4012-9851-f763aaf02a55" providerId="ADAL" clId="{D28E0ECC-522A-4595-860D-67885721EC79}" dt="2024-09-08T14:13:35.667" v="2699" actId="1076"/>
          <ac:spMkLst>
            <pc:docMk/>
            <pc:sldMk cId="1468644301" sldId="1034"/>
            <ac:spMk id="25" creationId="{95395154-7131-CD45-CBF3-98C8C38C6E00}"/>
          </ac:spMkLst>
        </pc:spChg>
        <pc:spChg chg="add mod">
          <ac:chgData name="Kjetil Teigen Hansen (KTH)" userId="b00e1467-cd04-4012-9851-f763aaf02a55" providerId="ADAL" clId="{D28E0ECC-522A-4595-860D-67885721EC79}" dt="2024-09-08T14:14:29.201" v="2720" actId="14100"/>
          <ac:spMkLst>
            <pc:docMk/>
            <pc:sldMk cId="1468644301" sldId="1034"/>
            <ac:spMk id="33" creationId="{3B3D8B01-F9F0-6818-5032-BA5AA9A6534D}"/>
          </ac:spMkLst>
        </pc:spChg>
        <pc:spChg chg="add mod">
          <ac:chgData name="Kjetil Teigen Hansen (KTH)" userId="b00e1467-cd04-4012-9851-f763aaf02a55" providerId="ADAL" clId="{D28E0ECC-522A-4595-860D-67885721EC79}" dt="2024-09-08T14:14:45.926" v="2740" actId="1076"/>
          <ac:spMkLst>
            <pc:docMk/>
            <pc:sldMk cId="1468644301" sldId="1034"/>
            <ac:spMk id="34" creationId="{0C6E6376-C7B2-D15A-FDA3-E9B808AA701D}"/>
          </ac:spMkLst>
        </pc:spChg>
        <pc:picChg chg="add del mod">
          <ac:chgData name="Kjetil Teigen Hansen (KTH)" userId="b00e1467-cd04-4012-9851-f763aaf02a55" providerId="ADAL" clId="{D28E0ECC-522A-4595-860D-67885721EC79}" dt="2024-09-08T14:08:20.785" v="2615" actId="478"/>
          <ac:picMkLst>
            <pc:docMk/>
            <pc:sldMk cId="1468644301" sldId="1034"/>
            <ac:picMk id="6" creationId="{E490DBCA-CE21-664E-A681-ADA900AF95BC}"/>
          </ac:picMkLst>
        </pc:picChg>
        <pc:picChg chg="add mod">
          <ac:chgData name="Kjetil Teigen Hansen (KTH)" userId="b00e1467-cd04-4012-9851-f763aaf02a55" providerId="ADAL" clId="{D28E0ECC-522A-4595-860D-67885721EC79}" dt="2024-09-08T14:08:38.847" v="2617" actId="1076"/>
          <ac:picMkLst>
            <pc:docMk/>
            <pc:sldMk cId="1468644301" sldId="1034"/>
            <ac:picMk id="9" creationId="{8AE25019-A2E6-5866-40BF-57E2F7FD56CB}"/>
          </ac:picMkLst>
        </pc:picChg>
        <pc:picChg chg="del">
          <ac:chgData name="Kjetil Teigen Hansen (KTH)" userId="b00e1467-cd04-4012-9851-f763aaf02a55" providerId="ADAL" clId="{D28E0ECC-522A-4595-860D-67885721EC79}" dt="2024-09-08T13:48:36.351" v="2080" actId="478"/>
          <ac:picMkLst>
            <pc:docMk/>
            <pc:sldMk cId="1468644301" sldId="1034"/>
            <ac:picMk id="11" creationId="{39387B97-CC6E-2B84-DD12-6A599B4932F7}"/>
          </ac:picMkLst>
        </pc:picChg>
        <pc:picChg chg="add mod">
          <ac:chgData name="Kjetil Teigen Hansen (KTH)" userId="b00e1467-cd04-4012-9851-f763aaf02a55" providerId="ADAL" clId="{D28E0ECC-522A-4595-860D-67885721EC79}" dt="2024-09-08T14:10:29.207" v="2619" actId="1076"/>
          <ac:picMkLst>
            <pc:docMk/>
            <pc:sldMk cId="1468644301" sldId="1034"/>
            <ac:picMk id="13" creationId="{5D1176ED-1CFA-7BFB-8F4B-9F5C15CCF86C}"/>
          </ac:picMkLst>
        </pc:picChg>
        <pc:picChg chg="add mod">
          <ac:chgData name="Kjetil Teigen Hansen (KTH)" userId="b00e1467-cd04-4012-9851-f763aaf02a55" providerId="ADAL" clId="{D28E0ECC-522A-4595-860D-67885721EC79}" dt="2024-09-08T14:13:57.980" v="2710" actId="14100"/>
          <ac:picMkLst>
            <pc:docMk/>
            <pc:sldMk cId="1468644301" sldId="1034"/>
            <ac:picMk id="24" creationId="{94536AF2-7C80-218A-67E2-FF9529817B99}"/>
          </ac:picMkLst>
        </pc:picChg>
        <pc:picChg chg="add mod">
          <ac:chgData name="Kjetil Teigen Hansen (KTH)" userId="b00e1467-cd04-4012-9851-f763aaf02a55" providerId="ADAL" clId="{D28E0ECC-522A-4595-860D-67885721EC79}" dt="2024-09-08T14:13:55.317" v="2709" actId="1076"/>
          <ac:picMkLst>
            <pc:docMk/>
            <pc:sldMk cId="1468644301" sldId="1034"/>
            <ac:picMk id="27" creationId="{E81196D3-1781-1063-EAC4-788B9456BBCD}"/>
          </ac:picMkLst>
        </pc:picChg>
        <pc:cxnChg chg="del">
          <ac:chgData name="Kjetil Teigen Hansen (KTH)" userId="b00e1467-cd04-4012-9851-f763aaf02a55" providerId="ADAL" clId="{D28E0ECC-522A-4595-860D-67885721EC79}" dt="2024-09-08T13:48:37.017" v="2081" actId="478"/>
          <ac:cxnSpMkLst>
            <pc:docMk/>
            <pc:sldMk cId="1468644301" sldId="1034"/>
            <ac:cxnSpMk id="12" creationId="{A2E6B0C5-3A6E-4C66-79FC-8AE9E73FC635}"/>
          </ac:cxnSpMkLst>
        </pc:cxnChg>
        <pc:cxnChg chg="add mod">
          <ac:chgData name="Kjetil Teigen Hansen (KTH)" userId="b00e1467-cd04-4012-9851-f763aaf02a55" providerId="ADAL" clId="{D28E0ECC-522A-4595-860D-67885721EC79}" dt="2024-09-08T14:10:41.612" v="2622" actId="14100"/>
          <ac:cxnSpMkLst>
            <pc:docMk/>
            <pc:sldMk cId="1468644301" sldId="1034"/>
            <ac:cxnSpMk id="14" creationId="{5F916A41-8FBE-7BF5-F4C2-D8A1B93C0CF6}"/>
          </ac:cxnSpMkLst>
        </pc:cxnChg>
        <pc:cxnChg chg="add mod">
          <ac:chgData name="Kjetil Teigen Hansen (KTH)" userId="b00e1467-cd04-4012-9851-f763aaf02a55" providerId="ADAL" clId="{D28E0ECC-522A-4595-860D-67885721EC79}" dt="2024-09-08T14:10:54.811" v="2628" actId="14100"/>
          <ac:cxnSpMkLst>
            <pc:docMk/>
            <pc:sldMk cId="1468644301" sldId="1034"/>
            <ac:cxnSpMk id="18" creationId="{DA2DA1F3-0D62-8D79-2537-A88133EDCBE4}"/>
          </ac:cxnSpMkLst>
        </pc:cxnChg>
        <pc:cxnChg chg="add mod">
          <ac:chgData name="Kjetil Teigen Hansen (KTH)" userId="b00e1467-cd04-4012-9851-f763aaf02a55" providerId="ADAL" clId="{D28E0ECC-522A-4595-860D-67885721EC79}" dt="2024-09-08T14:14:05.614" v="2713" actId="14100"/>
          <ac:cxnSpMkLst>
            <pc:docMk/>
            <pc:sldMk cId="1468644301" sldId="1034"/>
            <ac:cxnSpMk id="28" creationId="{8124ABE2-B348-1085-BE70-1C5F238A7F25}"/>
          </ac:cxnSpMkLst>
        </pc:cxnChg>
        <pc:cxnChg chg="add mod">
          <ac:chgData name="Kjetil Teigen Hansen (KTH)" userId="b00e1467-cd04-4012-9851-f763aaf02a55" providerId="ADAL" clId="{D28E0ECC-522A-4595-860D-67885721EC79}" dt="2024-09-08T14:14:14.014" v="2717" actId="14100"/>
          <ac:cxnSpMkLst>
            <pc:docMk/>
            <pc:sldMk cId="1468644301" sldId="1034"/>
            <ac:cxnSpMk id="30" creationId="{A039DBF7-EF65-75D4-2CC3-439DFF9FB20C}"/>
          </ac:cxnSpMkLst>
        </pc:cxnChg>
        <pc:cxnChg chg="add mod">
          <ac:chgData name="Kjetil Teigen Hansen (KTH)" userId="b00e1467-cd04-4012-9851-f763aaf02a55" providerId="ADAL" clId="{D28E0ECC-522A-4595-860D-67885721EC79}" dt="2024-09-08T14:14:58.068" v="2744" actId="14100"/>
          <ac:cxnSpMkLst>
            <pc:docMk/>
            <pc:sldMk cId="1468644301" sldId="1034"/>
            <ac:cxnSpMk id="35" creationId="{70FECBC8-D9F8-30D3-476F-3FD029B226D2}"/>
          </ac:cxnSpMkLst>
        </pc:cxnChg>
      </pc:sldChg>
      <pc:sldChg chg="addSp delSp modSp add mod">
        <pc:chgData name="Kjetil Teigen Hansen (KTH)" userId="b00e1467-cd04-4012-9851-f763aaf02a55" providerId="ADAL" clId="{D28E0ECC-522A-4595-860D-67885721EC79}" dt="2024-09-08T16:49:50.666" v="4614" actId="20577"/>
        <pc:sldMkLst>
          <pc:docMk/>
          <pc:sldMk cId="3288778496" sldId="1035"/>
        </pc:sldMkLst>
        <pc:spChg chg="mod">
          <ac:chgData name="Kjetil Teigen Hansen (KTH)" userId="b00e1467-cd04-4012-9851-f763aaf02a55" providerId="ADAL" clId="{D28E0ECC-522A-4595-860D-67885721EC79}" dt="2024-09-08T13:56:04.849" v="2304" actId="20577"/>
          <ac:spMkLst>
            <pc:docMk/>
            <pc:sldMk cId="3288778496" sldId="1035"/>
            <ac:spMk id="2" creationId="{C6056E56-2136-241A-E9BB-D9D23937A808}"/>
          </ac:spMkLst>
        </pc:spChg>
        <pc:spChg chg="mod">
          <ac:chgData name="Kjetil Teigen Hansen (KTH)" userId="b00e1467-cd04-4012-9851-f763aaf02a55" providerId="ADAL" clId="{D28E0ECC-522A-4595-860D-67885721EC79}" dt="2024-09-08T13:56:15.124" v="2305"/>
          <ac:spMkLst>
            <pc:docMk/>
            <pc:sldMk cId="3288778496" sldId="1035"/>
            <ac:spMk id="4" creationId="{C9FF8FE2-F07B-41C2-BAF8-C948892DF32C}"/>
          </ac:spMkLst>
        </pc:spChg>
        <pc:spChg chg="add del mod">
          <ac:chgData name="Kjetil Teigen Hansen (KTH)" userId="b00e1467-cd04-4012-9851-f763aaf02a55" providerId="ADAL" clId="{D28E0ECC-522A-4595-860D-67885721EC79}" dt="2024-09-08T14:07:25.152" v="2610"/>
          <ac:spMkLst>
            <pc:docMk/>
            <pc:sldMk cId="3288778496" sldId="1035"/>
            <ac:spMk id="8" creationId="{C98676B7-33F7-BF68-6BF7-DB7C36FA33AD}"/>
          </ac:spMkLst>
        </pc:spChg>
        <pc:spChg chg="mod">
          <ac:chgData name="Kjetil Teigen Hansen (KTH)" userId="b00e1467-cd04-4012-9851-f763aaf02a55" providerId="ADAL" clId="{D28E0ECC-522A-4595-860D-67885721EC79}" dt="2024-09-08T16:49:50.666" v="4614" actId="20577"/>
          <ac:spMkLst>
            <pc:docMk/>
            <pc:sldMk cId="3288778496" sldId="1035"/>
            <ac:spMk id="9" creationId="{1332ADAB-347F-B30A-F36B-957ADACDE929}"/>
          </ac:spMkLst>
        </pc:spChg>
        <pc:spChg chg="add mod">
          <ac:chgData name="Kjetil Teigen Hansen (KTH)" userId="b00e1467-cd04-4012-9851-f763aaf02a55" providerId="ADAL" clId="{D28E0ECC-522A-4595-860D-67885721EC79}" dt="2024-09-08T14:07:25.152" v="2610"/>
          <ac:spMkLst>
            <pc:docMk/>
            <pc:sldMk cId="3288778496" sldId="1035"/>
            <ac:spMk id="10" creationId="{84EDA989-B5EE-9DA4-6B2C-FA3804A53FD6}"/>
          </ac:spMkLst>
        </pc:spChg>
        <pc:spChg chg="mod">
          <ac:chgData name="Kjetil Teigen Hansen (KTH)" userId="b00e1467-cd04-4012-9851-f763aaf02a55" providerId="ADAL" clId="{D28E0ECC-522A-4595-860D-67885721EC79}" dt="2024-09-08T13:56:01.833" v="2302" actId="20577"/>
          <ac:spMkLst>
            <pc:docMk/>
            <pc:sldMk cId="3288778496" sldId="1035"/>
            <ac:spMk id="21" creationId="{4119A563-2F37-7403-6BAD-F26AB7CE80F4}"/>
          </ac:spMkLst>
        </pc:spChg>
        <pc:spChg chg="mod">
          <ac:chgData name="Kjetil Teigen Hansen (KTH)" userId="b00e1467-cd04-4012-9851-f763aaf02a55" providerId="ADAL" clId="{D28E0ECC-522A-4595-860D-67885721EC79}" dt="2024-09-08T13:57:19.294" v="2319" actId="14100"/>
          <ac:spMkLst>
            <pc:docMk/>
            <pc:sldMk cId="3288778496" sldId="1035"/>
            <ac:spMk id="28" creationId="{F6042EF3-CC54-C56D-9C9E-FD8D5228330F}"/>
          </ac:spMkLst>
        </pc:spChg>
        <pc:spChg chg="mod">
          <ac:chgData name="Kjetil Teigen Hansen (KTH)" userId="b00e1467-cd04-4012-9851-f763aaf02a55" providerId="ADAL" clId="{D28E0ECC-522A-4595-860D-67885721EC79}" dt="2024-09-08T13:57:25.323" v="2321" actId="14100"/>
          <ac:spMkLst>
            <pc:docMk/>
            <pc:sldMk cId="3288778496" sldId="1035"/>
            <ac:spMk id="29" creationId="{D65E75EA-C218-E07A-81DB-3AB2D37DFECE}"/>
          </ac:spMkLst>
        </pc:spChg>
        <pc:spChg chg="mod">
          <ac:chgData name="Kjetil Teigen Hansen (KTH)" userId="b00e1467-cd04-4012-9851-f763aaf02a55" providerId="ADAL" clId="{D28E0ECC-522A-4595-860D-67885721EC79}" dt="2024-09-08T13:57:04.864" v="2317" actId="1076"/>
          <ac:spMkLst>
            <pc:docMk/>
            <pc:sldMk cId="3288778496" sldId="1035"/>
            <ac:spMk id="30" creationId="{301FD885-7C46-F7EF-1A00-E2CED3E7B119}"/>
          </ac:spMkLst>
        </pc:spChg>
        <pc:spChg chg="del">
          <ac:chgData name="Kjetil Teigen Hansen (KTH)" userId="b00e1467-cd04-4012-9851-f763aaf02a55" providerId="ADAL" clId="{D28E0ECC-522A-4595-860D-67885721EC79}" dt="2024-09-08T14:07:23.226" v="2609" actId="478"/>
          <ac:spMkLst>
            <pc:docMk/>
            <pc:sldMk cId="3288778496" sldId="1035"/>
            <ac:spMk id="180" creationId="{00000000-0000-0000-0000-000000000000}"/>
          </ac:spMkLst>
        </pc:spChg>
        <pc:picChg chg="add mod ord">
          <ac:chgData name="Kjetil Teigen Hansen (KTH)" userId="b00e1467-cd04-4012-9851-f763aaf02a55" providerId="ADAL" clId="{D28E0ECC-522A-4595-860D-67885721EC79}" dt="2024-09-08T13:57:01.617" v="2316" actId="1076"/>
          <ac:picMkLst>
            <pc:docMk/>
            <pc:sldMk cId="3288778496" sldId="1035"/>
            <ac:picMk id="5" creationId="{1FA2A3B7-D166-3DFF-C124-7F95E5D92E3C}"/>
          </ac:picMkLst>
        </pc:picChg>
        <pc:picChg chg="del">
          <ac:chgData name="Kjetil Teigen Hansen (KTH)" userId="b00e1467-cd04-4012-9851-f763aaf02a55" providerId="ADAL" clId="{D28E0ECC-522A-4595-860D-67885721EC79}" dt="2024-09-08T13:56:40.502" v="2306" actId="478"/>
          <ac:picMkLst>
            <pc:docMk/>
            <pc:sldMk cId="3288778496" sldId="1035"/>
            <ac:picMk id="22" creationId="{6F5328CE-1593-4FB6-8890-A968B90807BC}"/>
          </ac:picMkLst>
        </pc:picChg>
      </pc:sldChg>
      <pc:sldChg chg="addSp delSp modSp add del mod ord">
        <pc:chgData name="Kjetil Teigen Hansen (KTH)" userId="b00e1467-cd04-4012-9851-f763aaf02a55" providerId="ADAL" clId="{D28E0ECC-522A-4595-860D-67885721EC79}" dt="2024-09-08T16:34:35.193" v="3964" actId="47"/>
        <pc:sldMkLst>
          <pc:docMk/>
          <pc:sldMk cId="1071966877" sldId="1046"/>
        </pc:sldMkLst>
        <pc:spChg chg="mod">
          <ac:chgData name="Kjetil Teigen Hansen (KTH)" userId="b00e1467-cd04-4012-9851-f763aaf02a55" providerId="ADAL" clId="{D28E0ECC-522A-4595-860D-67885721EC79}" dt="2024-09-08T14:07:33.117" v="2611"/>
          <ac:spMkLst>
            <pc:docMk/>
            <pc:sldMk cId="1071966877" sldId="1046"/>
            <ac:spMk id="2" creationId="{C6056E56-2136-241A-E9BB-D9D23937A808}"/>
          </ac:spMkLst>
        </pc:spChg>
        <pc:spChg chg="add mod ord">
          <ac:chgData name="Kjetil Teigen Hansen (KTH)" userId="b00e1467-cd04-4012-9851-f763aaf02a55" providerId="ADAL" clId="{D28E0ECC-522A-4595-860D-67885721EC79}" dt="2024-09-08T14:03:53.719" v="2519" actId="1076"/>
          <ac:spMkLst>
            <pc:docMk/>
            <pc:sldMk cId="1071966877" sldId="1046"/>
            <ac:spMk id="3" creationId="{8C308093-F362-D64F-12C8-14918A6EDC64}"/>
          </ac:spMkLst>
        </pc:spChg>
        <pc:spChg chg="mod">
          <ac:chgData name="Kjetil Teigen Hansen (KTH)" userId="b00e1467-cd04-4012-9851-f763aaf02a55" providerId="ADAL" clId="{D28E0ECC-522A-4595-860D-67885721EC79}" dt="2024-09-08T14:07:37.723" v="2612"/>
          <ac:spMkLst>
            <pc:docMk/>
            <pc:sldMk cId="1071966877" sldId="1046"/>
            <ac:spMk id="4" creationId="{C9FF8FE2-F07B-41C2-BAF8-C948892DF32C}"/>
          </ac:spMkLst>
        </pc:spChg>
        <pc:spChg chg="mod">
          <ac:chgData name="Kjetil Teigen Hansen (KTH)" userId="b00e1467-cd04-4012-9851-f763aaf02a55" providerId="ADAL" clId="{D28E0ECC-522A-4595-860D-67885721EC79}" dt="2024-09-08T16:32:48.362" v="3946" actId="20577"/>
          <ac:spMkLst>
            <pc:docMk/>
            <pc:sldMk cId="1071966877" sldId="1046"/>
            <ac:spMk id="5" creationId="{505A3283-4B3C-5923-55E0-B286F3132295}"/>
          </ac:spMkLst>
        </pc:spChg>
        <pc:spChg chg="mod">
          <ac:chgData name="Kjetil Teigen Hansen (KTH)" userId="b00e1467-cd04-4012-9851-f763aaf02a55" providerId="ADAL" clId="{D28E0ECC-522A-4595-860D-67885721EC79}" dt="2024-09-08T14:04:16.890" v="2551" actId="20577"/>
          <ac:spMkLst>
            <pc:docMk/>
            <pc:sldMk cId="1071966877" sldId="1046"/>
            <ac:spMk id="6" creationId="{AD93A1DB-7485-E1FF-28C9-17222A32C989}"/>
          </ac:spMkLst>
        </pc:spChg>
        <pc:spChg chg="add del mod">
          <ac:chgData name="Kjetil Teigen Hansen (KTH)" userId="b00e1467-cd04-4012-9851-f763aaf02a55" providerId="ADAL" clId="{D28E0ECC-522A-4595-860D-67885721EC79}" dt="2024-09-08T16:33:04.177" v="3948" actId="21"/>
          <ac:spMkLst>
            <pc:docMk/>
            <pc:sldMk cId="1071966877" sldId="1046"/>
            <ac:spMk id="7" creationId="{5B000B3B-FCE9-A97B-F593-0ED993A20E4E}"/>
          </ac:spMkLst>
        </pc:spChg>
        <pc:spChg chg="add mod">
          <ac:chgData name="Kjetil Teigen Hansen (KTH)" userId="b00e1467-cd04-4012-9851-f763aaf02a55" providerId="ADAL" clId="{D28E0ECC-522A-4595-860D-67885721EC79}" dt="2024-09-08T14:03:09.355" v="2487" actId="1076"/>
          <ac:spMkLst>
            <pc:docMk/>
            <pc:sldMk cId="1071966877" sldId="1046"/>
            <ac:spMk id="9" creationId="{583AD5EB-40B5-661E-3BC2-C961D02E52BD}"/>
          </ac:spMkLst>
        </pc:spChg>
        <pc:spChg chg="add mod">
          <ac:chgData name="Kjetil Teigen Hansen (KTH)" userId="b00e1467-cd04-4012-9851-f763aaf02a55" providerId="ADAL" clId="{D28E0ECC-522A-4595-860D-67885721EC79}" dt="2024-09-08T14:04:03.346" v="2522" actId="1076"/>
          <ac:spMkLst>
            <pc:docMk/>
            <pc:sldMk cId="1071966877" sldId="1046"/>
            <ac:spMk id="16" creationId="{2A58CD17-4AE2-5586-2AB4-36DDFFEA7752}"/>
          </ac:spMkLst>
        </pc:spChg>
        <pc:spChg chg="add del mod">
          <ac:chgData name="Kjetil Teigen Hansen (KTH)" userId="b00e1467-cd04-4012-9851-f763aaf02a55" providerId="ADAL" clId="{D28E0ECC-522A-4595-860D-67885721EC79}" dt="2024-09-08T16:33:04.177" v="3948" actId="21"/>
          <ac:spMkLst>
            <pc:docMk/>
            <pc:sldMk cId="1071966877" sldId="1046"/>
            <ac:spMk id="17" creationId="{7F8AC2AD-8600-B7F9-3405-13B3F8A43182}"/>
          </ac:spMkLst>
        </pc:spChg>
        <pc:spChg chg="add del mod">
          <ac:chgData name="Kjetil Teigen Hansen (KTH)" userId="b00e1467-cd04-4012-9851-f763aaf02a55" providerId="ADAL" clId="{D28E0ECC-522A-4595-860D-67885721EC79}" dt="2024-09-08T16:33:04.177" v="3948" actId="21"/>
          <ac:spMkLst>
            <pc:docMk/>
            <pc:sldMk cId="1071966877" sldId="1046"/>
            <ac:spMk id="22" creationId="{B1D87E0E-E163-136C-50EF-3353BEB5CE4F}"/>
          </ac:spMkLst>
        </pc:spChg>
        <pc:spChg chg="add del mod">
          <ac:chgData name="Kjetil Teigen Hansen (KTH)" userId="b00e1467-cd04-4012-9851-f763aaf02a55" providerId="ADAL" clId="{D28E0ECC-522A-4595-860D-67885721EC79}" dt="2024-09-08T16:33:04.177" v="3948" actId="21"/>
          <ac:spMkLst>
            <pc:docMk/>
            <pc:sldMk cId="1071966877" sldId="1046"/>
            <ac:spMk id="34" creationId="{3A1CF6D8-F588-D165-D9CC-BB832925A285}"/>
          </ac:spMkLst>
        </pc:spChg>
        <pc:cxnChg chg="add del mod">
          <ac:chgData name="Kjetil Teigen Hansen (KTH)" userId="b00e1467-cd04-4012-9851-f763aaf02a55" providerId="ADAL" clId="{D28E0ECC-522A-4595-860D-67885721EC79}" dt="2024-09-08T16:33:04.177" v="3948" actId="21"/>
          <ac:cxnSpMkLst>
            <pc:docMk/>
            <pc:sldMk cId="1071966877" sldId="1046"/>
            <ac:cxnSpMk id="8" creationId="{C56B8C0F-8251-B32F-FD76-3702DE57A20E}"/>
          </ac:cxnSpMkLst>
        </pc:cxnChg>
        <pc:cxnChg chg="add mod">
          <ac:chgData name="Kjetil Teigen Hansen (KTH)" userId="b00e1467-cd04-4012-9851-f763aaf02a55" providerId="ADAL" clId="{D28E0ECC-522A-4595-860D-67885721EC79}" dt="2024-09-08T14:04:20.664" v="2552" actId="14100"/>
          <ac:cxnSpMkLst>
            <pc:docMk/>
            <pc:sldMk cId="1071966877" sldId="1046"/>
            <ac:cxnSpMk id="10" creationId="{2553D22A-4A3C-488C-63BE-4A8EABF7958F}"/>
          </ac:cxnSpMkLst>
        </pc:cxnChg>
        <pc:cxnChg chg="add del mod">
          <ac:chgData name="Kjetil Teigen Hansen (KTH)" userId="b00e1467-cd04-4012-9851-f763aaf02a55" providerId="ADAL" clId="{D28E0ECC-522A-4595-860D-67885721EC79}" dt="2024-09-08T16:33:04.177" v="3948" actId="21"/>
          <ac:cxnSpMkLst>
            <pc:docMk/>
            <pc:sldMk cId="1071966877" sldId="1046"/>
            <ac:cxnSpMk id="18" creationId="{BA53B13F-2011-F361-A43A-57F25857EE40}"/>
          </ac:cxnSpMkLst>
        </pc:cxnChg>
        <pc:cxnChg chg="add del mod">
          <ac:chgData name="Kjetil Teigen Hansen (KTH)" userId="b00e1467-cd04-4012-9851-f763aaf02a55" providerId="ADAL" clId="{D28E0ECC-522A-4595-860D-67885721EC79}" dt="2024-09-08T16:33:04.177" v="3948" actId="21"/>
          <ac:cxnSpMkLst>
            <pc:docMk/>
            <pc:sldMk cId="1071966877" sldId="1046"/>
            <ac:cxnSpMk id="23" creationId="{46A09FA6-BCCB-EDB1-B325-44655456F0C1}"/>
          </ac:cxnSpMkLst>
        </pc:cxnChg>
        <pc:cxnChg chg="add del mod">
          <ac:chgData name="Kjetil Teigen Hansen (KTH)" userId="b00e1467-cd04-4012-9851-f763aaf02a55" providerId="ADAL" clId="{D28E0ECC-522A-4595-860D-67885721EC79}" dt="2024-09-08T16:33:04.177" v="3948" actId="21"/>
          <ac:cxnSpMkLst>
            <pc:docMk/>
            <pc:sldMk cId="1071966877" sldId="1046"/>
            <ac:cxnSpMk id="33" creationId="{3958A235-3EEF-4DDB-4BCF-C190247EEBD8}"/>
          </ac:cxnSpMkLst>
        </pc:cxnChg>
      </pc:sldChg>
      <pc:sldChg chg="new del">
        <pc:chgData name="Kjetil Teigen Hansen (KTH)" userId="b00e1467-cd04-4012-9851-f763aaf02a55" providerId="ADAL" clId="{D28E0ECC-522A-4595-860D-67885721EC79}" dt="2024-09-08T14:15:52.331" v="2746" actId="47"/>
        <pc:sldMkLst>
          <pc:docMk/>
          <pc:sldMk cId="520690760" sldId="1047"/>
        </pc:sldMkLst>
      </pc:sldChg>
      <pc:sldChg chg="addSp delSp modSp add mod">
        <pc:chgData name="Kjetil Teigen Hansen (KTH)" userId="b00e1467-cd04-4012-9851-f763aaf02a55" providerId="ADAL" clId="{D28E0ECC-522A-4595-860D-67885721EC79}" dt="2024-09-08T14:19:36.454" v="2855" actId="14100"/>
        <pc:sldMkLst>
          <pc:docMk/>
          <pc:sldMk cId="714334944" sldId="1047"/>
        </pc:sldMkLst>
        <pc:spChg chg="mod">
          <ac:chgData name="Kjetil Teigen Hansen (KTH)" userId="b00e1467-cd04-4012-9851-f763aaf02a55" providerId="ADAL" clId="{D28E0ECC-522A-4595-860D-67885721EC79}" dt="2024-09-08T14:17:15.744" v="2810" actId="20577"/>
          <ac:spMkLst>
            <pc:docMk/>
            <pc:sldMk cId="714334944" sldId="1047"/>
            <ac:spMk id="7" creationId="{AB39B2EF-DA75-2EBD-A607-63447DACDE5B}"/>
          </ac:spMkLst>
        </pc:spChg>
        <pc:spChg chg="add mod">
          <ac:chgData name="Kjetil Teigen Hansen (KTH)" userId="b00e1467-cd04-4012-9851-f763aaf02a55" providerId="ADAL" clId="{D28E0ECC-522A-4595-860D-67885721EC79}" dt="2024-09-08T14:19:21.812" v="2851" actId="20577"/>
          <ac:spMkLst>
            <pc:docMk/>
            <pc:sldMk cId="714334944" sldId="1047"/>
            <ac:spMk id="17" creationId="{D0C40EA7-18F0-518B-558C-9395F2B50074}"/>
          </ac:spMkLst>
        </pc:spChg>
        <pc:spChg chg="del">
          <ac:chgData name="Kjetil Teigen Hansen (KTH)" userId="b00e1467-cd04-4012-9851-f763aaf02a55" providerId="ADAL" clId="{D28E0ECC-522A-4595-860D-67885721EC79}" dt="2024-09-08T14:15:59.946" v="2751" actId="478"/>
          <ac:spMkLst>
            <pc:docMk/>
            <pc:sldMk cId="714334944" sldId="1047"/>
            <ac:spMk id="25" creationId="{95395154-7131-CD45-CBF3-98C8C38C6E00}"/>
          </ac:spMkLst>
        </pc:spChg>
        <pc:spChg chg="del">
          <ac:chgData name="Kjetil Teigen Hansen (KTH)" userId="b00e1467-cd04-4012-9851-f763aaf02a55" providerId="ADAL" clId="{D28E0ECC-522A-4595-860D-67885721EC79}" dt="2024-09-08T14:15:58.043" v="2749" actId="478"/>
          <ac:spMkLst>
            <pc:docMk/>
            <pc:sldMk cId="714334944" sldId="1047"/>
            <ac:spMk id="33" creationId="{3B3D8B01-F9F0-6818-5032-BA5AA9A6534D}"/>
          </ac:spMkLst>
        </pc:spChg>
        <pc:spChg chg="del">
          <ac:chgData name="Kjetil Teigen Hansen (KTH)" userId="b00e1467-cd04-4012-9851-f763aaf02a55" providerId="ADAL" clId="{D28E0ECC-522A-4595-860D-67885721EC79}" dt="2024-09-08T14:15:58.043" v="2749" actId="478"/>
          <ac:spMkLst>
            <pc:docMk/>
            <pc:sldMk cId="714334944" sldId="1047"/>
            <ac:spMk id="34" creationId="{0C6E6376-C7B2-D15A-FDA3-E9B808AA701D}"/>
          </ac:spMkLst>
        </pc:spChg>
        <pc:picChg chg="add mod">
          <ac:chgData name="Kjetil Teigen Hansen (KTH)" userId="b00e1467-cd04-4012-9851-f763aaf02a55" providerId="ADAL" clId="{D28E0ECC-522A-4595-860D-67885721EC79}" dt="2024-09-08T14:19:36.454" v="2855" actId="14100"/>
          <ac:picMkLst>
            <pc:docMk/>
            <pc:sldMk cId="714334944" sldId="1047"/>
            <ac:picMk id="5" creationId="{017A0841-1C5A-FC13-0C54-F8AB82ED0B45}"/>
          </ac:picMkLst>
        </pc:picChg>
        <pc:picChg chg="add del mod">
          <ac:chgData name="Kjetil Teigen Hansen (KTH)" userId="b00e1467-cd04-4012-9851-f763aaf02a55" providerId="ADAL" clId="{D28E0ECC-522A-4595-860D-67885721EC79}" dt="2024-09-08T14:17:06.364" v="2774" actId="478"/>
          <ac:picMkLst>
            <pc:docMk/>
            <pc:sldMk cId="714334944" sldId="1047"/>
            <ac:picMk id="8" creationId="{F425A222-DB0D-1A64-AE73-24464E1C8A05}"/>
          </ac:picMkLst>
        </pc:picChg>
        <pc:picChg chg="del">
          <ac:chgData name="Kjetil Teigen Hansen (KTH)" userId="b00e1467-cd04-4012-9851-f763aaf02a55" providerId="ADAL" clId="{D28E0ECC-522A-4595-860D-67885721EC79}" dt="2024-09-08T14:16:00.374" v="2752" actId="478"/>
          <ac:picMkLst>
            <pc:docMk/>
            <pc:sldMk cId="714334944" sldId="1047"/>
            <ac:picMk id="9" creationId="{8AE25019-A2E6-5866-40BF-57E2F7FD56CB}"/>
          </ac:picMkLst>
        </pc:picChg>
        <pc:picChg chg="del">
          <ac:chgData name="Kjetil Teigen Hansen (KTH)" userId="b00e1467-cd04-4012-9851-f763aaf02a55" providerId="ADAL" clId="{D28E0ECC-522A-4595-860D-67885721EC79}" dt="2024-09-08T14:15:55.837" v="2748" actId="478"/>
          <ac:picMkLst>
            <pc:docMk/>
            <pc:sldMk cId="714334944" sldId="1047"/>
            <ac:picMk id="13" creationId="{5D1176ED-1CFA-7BFB-8F4B-9F5C15CCF86C}"/>
          </ac:picMkLst>
        </pc:picChg>
        <pc:picChg chg="add mod">
          <ac:chgData name="Kjetil Teigen Hansen (KTH)" userId="b00e1467-cd04-4012-9851-f763aaf02a55" providerId="ADAL" clId="{D28E0ECC-522A-4595-860D-67885721EC79}" dt="2024-09-08T14:18:58.468" v="2815" actId="1076"/>
          <ac:picMkLst>
            <pc:docMk/>
            <pc:sldMk cId="714334944" sldId="1047"/>
            <ac:picMk id="16" creationId="{7F8BB93A-4CAF-F223-8753-769388936501}"/>
          </ac:picMkLst>
        </pc:picChg>
        <pc:picChg chg="del">
          <ac:chgData name="Kjetil Teigen Hansen (KTH)" userId="b00e1467-cd04-4012-9851-f763aaf02a55" providerId="ADAL" clId="{D28E0ECC-522A-4595-860D-67885721EC79}" dt="2024-09-08T14:15:58.043" v="2749" actId="478"/>
          <ac:picMkLst>
            <pc:docMk/>
            <pc:sldMk cId="714334944" sldId="1047"/>
            <ac:picMk id="24" creationId="{94536AF2-7C80-218A-67E2-FF9529817B99}"/>
          </ac:picMkLst>
        </pc:picChg>
        <pc:picChg chg="del">
          <ac:chgData name="Kjetil Teigen Hansen (KTH)" userId="b00e1467-cd04-4012-9851-f763aaf02a55" providerId="ADAL" clId="{D28E0ECC-522A-4595-860D-67885721EC79}" dt="2024-09-08T14:15:58.686" v="2750" actId="478"/>
          <ac:picMkLst>
            <pc:docMk/>
            <pc:sldMk cId="714334944" sldId="1047"/>
            <ac:picMk id="27" creationId="{E81196D3-1781-1063-EAC4-788B9456BBCD}"/>
          </ac:picMkLst>
        </pc:picChg>
        <pc:cxnChg chg="add mod">
          <ac:chgData name="Kjetil Teigen Hansen (KTH)" userId="b00e1467-cd04-4012-9851-f763aaf02a55" providerId="ADAL" clId="{D28E0ECC-522A-4595-860D-67885721EC79}" dt="2024-09-08T14:17:25.687" v="2813" actId="14100"/>
          <ac:cxnSpMkLst>
            <pc:docMk/>
            <pc:sldMk cId="714334944" sldId="1047"/>
            <ac:cxnSpMk id="10" creationId="{30C85196-631F-4C1C-1D65-E4EDCF8E40EB}"/>
          </ac:cxnSpMkLst>
        </pc:cxnChg>
        <pc:cxnChg chg="del">
          <ac:chgData name="Kjetil Teigen Hansen (KTH)" userId="b00e1467-cd04-4012-9851-f763aaf02a55" providerId="ADAL" clId="{D28E0ECC-522A-4595-860D-67885721EC79}" dt="2024-09-08T14:15:58.043" v="2749" actId="478"/>
          <ac:cxnSpMkLst>
            <pc:docMk/>
            <pc:sldMk cId="714334944" sldId="1047"/>
            <ac:cxnSpMk id="14" creationId="{5F916A41-8FBE-7BF5-F4C2-D8A1B93C0CF6}"/>
          </ac:cxnSpMkLst>
        </pc:cxnChg>
        <pc:cxnChg chg="del">
          <ac:chgData name="Kjetil Teigen Hansen (KTH)" userId="b00e1467-cd04-4012-9851-f763aaf02a55" providerId="ADAL" clId="{D28E0ECC-522A-4595-860D-67885721EC79}" dt="2024-09-08T14:15:58.043" v="2749" actId="478"/>
          <ac:cxnSpMkLst>
            <pc:docMk/>
            <pc:sldMk cId="714334944" sldId="1047"/>
            <ac:cxnSpMk id="18" creationId="{DA2DA1F3-0D62-8D79-2537-A88133EDCBE4}"/>
          </ac:cxnSpMkLst>
        </pc:cxnChg>
        <pc:cxnChg chg="add mod">
          <ac:chgData name="Kjetil Teigen Hansen (KTH)" userId="b00e1467-cd04-4012-9851-f763aaf02a55" providerId="ADAL" clId="{D28E0ECC-522A-4595-860D-67885721EC79}" dt="2024-09-08T14:19:33.529" v="2854" actId="14100"/>
          <ac:cxnSpMkLst>
            <pc:docMk/>
            <pc:sldMk cId="714334944" sldId="1047"/>
            <ac:cxnSpMk id="19" creationId="{3D316F62-0635-4F15-F77F-98CA2DA3D440}"/>
          </ac:cxnSpMkLst>
        </pc:cxnChg>
        <pc:cxnChg chg="del">
          <ac:chgData name="Kjetil Teigen Hansen (KTH)" userId="b00e1467-cd04-4012-9851-f763aaf02a55" providerId="ADAL" clId="{D28E0ECC-522A-4595-860D-67885721EC79}" dt="2024-09-08T14:15:58.043" v="2749" actId="478"/>
          <ac:cxnSpMkLst>
            <pc:docMk/>
            <pc:sldMk cId="714334944" sldId="1047"/>
            <ac:cxnSpMk id="28" creationId="{8124ABE2-B348-1085-BE70-1C5F238A7F25}"/>
          </ac:cxnSpMkLst>
        </pc:cxnChg>
        <pc:cxnChg chg="del">
          <ac:chgData name="Kjetil Teigen Hansen (KTH)" userId="b00e1467-cd04-4012-9851-f763aaf02a55" providerId="ADAL" clId="{D28E0ECC-522A-4595-860D-67885721EC79}" dt="2024-09-08T14:15:58.043" v="2749" actId="478"/>
          <ac:cxnSpMkLst>
            <pc:docMk/>
            <pc:sldMk cId="714334944" sldId="1047"/>
            <ac:cxnSpMk id="30" creationId="{A039DBF7-EF65-75D4-2CC3-439DFF9FB20C}"/>
          </ac:cxnSpMkLst>
        </pc:cxnChg>
        <pc:cxnChg chg="del">
          <ac:chgData name="Kjetil Teigen Hansen (KTH)" userId="b00e1467-cd04-4012-9851-f763aaf02a55" providerId="ADAL" clId="{D28E0ECC-522A-4595-860D-67885721EC79}" dt="2024-09-08T14:15:58.043" v="2749" actId="478"/>
          <ac:cxnSpMkLst>
            <pc:docMk/>
            <pc:sldMk cId="714334944" sldId="1047"/>
            <ac:cxnSpMk id="35" creationId="{70FECBC8-D9F8-30D3-476F-3FD029B226D2}"/>
          </ac:cxnSpMkLst>
        </pc:cxnChg>
      </pc:sldChg>
      <pc:sldChg chg="new del">
        <pc:chgData name="Kjetil Teigen Hansen (KTH)" userId="b00e1467-cd04-4012-9851-f763aaf02a55" providerId="ADAL" clId="{D28E0ECC-522A-4595-860D-67885721EC79}" dt="2024-09-08T17:03:29.333" v="5010" actId="47"/>
        <pc:sldMkLst>
          <pc:docMk/>
          <pc:sldMk cId="2300860983" sldId="1048"/>
        </pc:sldMkLst>
      </pc:sldChg>
      <pc:sldChg chg="addSp delSp modSp add mod">
        <pc:chgData name="Kjetil Teigen Hansen (KTH)" userId="b00e1467-cd04-4012-9851-f763aaf02a55" providerId="ADAL" clId="{D28E0ECC-522A-4595-860D-67885721EC79}" dt="2024-09-08T16:39:14.055" v="4283" actId="14100"/>
        <pc:sldMkLst>
          <pc:docMk/>
          <pc:sldMk cId="2579175846" sldId="1049"/>
        </pc:sldMkLst>
        <pc:spChg chg="add mod">
          <ac:chgData name="Kjetil Teigen Hansen (KTH)" userId="b00e1467-cd04-4012-9851-f763aaf02a55" providerId="ADAL" clId="{D28E0ECC-522A-4595-860D-67885721EC79}" dt="2024-09-08T16:33:28.149" v="3953" actId="1076"/>
          <ac:spMkLst>
            <pc:docMk/>
            <pc:sldMk cId="2579175846" sldId="1049"/>
            <ac:spMk id="3" creationId="{B49DC56C-E4D7-1C06-44D5-37BDE9F4D420}"/>
          </ac:spMkLst>
        </pc:spChg>
        <pc:spChg chg="add mod">
          <ac:chgData name="Kjetil Teigen Hansen (KTH)" userId="b00e1467-cd04-4012-9851-f763aaf02a55" providerId="ADAL" clId="{D28E0ECC-522A-4595-860D-67885721EC79}" dt="2024-09-08T16:33:42.376" v="3955" actId="1076"/>
          <ac:spMkLst>
            <pc:docMk/>
            <pc:sldMk cId="2579175846" sldId="1049"/>
            <ac:spMk id="6" creationId="{A0E743AF-ADA8-0980-22F0-BEA3A6774368}"/>
          </ac:spMkLst>
        </pc:spChg>
        <pc:spChg chg="mod">
          <ac:chgData name="Kjetil Teigen Hansen (KTH)" userId="b00e1467-cd04-4012-9851-f763aaf02a55" providerId="ADAL" clId="{D28E0ECC-522A-4595-860D-67885721EC79}" dt="2024-09-08T16:32:16.971" v="3943" actId="20577"/>
          <ac:spMkLst>
            <pc:docMk/>
            <pc:sldMk cId="2579175846" sldId="1049"/>
            <ac:spMk id="7" creationId="{AB39B2EF-DA75-2EBD-A607-63447DACDE5B}"/>
          </ac:spMkLst>
        </pc:spChg>
        <pc:spChg chg="add mod">
          <ac:chgData name="Kjetil Teigen Hansen (KTH)" userId="b00e1467-cd04-4012-9851-f763aaf02a55" providerId="ADAL" clId="{D28E0ECC-522A-4595-860D-67885721EC79}" dt="2024-09-08T16:38:56.003" v="4277" actId="1076"/>
          <ac:spMkLst>
            <pc:docMk/>
            <pc:sldMk cId="2579175846" sldId="1049"/>
            <ac:spMk id="9" creationId="{E309F17F-83F9-674A-11F9-E572D37C3A25}"/>
          </ac:spMkLst>
        </pc:spChg>
        <pc:spChg chg="add mod">
          <ac:chgData name="Kjetil Teigen Hansen (KTH)" userId="b00e1467-cd04-4012-9851-f763aaf02a55" providerId="ADAL" clId="{D28E0ECC-522A-4595-860D-67885721EC79}" dt="2024-09-08T16:33:34.196" v="3954" actId="207"/>
          <ac:spMkLst>
            <pc:docMk/>
            <pc:sldMk cId="2579175846" sldId="1049"/>
            <ac:spMk id="10" creationId="{CFE3557A-A70D-5732-E7D2-302E9176E280}"/>
          </ac:spMkLst>
        </pc:spChg>
        <pc:spChg chg="add mod">
          <ac:chgData name="Kjetil Teigen Hansen (KTH)" userId="b00e1467-cd04-4012-9851-f763aaf02a55" providerId="ADAL" clId="{D28E0ECC-522A-4595-860D-67885721EC79}" dt="2024-09-08T16:38:58.733" v="4278" actId="1076"/>
          <ac:spMkLst>
            <pc:docMk/>
            <pc:sldMk cId="2579175846" sldId="1049"/>
            <ac:spMk id="13" creationId="{B2B0BFC6-A3DC-1CF9-620B-F47B8A13842E}"/>
          </ac:spMkLst>
        </pc:spChg>
        <pc:spChg chg="add mod">
          <ac:chgData name="Kjetil Teigen Hansen (KTH)" userId="b00e1467-cd04-4012-9851-f763aaf02a55" providerId="ADAL" clId="{D28E0ECC-522A-4595-860D-67885721EC79}" dt="2024-09-08T16:39:01.868" v="4279" actId="1076"/>
          <ac:spMkLst>
            <pc:docMk/>
            <pc:sldMk cId="2579175846" sldId="1049"/>
            <ac:spMk id="15" creationId="{5D45481D-7467-ACBD-268F-A275C8612040}"/>
          </ac:spMkLst>
        </pc:spChg>
        <pc:spChg chg="add mod">
          <ac:chgData name="Kjetil Teigen Hansen (KTH)" userId="b00e1467-cd04-4012-9851-f763aaf02a55" providerId="ADAL" clId="{D28E0ECC-522A-4595-860D-67885721EC79}" dt="2024-09-08T16:39:03.383" v="4280" actId="1076"/>
          <ac:spMkLst>
            <pc:docMk/>
            <pc:sldMk cId="2579175846" sldId="1049"/>
            <ac:spMk id="18" creationId="{20102C45-BBE4-F885-CBCC-DF46E07B39F0}"/>
          </ac:spMkLst>
        </pc:spChg>
        <pc:picChg chg="del">
          <ac:chgData name="Kjetil Teigen Hansen (KTH)" userId="b00e1467-cd04-4012-9851-f763aaf02a55" providerId="ADAL" clId="{D28E0ECC-522A-4595-860D-67885721EC79}" dt="2024-09-08T16:29:52.427" v="3369" actId="478"/>
          <ac:picMkLst>
            <pc:docMk/>
            <pc:sldMk cId="2579175846" sldId="1049"/>
            <ac:picMk id="5" creationId="{B1E5AC82-61F8-B34E-99F2-55A46E5F02FE}"/>
          </ac:picMkLst>
        </pc:picChg>
        <pc:picChg chg="del">
          <ac:chgData name="Kjetil Teigen Hansen (KTH)" userId="b00e1467-cd04-4012-9851-f763aaf02a55" providerId="ADAL" clId="{D28E0ECC-522A-4595-860D-67885721EC79}" dt="2024-09-08T16:29:52.743" v="3370" actId="478"/>
          <ac:picMkLst>
            <pc:docMk/>
            <pc:sldMk cId="2579175846" sldId="1049"/>
            <ac:picMk id="8" creationId="{21AA52A3-35C9-5FDE-2E8E-5E569DB4950E}"/>
          </ac:picMkLst>
        </pc:picChg>
        <pc:cxnChg chg="del">
          <ac:chgData name="Kjetil Teigen Hansen (KTH)" userId="b00e1467-cd04-4012-9851-f763aaf02a55" providerId="ADAL" clId="{D28E0ECC-522A-4595-860D-67885721EC79}" dt="2024-09-08T16:29:53.319" v="3371" actId="478"/>
          <ac:cxnSpMkLst>
            <pc:docMk/>
            <pc:sldMk cId="2579175846" sldId="1049"/>
            <ac:cxnSpMk id="11" creationId="{A92FAF3A-E604-D56D-7FDC-CF4B1CB14725}"/>
          </ac:cxnSpMkLst>
        </pc:cxnChg>
        <pc:cxnChg chg="add mod">
          <ac:chgData name="Kjetil Teigen Hansen (KTH)" userId="b00e1467-cd04-4012-9851-f763aaf02a55" providerId="ADAL" clId="{D28E0ECC-522A-4595-860D-67885721EC79}" dt="2024-09-08T16:39:14.055" v="4283" actId="14100"/>
          <ac:cxnSpMkLst>
            <pc:docMk/>
            <pc:sldMk cId="2579175846" sldId="1049"/>
            <ac:cxnSpMk id="12" creationId="{D2357B4D-0424-4E1D-B9E5-3C666A64EDDD}"/>
          </ac:cxnSpMkLst>
        </pc:cxnChg>
        <pc:cxnChg chg="add mod">
          <ac:chgData name="Kjetil Teigen Hansen (KTH)" userId="b00e1467-cd04-4012-9851-f763aaf02a55" providerId="ADAL" clId="{D28E0ECC-522A-4595-860D-67885721EC79}" dt="2024-09-08T16:38:58.733" v="4278" actId="1076"/>
          <ac:cxnSpMkLst>
            <pc:docMk/>
            <pc:sldMk cId="2579175846" sldId="1049"/>
            <ac:cxnSpMk id="14" creationId="{2D293D8B-3CA3-1C7D-657A-2DFED1F179F8}"/>
          </ac:cxnSpMkLst>
        </pc:cxnChg>
        <pc:cxnChg chg="add mod">
          <ac:chgData name="Kjetil Teigen Hansen (KTH)" userId="b00e1467-cd04-4012-9851-f763aaf02a55" providerId="ADAL" clId="{D28E0ECC-522A-4595-860D-67885721EC79}" dt="2024-09-08T16:39:01.868" v="4279" actId="1076"/>
          <ac:cxnSpMkLst>
            <pc:docMk/>
            <pc:sldMk cId="2579175846" sldId="1049"/>
            <ac:cxnSpMk id="16" creationId="{69AFA009-BFFC-F213-0ACF-36805E6E1BE7}"/>
          </ac:cxnSpMkLst>
        </pc:cxnChg>
        <pc:cxnChg chg="add mod">
          <ac:chgData name="Kjetil Teigen Hansen (KTH)" userId="b00e1467-cd04-4012-9851-f763aaf02a55" providerId="ADAL" clId="{D28E0ECC-522A-4595-860D-67885721EC79}" dt="2024-09-08T16:39:05.070" v="4281" actId="14100"/>
          <ac:cxnSpMkLst>
            <pc:docMk/>
            <pc:sldMk cId="2579175846" sldId="1049"/>
            <ac:cxnSpMk id="17" creationId="{CF7FEC74-F97F-7E31-7E04-88155E5A7352}"/>
          </ac:cxnSpMkLst>
        </pc:cxnChg>
        <pc:cxnChg chg="add mod">
          <ac:chgData name="Kjetil Teigen Hansen (KTH)" userId="b00e1467-cd04-4012-9851-f763aaf02a55" providerId="ADAL" clId="{D28E0ECC-522A-4595-860D-67885721EC79}" dt="2024-09-08T16:39:09.518" v="4282" actId="14100"/>
          <ac:cxnSpMkLst>
            <pc:docMk/>
            <pc:sldMk cId="2579175846" sldId="1049"/>
            <ac:cxnSpMk id="19" creationId="{BC820ED6-353E-4BF6-F9C5-3FC8FE4AF9B1}"/>
          </ac:cxnSpMkLst>
        </pc:cxnChg>
      </pc:sldChg>
      <pc:sldChg chg="addSp delSp modSp add mod">
        <pc:chgData name="Kjetil Teigen Hansen (KTH)" userId="b00e1467-cd04-4012-9851-f763aaf02a55" providerId="ADAL" clId="{D28E0ECC-522A-4595-860D-67885721EC79}" dt="2024-09-08T16:56:03.596" v="4855" actId="20577"/>
        <pc:sldMkLst>
          <pc:docMk/>
          <pc:sldMk cId="2259024011" sldId="1050"/>
        </pc:sldMkLst>
        <pc:spChg chg="mod">
          <ac:chgData name="Kjetil Teigen Hansen (KTH)" userId="b00e1467-cd04-4012-9851-f763aaf02a55" providerId="ADAL" clId="{D28E0ECC-522A-4595-860D-67885721EC79}" dt="2024-09-08T16:52:01.352" v="4740" actId="20577"/>
          <ac:spMkLst>
            <pc:docMk/>
            <pc:sldMk cId="2259024011" sldId="1050"/>
            <ac:spMk id="7" creationId="{AB39B2EF-DA75-2EBD-A607-63447DACDE5B}"/>
          </ac:spMkLst>
        </pc:spChg>
        <pc:spChg chg="del">
          <ac:chgData name="Kjetil Teigen Hansen (KTH)" userId="b00e1467-cd04-4012-9851-f763aaf02a55" providerId="ADAL" clId="{D28E0ECC-522A-4595-860D-67885721EC79}" dt="2024-09-08T16:42:02.633" v="4346" actId="478"/>
          <ac:spMkLst>
            <pc:docMk/>
            <pc:sldMk cId="2259024011" sldId="1050"/>
            <ac:spMk id="22" creationId="{5EC1BD57-EA5A-50AB-8E76-190FEDF99174}"/>
          </ac:spMkLst>
        </pc:spChg>
        <pc:spChg chg="add mod">
          <ac:chgData name="Kjetil Teigen Hansen (KTH)" userId="b00e1467-cd04-4012-9851-f763aaf02a55" providerId="ADAL" clId="{D28E0ECC-522A-4595-860D-67885721EC79}" dt="2024-09-08T16:52:57.882" v="4750" actId="14100"/>
          <ac:spMkLst>
            <pc:docMk/>
            <pc:sldMk cId="2259024011" sldId="1050"/>
            <ac:spMk id="25" creationId="{AC5AE8AF-B4DC-70D4-A59D-0F4CBBE625C5}"/>
          </ac:spMkLst>
        </pc:spChg>
        <pc:spChg chg="add mod">
          <ac:chgData name="Kjetil Teigen Hansen (KTH)" userId="b00e1467-cd04-4012-9851-f763aaf02a55" providerId="ADAL" clId="{D28E0ECC-522A-4595-860D-67885721EC79}" dt="2024-09-08T16:56:03.596" v="4855" actId="20577"/>
          <ac:spMkLst>
            <pc:docMk/>
            <pc:sldMk cId="2259024011" sldId="1050"/>
            <ac:spMk id="37" creationId="{D0704663-8B45-0DAD-C4D4-9AB1BE2F08C4}"/>
          </ac:spMkLst>
        </pc:spChg>
        <pc:picChg chg="del mod">
          <ac:chgData name="Kjetil Teigen Hansen (KTH)" userId="b00e1467-cd04-4012-9851-f763aaf02a55" providerId="ADAL" clId="{D28E0ECC-522A-4595-860D-67885721EC79}" dt="2024-09-08T16:41:58.559" v="4342" actId="478"/>
          <ac:picMkLst>
            <pc:docMk/>
            <pc:sldMk cId="2259024011" sldId="1050"/>
            <ac:picMk id="5" creationId="{B1E5AC82-61F8-B34E-99F2-55A46E5F02FE}"/>
          </ac:picMkLst>
        </pc:picChg>
        <pc:picChg chg="del">
          <ac:chgData name="Kjetil Teigen Hansen (KTH)" userId="b00e1467-cd04-4012-9851-f763aaf02a55" providerId="ADAL" clId="{D28E0ECC-522A-4595-860D-67885721EC79}" dt="2024-09-08T16:41:59.107" v="4343" actId="478"/>
          <ac:picMkLst>
            <pc:docMk/>
            <pc:sldMk cId="2259024011" sldId="1050"/>
            <ac:picMk id="8" creationId="{21AA52A3-35C9-5FDE-2E8E-5E569DB4950E}"/>
          </ac:picMkLst>
        </pc:picChg>
        <pc:picChg chg="add mod">
          <ac:chgData name="Kjetil Teigen Hansen (KTH)" userId="b00e1467-cd04-4012-9851-f763aaf02a55" providerId="ADAL" clId="{D28E0ECC-522A-4595-860D-67885721EC79}" dt="2024-09-08T16:42:53.793" v="4428" actId="1076"/>
          <ac:picMkLst>
            <pc:docMk/>
            <pc:sldMk cId="2259024011" sldId="1050"/>
            <ac:picMk id="10" creationId="{BF2D7B95-7254-539C-0112-6D347EB21482}"/>
          </ac:picMkLst>
        </pc:picChg>
        <pc:picChg chg="add mod">
          <ac:chgData name="Kjetil Teigen Hansen (KTH)" userId="b00e1467-cd04-4012-9851-f763aaf02a55" providerId="ADAL" clId="{D28E0ECC-522A-4595-860D-67885721EC79}" dt="2024-09-08T16:43:10.757" v="4430" actId="1076"/>
          <ac:picMkLst>
            <pc:docMk/>
            <pc:sldMk cId="2259024011" sldId="1050"/>
            <ac:picMk id="13" creationId="{9B4D4BFE-F92B-3F4C-8688-1179C2559D97}"/>
          </ac:picMkLst>
        </pc:picChg>
        <pc:picChg chg="add del mod">
          <ac:chgData name="Kjetil Teigen Hansen (KTH)" userId="b00e1467-cd04-4012-9851-f763aaf02a55" providerId="ADAL" clId="{D28E0ECC-522A-4595-860D-67885721EC79}" dt="2024-09-08T16:52:37.755" v="4741" actId="478"/>
          <ac:picMkLst>
            <pc:docMk/>
            <pc:sldMk cId="2259024011" sldId="1050"/>
            <ac:picMk id="18" creationId="{1A1A56D9-5FD0-50D6-53EE-987892623600}"/>
          </ac:picMkLst>
        </pc:picChg>
        <pc:picChg chg="del">
          <ac:chgData name="Kjetil Teigen Hansen (KTH)" userId="b00e1467-cd04-4012-9851-f763aaf02a55" providerId="ADAL" clId="{D28E0ECC-522A-4595-860D-67885721EC79}" dt="2024-09-08T16:41:59.841" v="4344" actId="478"/>
          <ac:picMkLst>
            <pc:docMk/>
            <pc:sldMk cId="2259024011" sldId="1050"/>
            <ac:picMk id="21" creationId="{0C02AE56-0B75-3416-E72F-72BE6AD6163A}"/>
          </ac:picMkLst>
        </pc:picChg>
        <pc:picChg chg="add mod">
          <ac:chgData name="Kjetil Teigen Hansen (KTH)" userId="b00e1467-cd04-4012-9851-f763aaf02a55" providerId="ADAL" clId="{D28E0ECC-522A-4595-860D-67885721EC79}" dt="2024-09-08T16:46:16.724" v="4532" actId="1076"/>
          <ac:picMkLst>
            <pc:docMk/>
            <pc:sldMk cId="2259024011" sldId="1050"/>
            <ac:picMk id="32" creationId="{A992B1DF-014C-7BDC-0602-2196FFDD8086}"/>
          </ac:picMkLst>
        </pc:picChg>
        <pc:picChg chg="add mod ord">
          <ac:chgData name="Kjetil Teigen Hansen (KTH)" userId="b00e1467-cd04-4012-9851-f763aaf02a55" providerId="ADAL" clId="{D28E0ECC-522A-4595-860D-67885721EC79}" dt="2024-09-08T16:52:53.179" v="4748" actId="1076"/>
          <ac:picMkLst>
            <pc:docMk/>
            <pc:sldMk cId="2259024011" sldId="1050"/>
            <ac:picMk id="42" creationId="{C2634EB6-FD68-30E8-0744-06E74456EE05}"/>
          </ac:picMkLst>
        </pc:picChg>
        <pc:cxnChg chg="del mod">
          <ac:chgData name="Kjetil Teigen Hansen (KTH)" userId="b00e1467-cd04-4012-9851-f763aaf02a55" providerId="ADAL" clId="{D28E0ECC-522A-4595-860D-67885721EC79}" dt="2024-09-08T16:42:03.186" v="4347" actId="478"/>
          <ac:cxnSpMkLst>
            <pc:docMk/>
            <pc:sldMk cId="2259024011" sldId="1050"/>
            <ac:cxnSpMk id="11" creationId="{A92FAF3A-E604-D56D-7FDC-CF4B1CB14725}"/>
          </ac:cxnSpMkLst>
        </pc:cxnChg>
        <pc:cxnChg chg="add mod">
          <ac:chgData name="Kjetil Teigen Hansen (KTH)" userId="b00e1467-cd04-4012-9851-f763aaf02a55" providerId="ADAL" clId="{D28E0ECC-522A-4595-860D-67885721EC79}" dt="2024-09-08T16:43:18.939" v="4433" actId="14100"/>
          <ac:cxnSpMkLst>
            <pc:docMk/>
            <pc:sldMk cId="2259024011" sldId="1050"/>
            <ac:cxnSpMk id="14" creationId="{440D11D3-F1C5-3BC6-A32D-8640CFC701C3}"/>
          </ac:cxnSpMkLst>
        </pc:cxnChg>
        <pc:cxnChg chg="add mod">
          <ac:chgData name="Kjetil Teigen Hansen (KTH)" userId="b00e1467-cd04-4012-9851-f763aaf02a55" providerId="ADAL" clId="{D28E0ECC-522A-4595-860D-67885721EC79}" dt="2024-09-08T16:46:29.234" v="4536" actId="14100"/>
          <ac:cxnSpMkLst>
            <pc:docMk/>
            <pc:sldMk cId="2259024011" sldId="1050"/>
            <ac:cxnSpMk id="19" creationId="{3F066874-C8E2-763E-2621-D439BB335195}"/>
          </ac:cxnSpMkLst>
        </pc:cxnChg>
        <pc:cxnChg chg="del">
          <ac:chgData name="Kjetil Teigen Hansen (KTH)" userId="b00e1467-cd04-4012-9851-f763aaf02a55" providerId="ADAL" clId="{D28E0ECC-522A-4595-860D-67885721EC79}" dt="2024-09-08T16:42:01.214" v="4345" actId="478"/>
          <ac:cxnSpMkLst>
            <pc:docMk/>
            <pc:sldMk cId="2259024011" sldId="1050"/>
            <ac:cxnSpMk id="24" creationId="{AD46B7A2-9CBF-A3F7-3949-AEF46653B91B}"/>
          </ac:cxnSpMkLst>
        </pc:cxnChg>
        <pc:cxnChg chg="del mod">
          <ac:chgData name="Kjetil Teigen Hansen (KTH)" userId="b00e1467-cd04-4012-9851-f763aaf02a55" providerId="ADAL" clId="{D28E0ECC-522A-4595-860D-67885721EC79}" dt="2024-09-08T16:42:03.913" v="4348" actId="478"/>
          <ac:cxnSpMkLst>
            <pc:docMk/>
            <pc:sldMk cId="2259024011" sldId="1050"/>
            <ac:cxnSpMk id="28" creationId="{61B20CAC-28E8-DE17-FB5B-F70A1CAB7232}"/>
          </ac:cxnSpMkLst>
        </pc:cxnChg>
        <pc:cxnChg chg="del mod">
          <ac:chgData name="Kjetil Teigen Hansen (KTH)" userId="b00e1467-cd04-4012-9851-f763aaf02a55" providerId="ADAL" clId="{D28E0ECC-522A-4595-860D-67885721EC79}" dt="2024-09-08T16:42:05.467" v="4349" actId="478"/>
          <ac:cxnSpMkLst>
            <pc:docMk/>
            <pc:sldMk cId="2259024011" sldId="1050"/>
            <ac:cxnSpMk id="30" creationId="{0EEE0D59-B23C-1EBB-8C8E-B4C5F05A1277}"/>
          </ac:cxnSpMkLst>
        </pc:cxnChg>
        <pc:cxnChg chg="add mod">
          <ac:chgData name="Kjetil Teigen Hansen (KTH)" userId="b00e1467-cd04-4012-9851-f763aaf02a55" providerId="ADAL" clId="{D28E0ECC-522A-4595-860D-67885721EC79}" dt="2024-09-08T16:45:35.444" v="4464" actId="14100"/>
          <ac:cxnSpMkLst>
            <pc:docMk/>
            <pc:sldMk cId="2259024011" sldId="1050"/>
            <ac:cxnSpMk id="34" creationId="{5F3F59D0-2A59-25F1-229A-432AF4733CEE}"/>
          </ac:cxnSpMkLst>
        </pc:cxnChg>
      </pc:sldChg>
      <pc:sldChg chg="addSp delSp modSp add mod">
        <pc:chgData name="Kjetil Teigen Hansen (KTH)" userId="b00e1467-cd04-4012-9851-f763aaf02a55" providerId="ADAL" clId="{D28E0ECC-522A-4595-860D-67885721EC79}" dt="2024-09-08T17:03:16.744" v="5009" actId="14100"/>
        <pc:sldMkLst>
          <pc:docMk/>
          <pc:sldMk cId="1831509774" sldId="1051"/>
        </pc:sldMkLst>
        <pc:spChg chg="mod">
          <ac:chgData name="Kjetil Teigen Hansen (KTH)" userId="b00e1467-cd04-4012-9851-f763aaf02a55" providerId="ADAL" clId="{D28E0ECC-522A-4595-860D-67885721EC79}" dt="2024-09-08T16:50:31.841" v="4617" actId="20577"/>
          <ac:spMkLst>
            <pc:docMk/>
            <pc:sldMk cId="1831509774" sldId="1051"/>
            <ac:spMk id="2" creationId="{C6056E56-2136-241A-E9BB-D9D23937A808}"/>
          </ac:spMkLst>
        </pc:spChg>
        <pc:spChg chg="add mod">
          <ac:chgData name="Kjetil Teigen Hansen (KTH)" userId="b00e1467-cd04-4012-9851-f763aaf02a55" providerId="ADAL" clId="{D28E0ECC-522A-4595-860D-67885721EC79}" dt="2024-09-08T16:50:52.087" v="4636"/>
          <ac:spMkLst>
            <pc:docMk/>
            <pc:sldMk cId="1831509774" sldId="1051"/>
            <ac:spMk id="3" creationId="{17013DFF-6E16-0072-7238-15A00A7C1567}"/>
          </ac:spMkLst>
        </pc:spChg>
        <pc:spChg chg="mod">
          <ac:chgData name="Kjetil Teigen Hansen (KTH)" userId="b00e1467-cd04-4012-9851-f763aaf02a55" providerId="ADAL" clId="{D28E0ECC-522A-4595-860D-67885721EC79}" dt="2024-09-08T16:50:45.160" v="4634" actId="20577"/>
          <ac:spMkLst>
            <pc:docMk/>
            <pc:sldMk cId="1831509774" sldId="1051"/>
            <ac:spMk id="4" creationId="{C9FF8FE2-F07B-41C2-BAF8-C948892DF32C}"/>
          </ac:spMkLst>
        </pc:spChg>
        <pc:spChg chg="add mod">
          <ac:chgData name="Kjetil Teigen Hansen (KTH)" userId="b00e1467-cd04-4012-9851-f763aaf02a55" providerId="ADAL" clId="{D28E0ECC-522A-4595-860D-67885721EC79}" dt="2024-09-08T16:50:53.411" v="4638"/>
          <ac:spMkLst>
            <pc:docMk/>
            <pc:sldMk cId="1831509774" sldId="1051"/>
            <ac:spMk id="5" creationId="{CDADE787-0D20-BA4F-AD79-82BEF55FD998}"/>
          </ac:spMkLst>
        </pc:spChg>
        <pc:spChg chg="add mod ord">
          <ac:chgData name="Kjetil Teigen Hansen (KTH)" userId="b00e1467-cd04-4012-9851-f763aaf02a55" providerId="ADAL" clId="{D28E0ECC-522A-4595-860D-67885721EC79}" dt="2024-09-08T16:57:58.152" v="4898" actId="27636"/>
          <ac:spMkLst>
            <pc:docMk/>
            <pc:sldMk cId="1831509774" sldId="1051"/>
            <ac:spMk id="6" creationId="{554BF9A7-D0CD-F7FC-7EE1-0A5687A7F7FF}"/>
          </ac:spMkLst>
        </pc:spChg>
        <pc:spChg chg="del mod">
          <ac:chgData name="Kjetil Teigen Hansen (KTH)" userId="b00e1467-cd04-4012-9851-f763aaf02a55" providerId="ADAL" clId="{D28E0ECC-522A-4595-860D-67885721EC79}" dt="2024-09-08T16:55:40.505" v="4824" actId="478"/>
          <ac:spMkLst>
            <pc:docMk/>
            <pc:sldMk cId="1831509774" sldId="1051"/>
            <ac:spMk id="11" creationId="{62FA55CE-01F5-4692-0488-ACAD670507AE}"/>
          </ac:spMkLst>
        </pc:spChg>
        <pc:spChg chg="add mod">
          <ac:chgData name="Kjetil Teigen Hansen (KTH)" userId="b00e1467-cd04-4012-9851-f763aaf02a55" providerId="ADAL" clId="{D28E0ECC-522A-4595-860D-67885721EC79}" dt="2024-09-08T17:00:32.122" v="4968" actId="1076"/>
          <ac:spMkLst>
            <pc:docMk/>
            <pc:sldMk cId="1831509774" sldId="1051"/>
            <ac:spMk id="16" creationId="{47F6B0CD-1096-F7A9-C2CB-D8228439572C}"/>
          </ac:spMkLst>
        </pc:spChg>
        <pc:spChg chg="del mod">
          <ac:chgData name="Kjetil Teigen Hansen (KTH)" userId="b00e1467-cd04-4012-9851-f763aaf02a55" providerId="ADAL" clId="{D28E0ECC-522A-4595-860D-67885721EC79}" dt="2024-09-08T16:50:53.411" v="4638"/>
          <ac:spMkLst>
            <pc:docMk/>
            <pc:sldMk cId="1831509774" sldId="1051"/>
            <ac:spMk id="180" creationId="{00000000-0000-0000-0000-000000000000}"/>
          </ac:spMkLst>
        </pc:spChg>
        <pc:picChg chg="del">
          <ac:chgData name="Kjetil Teigen Hansen (KTH)" userId="b00e1467-cd04-4012-9851-f763aaf02a55" providerId="ADAL" clId="{D28E0ECC-522A-4595-860D-67885721EC79}" dt="2024-09-08T16:53:06.958" v="4751" actId="478"/>
          <ac:picMkLst>
            <pc:docMk/>
            <pc:sldMk cId="1831509774" sldId="1051"/>
            <ac:picMk id="8" creationId="{72CD1017-5474-DFCF-C28A-2C8AFD0792CA}"/>
          </ac:picMkLst>
        </pc:picChg>
        <pc:picChg chg="del mod">
          <ac:chgData name="Kjetil Teigen Hansen (KTH)" userId="b00e1467-cd04-4012-9851-f763aaf02a55" providerId="ADAL" clId="{D28E0ECC-522A-4595-860D-67885721EC79}" dt="2024-09-08T17:00:04.263" v="4956" actId="478"/>
          <ac:picMkLst>
            <pc:docMk/>
            <pc:sldMk cId="1831509774" sldId="1051"/>
            <ac:picMk id="18" creationId="{6364EDE5-9DD9-14DC-1760-5A5CE9A97999}"/>
          </ac:picMkLst>
        </pc:picChg>
        <pc:picChg chg="mod">
          <ac:chgData name="Kjetil Teigen Hansen (KTH)" userId="b00e1467-cd04-4012-9851-f763aaf02a55" providerId="ADAL" clId="{D28E0ECC-522A-4595-860D-67885721EC79}" dt="2024-09-08T16:58:33.596" v="4909" actId="1076"/>
          <ac:picMkLst>
            <pc:docMk/>
            <pc:sldMk cId="1831509774" sldId="1051"/>
            <ac:picMk id="19" creationId="{B812BEAF-A7EB-25FB-A2E9-03119B97C9B7}"/>
          </ac:picMkLst>
        </pc:picChg>
        <pc:picChg chg="add mod">
          <ac:chgData name="Kjetil Teigen Hansen (KTH)" userId="b00e1467-cd04-4012-9851-f763aaf02a55" providerId="ADAL" clId="{D28E0ECC-522A-4595-860D-67885721EC79}" dt="2024-09-08T17:00:36.359" v="4969" actId="1076"/>
          <ac:picMkLst>
            <pc:docMk/>
            <pc:sldMk cId="1831509774" sldId="1051"/>
            <ac:picMk id="21" creationId="{D8F212C3-A9C4-80A9-563A-CD56D09A33D9}"/>
          </ac:picMkLst>
        </pc:picChg>
        <pc:picChg chg="add del mod">
          <ac:chgData name="Kjetil Teigen Hansen (KTH)" userId="b00e1467-cd04-4012-9851-f763aaf02a55" providerId="ADAL" clId="{D28E0ECC-522A-4595-860D-67885721EC79}" dt="2024-09-08T17:01:14.071" v="4977" actId="478"/>
          <ac:picMkLst>
            <pc:docMk/>
            <pc:sldMk cId="1831509774" sldId="1051"/>
            <ac:picMk id="24" creationId="{56492D68-1712-759E-6E98-66FF73AD8F81}"/>
          </ac:picMkLst>
        </pc:picChg>
        <pc:picChg chg="add del mod">
          <ac:chgData name="Kjetil Teigen Hansen (KTH)" userId="b00e1467-cd04-4012-9851-f763aaf02a55" providerId="ADAL" clId="{D28E0ECC-522A-4595-860D-67885721EC79}" dt="2024-09-08T17:02:05.595" v="4990" actId="478"/>
          <ac:picMkLst>
            <pc:docMk/>
            <pc:sldMk cId="1831509774" sldId="1051"/>
            <ac:picMk id="26" creationId="{D0A5EBA2-54E6-790A-E2E9-A67B1C155904}"/>
          </ac:picMkLst>
        </pc:picChg>
        <pc:picChg chg="del">
          <ac:chgData name="Kjetil Teigen Hansen (KTH)" userId="b00e1467-cd04-4012-9851-f763aaf02a55" providerId="ADAL" clId="{D28E0ECC-522A-4595-860D-67885721EC79}" dt="2024-09-08T17:00:59.964" v="4970" actId="478"/>
          <ac:picMkLst>
            <pc:docMk/>
            <pc:sldMk cId="1831509774" sldId="1051"/>
            <ac:picMk id="28" creationId="{5C7BF652-D2B4-C4CF-CD86-5060405B7809}"/>
          </ac:picMkLst>
        </pc:picChg>
        <pc:picChg chg="del mod ord">
          <ac:chgData name="Kjetil Teigen Hansen (KTH)" userId="b00e1467-cd04-4012-9851-f763aaf02a55" providerId="ADAL" clId="{D28E0ECC-522A-4595-860D-67885721EC79}" dt="2024-09-08T17:02:06.120" v="4991" actId="478"/>
          <ac:picMkLst>
            <pc:docMk/>
            <pc:sldMk cId="1831509774" sldId="1051"/>
            <ac:picMk id="30" creationId="{D3C53F3A-43B7-D508-BD7D-97CDDE563CC7}"/>
          </ac:picMkLst>
        </pc:picChg>
        <pc:picChg chg="add mod">
          <ac:chgData name="Kjetil Teigen Hansen (KTH)" userId="b00e1467-cd04-4012-9851-f763aaf02a55" providerId="ADAL" clId="{D28E0ECC-522A-4595-860D-67885721EC79}" dt="2024-09-08T17:03:08.891" v="5005" actId="1076"/>
          <ac:picMkLst>
            <pc:docMk/>
            <pc:sldMk cId="1831509774" sldId="1051"/>
            <ac:picMk id="33" creationId="{FDD9A254-5C8C-DAEC-7932-975D8F1D0316}"/>
          </ac:picMkLst>
        </pc:picChg>
        <pc:picChg chg="add mod">
          <ac:chgData name="Kjetil Teigen Hansen (KTH)" userId="b00e1467-cd04-4012-9851-f763aaf02a55" providerId="ADAL" clId="{D28E0ECC-522A-4595-860D-67885721EC79}" dt="2024-09-08T17:03:04.294" v="5002" actId="1076"/>
          <ac:picMkLst>
            <pc:docMk/>
            <pc:sldMk cId="1831509774" sldId="1051"/>
            <ac:picMk id="36" creationId="{128814D4-D3B9-6828-EA0F-BD70BFF599C8}"/>
          </ac:picMkLst>
        </pc:picChg>
        <pc:cxnChg chg="mod">
          <ac:chgData name="Kjetil Teigen Hansen (KTH)" userId="b00e1467-cd04-4012-9851-f763aaf02a55" providerId="ADAL" clId="{D28E0ECC-522A-4595-860D-67885721EC79}" dt="2024-09-08T16:58:06.544" v="4901" actId="14100"/>
          <ac:cxnSpMkLst>
            <pc:docMk/>
            <pc:sldMk cId="1831509774" sldId="1051"/>
            <ac:cxnSpMk id="7" creationId="{5F3CDCDE-890D-BC1A-4E92-246088DBAD25}"/>
          </ac:cxnSpMkLst>
        </pc:cxnChg>
        <pc:cxnChg chg="mod">
          <ac:chgData name="Kjetil Teigen Hansen (KTH)" userId="b00e1467-cd04-4012-9851-f763aaf02a55" providerId="ADAL" clId="{D28E0ECC-522A-4595-860D-67885721EC79}" dt="2024-09-08T16:58:37.375" v="4910" actId="14100"/>
          <ac:cxnSpMkLst>
            <pc:docMk/>
            <pc:sldMk cId="1831509774" sldId="1051"/>
            <ac:cxnSpMk id="12" creationId="{80EDEE92-BA68-D6C4-3F43-CC4116FA20AB}"/>
          </ac:cxnSpMkLst>
        </pc:cxnChg>
        <pc:cxnChg chg="del">
          <ac:chgData name="Kjetil Teigen Hansen (KTH)" userId="b00e1467-cd04-4012-9851-f763aaf02a55" providerId="ADAL" clId="{D28E0ECC-522A-4595-860D-67885721EC79}" dt="2024-09-08T16:58:08.228" v="4902" actId="478"/>
          <ac:cxnSpMkLst>
            <pc:docMk/>
            <pc:sldMk cId="1831509774" sldId="1051"/>
            <ac:cxnSpMk id="13" creationId="{BB4F7C16-274D-0BC5-9FFE-1330F6DF4FA9}"/>
          </ac:cxnSpMkLst>
        </pc:cxnChg>
        <pc:cxnChg chg="del">
          <ac:chgData name="Kjetil Teigen Hansen (KTH)" userId="b00e1467-cd04-4012-9851-f763aaf02a55" providerId="ADAL" clId="{D28E0ECC-522A-4595-860D-67885721EC79}" dt="2024-09-08T17:01:01.014" v="4971" actId="478"/>
          <ac:cxnSpMkLst>
            <pc:docMk/>
            <pc:sldMk cId="1831509774" sldId="1051"/>
            <ac:cxnSpMk id="23" creationId="{D5B766C6-F903-83AD-F8DD-2017BBF8697A}"/>
          </ac:cxnSpMkLst>
        </pc:cxnChg>
        <pc:cxnChg chg="add mod">
          <ac:chgData name="Kjetil Teigen Hansen (KTH)" userId="b00e1467-cd04-4012-9851-f763aaf02a55" providerId="ADAL" clId="{D28E0ECC-522A-4595-860D-67885721EC79}" dt="2024-09-08T17:03:07.631" v="5004" actId="14100"/>
          <ac:cxnSpMkLst>
            <pc:docMk/>
            <pc:sldMk cId="1831509774" sldId="1051"/>
            <ac:cxnSpMk id="27" creationId="{FFB4EFDD-FC46-763D-77F7-98A2024A282A}"/>
          </ac:cxnSpMkLst>
        </pc:cxnChg>
        <pc:cxnChg chg="add mod">
          <ac:chgData name="Kjetil Teigen Hansen (KTH)" userId="b00e1467-cd04-4012-9851-f763aaf02a55" providerId="ADAL" clId="{D28E0ECC-522A-4595-860D-67885721EC79}" dt="2024-09-08T17:03:16.744" v="5009" actId="14100"/>
          <ac:cxnSpMkLst>
            <pc:docMk/>
            <pc:sldMk cId="1831509774" sldId="1051"/>
            <ac:cxnSpMk id="38" creationId="{6FB8DA52-C9AF-E551-5460-4879231B1693}"/>
          </ac:cxnSpMkLst>
        </pc:cxnChg>
      </pc:sldChg>
      <pc:sldChg chg="delSp modSp add mod">
        <pc:chgData name="Kjetil Teigen Hansen (KTH)" userId="b00e1467-cd04-4012-9851-f763aaf02a55" providerId="ADAL" clId="{D28E0ECC-522A-4595-860D-67885721EC79}" dt="2024-09-08T17:03:57.846" v="5071" actId="20577"/>
        <pc:sldMkLst>
          <pc:docMk/>
          <pc:sldMk cId="3193360322" sldId="1052"/>
        </pc:sldMkLst>
        <pc:spChg chg="mod">
          <ac:chgData name="Kjetil Teigen Hansen (KTH)" userId="b00e1467-cd04-4012-9851-f763aaf02a55" providerId="ADAL" clId="{D28E0ECC-522A-4595-860D-67885721EC79}" dt="2024-09-08T17:03:57.846" v="5071" actId="20577"/>
          <ac:spMkLst>
            <pc:docMk/>
            <pc:sldMk cId="3193360322" sldId="1052"/>
            <ac:spMk id="7" creationId="{AB39B2EF-DA75-2EBD-A607-63447DACDE5B}"/>
          </ac:spMkLst>
        </pc:spChg>
        <pc:spChg chg="del mod">
          <ac:chgData name="Kjetil Teigen Hansen (KTH)" userId="b00e1467-cd04-4012-9851-f763aaf02a55" providerId="ADAL" clId="{D28E0ECC-522A-4595-860D-67885721EC79}" dt="2024-09-08T17:03:45.142" v="5017" actId="478"/>
          <ac:spMkLst>
            <pc:docMk/>
            <pc:sldMk cId="3193360322" sldId="1052"/>
            <ac:spMk id="17" creationId="{D0C40EA7-18F0-518B-558C-9395F2B50074}"/>
          </ac:spMkLst>
        </pc:spChg>
        <pc:picChg chg="del">
          <ac:chgData name="Kjetil Teigen Hansen (KTH)" userId="b00e1467-cd04-4012-9851-f763aaf02a55" providerId="ADAL" clId="{D28E0ECC-522A-4595-860D-67885721EC79}" dt="2024-09-08T17:03:43.033" v="5014" actId="478"/>
          <ac:picMkLst>
            <pc:docMk/>
            <pc:sldMk cId="3193360322" sldId="1052"/>
            <ac:picMk id="5" creationId="{017A0841-1C5A-FC13-0C54-F8AB82ED0B45}"/>
          </ac:picMkLst>
        </pc:picChg>
        <pc:picChg chg="del">
          <ac:chgData name="Kjetil Teigen Hansen (KTH)" userId="b00e1467-cd04-4012-9851-f763aaf02a55" providerId="ADAL" clId="{D28E0ECC-522A-4595-860D-67885721EC79}" dt="2024-09-08T17:03:43.385" v="5015" actId="478"/>
          <ac:picMkLst>
            <pc:docMk/>
            <pc:sldMk cId="3193360322" sldId="1052"/>
            <ac:picMk id="16" creationId="{7F8BB93A-4CAF-F223-8753-769388936501}"/>
          </ac:picMkLst>
        </pc:picChg>
        <pc:cxnChg chg="del">
          <ac:chgData name="Kjetil Teigen Hansen (KTH)" userId="b00e1467-cd04-4012-9851-f763aaf02a55" providerId="ADAL" clId="{D28E0ECC-522A-4595-860D-67885721EC79}" dt="2024-09-08T17:03:46.250" v="5019" actId="478"/>
          <ac:cxnSpMkLst>
            <pc:docMk/>
            <pc:sldMk cId="3193360322" sldId="1052"/>
            <ac:cxnSpMk id="10" creationId="{30C85196-631F-4C1C-1D65-E4EDCF8E40EB}"/>
          </ac:cxnSpMkLst>
        </pc:cxnChg>
        <pc:cxnChg chg="del">
          <ac:chgData name="Kjetil Teigen Hansen (KTH)" userId="b00e1467-cd04-4012-9851-f763aaf02a55" providerId="ADAL" clId="{D28E0ECC-522A-4595-860D-67885721EC79}" dt="2024-09-08T17:03:45.702" v="5018" actId="478"/>
          <ac:cxnSpMkLst>
            <pc:docMk/>
            <pc:sldMk cId="3193360322" sldId="1052"/>
            <ac:cxnSpMk id="19" creationId="{3D316F62-0635-4F15-F77F-98CA2DA3D440}"/>
          </ac:cxnSpMkLst>
        </pc:cxnChg>
      </pc:sldChg>
      <pc:sldChg chg="new del">
        <pc:chgData name="Kjetil Teigen Hansen (KTH)" userId="b00e1467-cd04-4012-9851-f763aaf02a55" providerId="ADAL" clId="{D28E0ECC-522A-4595-860D-67885721EC79}" dt="2024-09-08T17:03:37.331" v="5012" actId="47"/>
        <pc:sldMkLst>
          <pc:docMk/>
          <pc:sldMk cId="3295938215" sldId="1052"/>
        </pc:sldMkLst>
      </pc:sldChg>
      <pc:sldChg chg="addSp modSp add mod">
        <pc:chgData name="Kjetil Teigen Hansen (KTH)" userId="b00e1467-cd04-4012-9851-f763aaf02a55" providerId="ADAL" clId="{D28E0ECC-522A-4595-860D-67885721EC79}" dt="2024-09-08T17:44:19.776" v="5506" actId="20577"/>
        <pc:sldMkLst>
          <pc:docMk/>
          <pc:sldMk cId="315960546" sldId="1053"/>
        </pc:sldMkLst>
        <pc:spChg chg="mod">
          <ac:chgData name="Kjetil Teigen Hansen (KTH)" userId="b00e1467-cd04-4012-9851-f763aaf02a55" providerId="ADAL" clId="{D28E0ECC-522A-4595-860D-67885721EC79}" dt="2024-09-08T17:44:07.274" v="5474" actId="20577"/>
          <ac:spMkLst>
            <pc:docMk/>
            <pc:sldMk cId="315960546" sldId="1053"/>
            <ac:spMk id="7" creationId="{AB39B2EF-DA75-2EBD-A607-63447DACDE5B}"/>
          </ac:spMkLst>
        </pc:spChg>
        <pc:spChg chg="mod">
          <ac:chgData name="Kjetil Teigen Hansen (KTH)" userId="b00e1467-cd04-4012-9851-f763aaf02a55" providerId="ADAL" clId="{D28E0ECC-522A-4595-860D-67885721EC79}" dt="2024-09-08T17:44:19.776" v="5506" actId="20577"/>
          <ac:spMkLst>
            <pc:docMk/>
            <pc:sldMk cId="315960546" sldId="1053"/>
            <ac:spMk id="180" creationId="{00000000-0000-0000-0000-000000000000}"/>
          </ac:spMkLst>
        </pc:spChg>
        <pc:picChg chg="add mod">
          <ac:chgData name="Kjetil Teigen Hansen (KTH)" userId="b00e1467-cd04-4012-9851-f763aaf02a55" providerId="ADAL" clId="{D28E0ECC-522A-4595-860D-67885721EC79}" dt="2024-09-08T17:44:02.133" v="5461" actId="1076"/>
          <ac:picMkLst>
            <pc:docMk/>
            <pc:sldMk cId="315960546" sldId="1053"/>
            <ac:picMk id="5" creationId="{DFECC68B-6072-AFCB-AAE7-F128D857E948}"/>
          </ac:picMkLst>
        </pc:picChg>
      </pc:sldChg>
      <pc:sldChg chg="new del">
        <pc:chgData name="Kjetil Teigen Hansen (KTH)" userId="b00e1467-cd04-4012-9851-f763aaf02a55" providerId="ADAL" clId="{D28E0ECC-522A-4595-860D-67885721EC79}" dt="2024-09-08T17:41:27.963" v="5073" actId="47"/>
        <pc:sldMkLst>
          <pc:docMk/>
          <pc:sldMk cId="1819603878" sldId="1053"/>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pChg chg="mod">
          <ac:chgData name="Koksrud Andreas" userId="9d9beba6-c052-407a-8599-c781a677a996" providerId="ADAL" clId="{48A7DA74-46DF-41F4-B014-4ED8B1955498}" dt="2022-10-12T21:01:08.327" v="115" actId="404"/>
          <ac:spMkLst>
            <pc:docMk/>
            <pc:sldMk cId="697137886" sldId="679"/>
            <ac:spMk id="2" creationId="{00000000-0000-0000-0000-000000000000}"/>
          </ac:spMkLst>
        </pc:spChg>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pChg chg="mod">
          <ac:chgData name="Koksrud Andreas" userId="9d9beba6-c052-407a-8599-c781a677a996" providerId="ADAL" clId="{99DCF58A-61FD-4A82-B407-E5D0DF551B20}" dt="2023-12-23T13:41:50.114" v="75" actId="20577"/>
          <ac:spMkLst>
            <pc:docMk/>
            <pc:sldMk cId="697137886" sldId="679"/>
            <ac:spMk id="2" creationId="{00000000-0000-0000-0000-000000000000}"/>
          </ac:spMkLst>
        </pc:spChg>
        <pc:spChg chg="mod">
          <ac:chgData name="Koksrud Andreas" userId="9d9beba6-c052-407a-8599-c781a677a996" providerId="ADAL" clId="{99DCF58A-61FD-4A82-B407-E5D0DF551B20}" dt="2023-12-23T13:41:56.035" v="76" actId="20577"/>
          <ac:spMkLst>
            <pc:docMk/>
            <pc:sldMk cId="697137886" sldId="679"/>
            <ac:spMk id="3" creationId="{00000000-0000-0000-0000-000000000000}"/>
          </ac:spMkLst>
        </pc:spChg>
      </pc:sldChg>
      <pc:sldChg chg="modSp mod">
        <pc:chgData name="Koksrud Andreas" userId="9d9beba6-c052-407a-8599-c781a677a996" providerId="ADAL" clId="{99DCF58A-61FD-4A82-B407-E5D0DF551B20}" dt="2023-12-23T13:42:17.483" v="86" actId="6549"/>
        <pc:sldMkLst>
          <pc:docMk/>
          <pc:sldMk cId="2087783305" sldId="730"/>
        </pc:sldMkLst>
        <pc:spChg chg="mod">
          <ac:chgData name="Koksrud Andreas" userId="9d9beba6-c052-407a-8599-c781a677a996" providerId="ADAL" clId="{99DCF58A-61FD-4A82-B407-E5D0DF551B20}" dt="2023-12-23T13:42:17.483" v="86" actId="6549"/>
          <ac:spMkLst>
            <pc:docMk/>
            <pc:sldMk cId="2087783305" sldId="730"/>
            <ac:spMk id="2" creationId="{E83F8947-299D-4698-B80E-56B8E23125F0}"/>
          </ac:spMkLst>
        </pc:spChg>
      </pc:sldChg>
      <pc:sldChg chg="modSp mod">
        <pc:chgData name="Koksrud Andreas" userId="9d9beba6-c052-407a-8599-c781a677a996" providerId="ADAL" clId="{99DCF58A-61FD-4A82-B407-E5D0DF551B20}" dt="2023-12-23T13:50:26.250" v="861" actId="20577"/>
        <pc:sldMkLst>
          <pc:docMk/>
          <pc:sldMk cId="4184721091" sldId="775"/>
        </pc:sldMkLst>
        <pc:spChg chg="mod">
          <ac:chgData name="Koksrud Andreas" userId="9d9beba6-c052-407a-8599-c781a677a996" providerId="ADAL" clId="{99DCF58A-61FD-4A82-B407-E5D0DF551B20}" dt="2023-12-23T13:50:26.250" v="861" actId="20577"/>
          <ac:spMkLst>
            <pc:docMk/>
            <pc:sldMk cId="4184721091" sldId="775"/>
            <ac:spMk id="181" creationId="{00000000-0000-0000-0000-000000000000}"/>
          </ac:spMkLst>
        </pc:spChg>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pChg chg="del">
          <ac:chgData name="Koksrud Andreas" userId="9d9beba6-c052-407a-8599-c781a677a996" providerId="ADAL" clId="{99DCF58A-61FD-4A82-B407-E5D0DF551B20}" dt="2023-12-23T17:05:15.932" v="2018" actId="478"/>
          <ac:spMkLst>
            <pc:docMk/>
            <pc:sldMk cId="590634226" sldId="798"/>
            <ac:spMk id="2" creationId="{E5D5B057-1D39-AC88-396C-0D888288A2E9}"/>
          </ac:spMkLst>
        </pc:spChg>
        <pc:spChg chg="mod">
          <ac:chgData name="Koksrud Andreas" userId="9d9beba6-c052-407a-8599-c781a677a996" providerId="ADAL" clId="{99DCF58A-61FD-4A82-B407-E5D0DF551B20}" dt="2023-12-23T17:03:18.018" v="1931" actId="20577"/>
          <ac:spMkLst>
            <pc:docMk/>
            <pc:sldMk cId="590634226" sldId="798"/>
            <ac:spMk id="180" creationId="{00000000-0000-0000-0000-000000000000}"/>
          </ac:spMkLst>
        </pc:spChg>
        <pc:spChg chg="mod">
          <ac:chgData name="Koksrud Andreas" userId="9d9beba6-c052-407a-8599-c781a677a996" providerId="ADAL" clId="{99DCF58A-61FD-4A82-B407-E5D0DF551B20}" dt="2023-12-23T17:05:10.328" v="2017" actId="20577"/>
          <ac:spMkLst>
            <pc:docMk/>
            <pc:sldMk cId="590634226" sldId="798"/>
            <ac:spMk id="181" creationId="{00000000-0000-0000-0000-000000000000}"/>
          </ac:spMkLst>
        </pc:spChg>
        <pc:picChg chg="del">
          <ac:chgData name="Koksrud Andreas" userId="9d9beba6-c052-407a-8599-c781a677a996" providerId="ADAL" clId="{99DCF58A-61FD-4A82-B407-E5D0DF551B20}" dt="2023-12-23T17:04:11.161" v="1975" actId="478"/>
          <ac:picMkLst>
            <pc:docMk/>
            <pc:sldMk cId="590634226" sldId="798"/>
            <ac:picMk id="4" creationId="{3268E2CD-034A-0355-88E6-A9987142F20D}"/>
          </ac:picMkLst>
        </pc:picChg>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pChg chg="mod">
          <ac:chgData name="Koksrud Andreas" userId="9d9beba6-c052-407a-8599-c781a677a996" providerId="ADAL" clId="{99DCF58A-61FD-4A82-B407-E5D0DF551B20}" dt="2023-12-23T13:46:54.082" v="662" actId="20577"/>
          <ac:spMkLst>
            <pc:docMk/>
            <pc:sldMk cId="2075912972" sldId="800"/>
            <ac:spMk id="4" creationId="{1F0030D3-C16D-0458-39A0-65E4C91CE228}"/>
          </ac:spMkLst>
        </pc:spChg>
        <pc:graphicFrameChg chg="modGraphic">
          <ac:chgData name="Koksrud Andreas" userId="9d9beba6-c052-407a-8599-c781a677a996" providerId="ADAL" clId="{99DCF58A-61FD-4A82-B407-E5D0DF551B20}" dt="2023-12-23T13:44:40.802" v="262" actId="20577"/>
          <ac:graphicFrameMkLst>
            <pc:docMk/>
            <pc:sldMk cId="2075912972" sldId="800"/>
            <ac:graphicFrameMk id="3" creationId="{9988BFF9-164F-39C7-5576-A1BE9BB1B8AA}"/>
          </ac:graphicFrameMkLst>
        </pc:graphicFrameChg>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pChg chg="add mod">
          <ac:chgData name="Koksrud Andreas" userId="9d9beba6-c052-407a-8599-c781a677a996" providerId="ADAL" clId="{99DCF58A-61FD-4A82-B407-E5D0DF551B20}" dt="2023-12-23T16:54:28.615" v="1792" actId="20577"/>
          <ac:spMkLst>
            <pc:docMk/>
            <pc:sldMk cId="2074140981" sldId="806"/>
            <ac:spMk id="2" creationId="{9796E8C1-5924-9DB3-B51B-75296717F89F}"/>
          </ac:spMkLst>
        </pc:spChg>
        <pc:spChg chg="mod">
          <ac:chgData name="Koksrud Andreas" userId="9d9beba6-c052-407a-8599-c781a677a996" providerId="ADAL" clId="{99DCF58A-61FD-4A82-B407-E5D0DF551B20}" dt="2023-12-23T16:49:15.453" v="1603" actId="20577"/>
          <ac:spMkLst>
            <pc:docMk/>
            <pc:sldMk cId="2074140981" sldId="806"/>
            <ac:spMk id="180" creationId="{00000000-0000-0000-0000-000000000000}"/>
          </ac:spMkLst>
        </pc:spChg>
        <pc:picChg chg="del">
          <ac:chgData name="Koksrud Andreas" userId="9d9beba6-c052-407a-8599-c781a677a996" providerId="ADAL" clId="{99DCF58A-61FD-4A82-B407-E5D0DF551B20}" dt="2023-12-23T16:48:44.945" v="1550" actId="478"/>
          <ac:picMkLst>
            <pc:docMk/>
            <pc:sldMk cId="2074140981" sldId="806"/>
            <ac:picMk id="3" creationId="{CD99786B-35E2-BD35-7C6B-DEDF65490D16}"/>
          </ac:picMkLst>
        </pc:picChg>
        <pc:picChg chg="add mod modCrop">
          <ac:chgData name="Koksrud Andreas" userId="9d9beba6-c052-407a-8599-c781a677a996" providerId="ADAL" clId="{99DCF58A-61FD-4A82-B407-E5D0DF551B20}" dt="2023-12-23T16:56:11.410" v="1795" actId="1076"/>
          <ac:picMkLst>
            <pc:docMk/>
            <pc:sldMk cId="2074140981" sldId="806"/>
            <ac:picMk id="5" creationId="{632AF46E-F399-6B2B-6C7D-7AC32B6F15B1}"/>
          </ac:picMkLst>
        </pc:picChg>
        <pc:picChg chg="add mod modCrop">
          <ac:chgData name="Koksrud Andreas" userId="9d9beba6-c052-407a-8599-c781a677a996" providerId="ADAL" clId="{99DCF58A-61FD-4A82-B407-E5D0DF551B20}" dt="2023-12-23T16:57:18.903" v="1803" actId="732"/>
          <ac:picMkLst>
            <pc:docMk/>
            <pc:sldMk cId="2074140981" sldId="806"/>
            <ac:picMk id="7" creationId="{3D52F378-4BF7-C53D-61E4-B2111DE11E58}"/>
          </ac:picMkLst>
        </pc:picChg>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pChg chg="add mod">
          <ac:chgData name="Koksrud Andreas" userId="9d9beba6-c052-407a-8599-c781a677a996" providerId="ADAL" clId="{99DCF58A-61FD-4A82-B407-E5D0DF551B20}" dt="2023-12-23T16:45:38.756" v="1509" actId="6549"/>
          <ac:spMkLst>
            <pc:docMk/>
            <pc:sldMk cId="1335476865" sldId="813"/>
            <ac:spMk id="5" creationId="{4544DAF9-645F-44E3-08C5-45A5700AF33A}"/>
          </ac:spMkLst>
        </pc:spChg>
        <pc:spChg chg="add mod">
          <ac:chgData name="Koksrud Andreas" userId="9d9beba6-c052-407a-8599-c781a677a996" providerId="ADAL" clId="{99DCF58A-61FD-4A82-B407-E5D0DF551B20}" dt="2023-12-23T16:50:58.385" v="1612" actId="14100"/>
          <ac:spMkLst>
            <pc:docMk/>
            <pc:sldMk cId="1335476865" sldId="813"/>
            <ac:spMk id="6" creationId="{8CB466B1-5D8D-577F-167C-F0D8E426E805}"/>
          </ac:spMkLst>
        </pc:spChg>
        <pc:spChg chg="add mod">
          <ac:chgData name="Koksrud Andreas" userId="9d9beba6-c052-407a-8599-c781a677a996" providerId="ADAL" clId="{99DCF58A-61FD-4A82-B407-E5D0DF551B20}" dt="2023-12-23T16:50:50.293" v="1610" actId="14100"/>
          <ac:spMkLst>
            <pc:docMk/>
            <pc:sldMk cId="1335476865" sldId="813"/>
            <ac:spMk id="7" creationId="{0A2971D7-73A6-15C4-DF47-BE19C2977C19}"/>
          </ac:spMkLst>
        </pc:spChg>
        <pc:spChg chg="add mod">
          <ac:chgData name="Koksrud Andreas" userId="9d9beba6-c052-407a-8599-c781a677a996" providerId="ADAL" clId="{99DCF58A-61FD-4A82-B407-E5D0DF551B20}" dt="2023-12-23T16:50:54.028" v="1611" actId="14100"/>
          <ac:spMkLst>
            <pc:docMk/>
            <pc:sldMk cId="1335476865" sldId="813"/>
            <ac:spMk id="8" creationId="{BC37532E-4FDD-8095-35D0-D09AA5F7FFD9}"/>
          </ac:spMkLst>
        </pc:spChg>
        <pc:spChg chg="mod">
          <ac:chgData name="Koksrud Andreas" userId="9d9beba6-c052-407a-8599-c781a677a996" providerId="ADAL" clId="{99DCF58A-61FD-4A82-B407-E5D0DF551B20}" dt="2023-12-23T13:52:12.996" v="1034" actId="20577"/>
          <ac:spMkLst>
            <pc:docMk/>
            <pc:sldMk cId="1335476865" sldId="813"/>
            <ac:spMk id="180" creationId="{00000000-0000-0000-0000-000000000000}"/>
          </ac:spMkLst>
        </pc:spChg>
        <pc:picChg chg="del">
          <ac:chgData name="Koksrud Andreas" userId="9d9beba6-c052-407a-8599-c781a677a996" providerId="ADAL" clId="{99DCF58A-61FD-4A82-B407-E5D0DF551B20}" dt="2023-12-23T15:55:27.556" v="1035" actId="478"/>
          <ac:picMkLst>
            <pc:docMk/>
            <pc:sldMk cId="1335476865" sldId="813"/>
            <ac:picMk id="2" creationId="{6CD256E6-0C7C-B0D1-6B31-4088F40945C9}"/>
          </ac:picMkLst>
        </pc:picChg>
        <pc:picChg chg="del">
          <ac:chgData name="Koksrud Andreas" userId="9d9beba6-c052-407a-8599-c781a677a996" providerId="ADAL" clId="{99DCF58A-61FD-4A82-B407-E5D0DF551B20}" dt="2023-12-23T15:55:29.244" v="1036" actId="478"/>
          <ac:picMkLst>
            <pc:docMk/>
            <pc:sldMk cId="1335476865" sldId="813"/>
            <ac:picMk id="3" creationId="{057FBA2D-1860-A8AE-0DCA-82E5436510A4}"/>
          </ac:picMkLst>
        </pc:picChg>
        <pc:picChg chg="del">
          <ac:chgData name="Koksrud Andreas" userId="9d9beba6-c052-407a-8599-c781a677a996" providerId="ADAL" clId="{99DCF58A-61FD-4A82-B407-E5D0DF551B20}" dt="2023-12-23T15:55:30.854" v="1037" actId="478"/>
          <ac:picMkLst>
            <pc:docMk/>
            <pc:sldMk cId="1335476865" sldId="813"/>
            <ac:picMk id="4" creationId="{E555DF2B-41C1-BC0F-6C1E-AE908DB7088B}"/>
          </ac:picMkLst>
        </pc:picChg>
        <pc:picChg chg="add mod modCrop">
          <ac:chgData name="Koksrud Andreas" userId="9d9beba6-c052-407a-8599-c781a677a996" providerId="ADAL" clId="{99DCF58A-61FD-4A82-B407-E5D0DF551B20}" dt="2023-12-23T16:51:00.335" v="1613" actId="1076"/>
          <ac:picMkLst>
            <pc:docMk/>
            <pc:sldMk cId="1335476865" sldId="813"/>
            <ac:picMk id="10" creationId="{AA68FF74-1E71-8AC5-422F-D994FA0F2BEE}"/>
          </ac:picMkLst>
        </pc:picChg>
        <pc:cxnChg chg="add mod">
          <ac:chgData name="Koksrud Andreas" userId="9d9beba6-c052-407a-8599-c781a677a996" providerId="ADAL" clId="{99DCF58A-61FD-4A82-B407-E5D0DF551B20}" dt="2023-12-23T16:51:44.527" v="1615" actId="13822"/>
          <ac:cxnSpMkLst>
            <pc:docMk/>
            <pc:sldMk cId="1335476865" sldId="813"/>
            <ac:cxnSpMk id="12" creationId="{571881FC-D844-8847-6B92-E6A6B16E93ED}"/>
          </ac:cxnSpMkLst>
        </pc:cxnChg>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pChg chg="mod">
          <ac:chgData name="Koksrud Andreas" userId="9d9beba6-c052-407a-8599-c781a677a996" providerId="ADAL" clId="{99DCF58A-61FD-4A82-B407-E5D0DF551B20}" dt="2023-12-23T17:03:37.350" v="1959" actId="20577"/>
          <ac:spMkLst>
            <pc:docMk/>
            <pc:sldMk cId="798825500" sldId="844"/>
            <ac:spMk id="2" creationId="{244AF8B4-0676-DA57-A478-7C2D0FFFC8AA}"/>
          </ac:spMkLst>
        </pc:spChg>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pChg chg="mod">
          <ac:chgData name="Koksrud Andreas" userId="9d9beba6-c052-407a-8599-c781a677a996" providerId="ADAL" clId="{99DCF58A-61FD-4A82-B407-E5D0DF551B20}" dt="2023-12-23T13:50:49.769" v="898" actId="20577"/>
          <ac:spMkLst>
            <pc:docMk/>
            <pc:sldMk cId="2885639092" sldId="848"/>
            <ac:spMk id="180" creationId="{00000000-0000-0000-0000-000000000000}"/>
          </ac:spMkLst>
        </pc:spChg>
        <pc:spChg chg="mod">
          <ac:chgData name="Koksrud Andreas" userId="9d9beba6-c052-407a-8599-c781a677a996" providerId="ADAL" clId="{99DCF58A-61FD-4A82-B407-E5D0DF551B20}" dt="2023-12-23T17:02:19.096" v="1896" actId="20577"/>
          <ac:spMkLst>
            <pc:docMk/>
            <pc:sldMk cId="2885639092" sldId="848"/>
            <ac:spMk id="181" creationId="{00000000-0000-0000-0000-000000000000}"/>
          </ac:spMkLst>
        </pc:spChg>
      </pc:sldChg>
      <pc:sldChg chg="addSp delSp modSp add mod">
        <pc:chgData name="Koksrud Andreas" userId="9d9beba6-c052-407a-8599-c781a677a996" providerId="ADAL" clId="{99DCF58A-61FD-4A82-B407-E5D0DF551B20}" dt="2023-12-23T16:59:59.967" v="1815" actId="1076"/>
        <pc:sldMkLst>
          <pc:docMk/>
          <pc:sldMk cId="1110680622" sldId="849"/>
        </pc:sldMkLst>
        <pc:spChg chg="add del mod">
          <ac:chgData name="Koksrud Andreas" userId="9d9beba6-c052-407a-8599-c781a677a996" providerId="ADAL" clId="{99DCF58A-61FD-4A82-B407-E5D0DF551B20}" dt="2023-12-23T16:59:57.116" v="1813" actId="478"/>
          <ac:spMkLst>
            <pc:docMk/>
            <pc:sldMk cId="1110680622" sldId="849"/>
            <ac:spMk id="3" creationId="{F3DDEA5A-FF9D-F283-0D33-DBFF55611C70}"/>
          </ac:spMkLst>
        </pc:spChg>
        <pc:spChg chg="del mod">
          <ac:chgData name="Koksrud Andreas" userId="9d9beba6-c052-407a-8599-c781a677a996" providerId="ADAL" clId="{99DCF58A-61FD-4A82-B407-E5D0DF551B20}" dt="2023-12-23T16:59:52.556" v="1812" actId="478"/>
          <ac:spMkLst>
            <pc:docMk/>
            <pc:sldMk cId="1110680622" sldId="849"/>
            <ac:spMk id="5" creationId="{4544DAF9-645F-44E3-08C5-45A5700AF33A}"/>
          </ac:spMkLst>
        </pc:spChg>
        <pc:spChg chg="del">
          <ac:chgData name="Koksrud Andreas" userId="9d9beba6-c052-407a-8599-c781a677a996" providerId="ADAL" clId="{99DCF58A-61FD-4A82-B407-E5D0DF551B20}" dt="2023-12-23T16:58:25.552" v="1809" actId="478"/>
          <ac:spMkLst>
            <pc:docMk/>
            <pc:sldMk cId="1110680622" sldId="849"/>
            <ac:spMk id="6" creationId="{8CB466B1-5D8D-577F-167C-F0D8E426E805}"/>
          </ac:spMkLst>
        </pc:spChg>
        <pc:spChg chg="del mod">
          <ac:chgData name="Koksrud Andreas" userId="9d9beba6-c052-407a-8599-c781a677a996" providerId="ADAL" clId="{99DCF58A-61FD-4A82-B407-E5D0DF551B20}" dt="2023-12-23T16:58:22.443" v="1808" actId="478"/>
          <ac:spMkLst>
            <pc:docMk/>
            <pc:sldMk cId="1110680622" sldId="849"/>
            <ac:spMk id="7" creationId="{0A2971D7-73A6-15C4-DF47-BE19C2977C19}"/>
          </ac:spMkLst>
        </pc:spChg>
        <pc:spChg chg="del">
          <ac:chgData name="Koksrud Andreas" userId="9d9beba6-c052-407a-8599-c781a677a996" providerId="ADAL" clId="{99DCF58A-61FD-4A82-B407-E5D0DF551B20}" dt="2023-12-23T16:58:30.427" v="1811" actId="478"/>
          <ac:spMkLst>
            <pc:docMk/>
            <pc:sldMk cId="1110680622" sldId="849"/>
            <ac:spMk id="8" creationId="{BC37532E-4FDD-8095-35D0-D09AA5F7FFD9}"/>
          </ac:spMkLst>
        </pc:spChg>
        <pc:picChg chg="add mod">
          <ac:chgData name="Koksrud Andreas" userId="9d9beba6-c052-407a-8599-c781a677a996" providerId="ADAL" clId="{99DCF58A-61FD-4A82-B407-E5D0DF551B20}" dt="2023-12-23T16:59:59.967" v="1815" actId="1076"/>
          <ac:picMkLst>
            <pc:docMk/>
            <pc:sldMk cId="1110680622" sldId="849"/>
            <ac:picMk id="9" creationId="{A1B7BC37-9C76-1716-BADE-08A1125AAD07}"/>
          </ac:picMkLst>
        </pc:picChg>
        <pc:picChg chg="del">
          <ac:chgData name="Koksrud Andreas" userId="9d9beba6-c052-407a-8599-c781a677a996" providerId="ADAL" clId="{99DCF58A-61FD-4A82-B407-E5D0DF551B20}" dt="2023-12-23T16:58:12.868" v="1806" actId="478"/>
          <ac:picMkLst>
            <pc:docMk/>
            <pc:sldMk cId="1110680622" sldId="849"/>
            <ac:picMk id="10" creationId="{AA68FF74-1E71-8AC5-422F-D994FA0F2BEE}"/>
          </ac:picMkLst>
        </pc:picChg>
        <pc:cxnChg chg="del mod">
          <ac:chgData name="Koksrud Andreas" userId="9d9beba6-c052-407a-8599-c781a677a996" providerId="ADAL" clId="{99DCF58A-61FD-4A82-B407-E5D0DF551B20}" dt="2023-12-23T16:58:28.171" v="1810" actId="478"/>
          <ac:cxnSpMkLst>
            <pc:docMk/>
            <pc:sldMk cId="1110680622" sldId="849"/>
            <ac:cxnSpMk id="12" creationId="{571881FC-D844-8847-6B92-E6A6B16E93ED}"/>
          </ac:cxnSpMkLst>
        </pc:cxnChg>
      </pc:sldChg>
      <pc:sldChg chg="addSp modSp add mod">
        <pc:chgData name="Koksrud Andreas" userId="9d9beba6-c052-407a-8599-c781a677a996" providerId="ADAL" clId="{99DCF58A-61FD-4A82-B407-E5D0DF551B20}" dt="2023-12-25T12:19:14.875" v="4726" actId="20577"/>
        <pc:sldMkLst>
          <pc:docMk/>
          <pc:sldMk cId="468106742" sldId="850"/>
        </pc:sldMkLst>
        <pc:spChg chg="mod">
          <ac:chgData name="Koksrud Andreas" userId="9d9beba6-c052-407a-8599-c781a677a996" providerId="ADAL" clId="{99DCF58A-61FD-4A82-B407-E5D0DF551B20}" dt="2023-12-25T12:19:14.875" v="4726" actId="20577"/>
          <ac:spMkLst>
            <pc:docMk/>
            <pc:sldMk cId="468106742" sldId="850"/>
            <ac:spMk id="2" creationId="{E5D5B057-1D39-AC88-396C-0D888288A2E9}"/>
          </ac:spMkLst>
        </pc:spChg>
        <pc:spChg chg="mod">
          <ac:chgData name="Koksrud Andreas" userId="9d9beba6-c052-407a-8599-c781a677a996" providerId="ADAL" clId="{99DCF58A-61FD-4A82-B407-E5D0DF551B20}" dt="2023-12-23T17:05:30.370" v="2036" actId="20577"/>
          <ac:spMkLst>
            <pc:docMk/>
            <pc:sldMk cId="468106742" sldId="850"/>
            <ac:spMk id="181" creationId="{00000000-0000-0000-0000-000000000000}"/>
          </ac:spMkLst>
        </pc:spChg>
        <pc:picChg chg="add mod">
          <ac:chgData name="Koksrud Andreas" userId="9d9beba6-c052-407a-8599-c781a677a996" providerId="ADAL" clId="{99DCF58A-61FD-4A82-B407-E5D0DF551B20}" dt="2023-12-25T10:31:46.505" v="2947" actId="1076"/>
          <ac:picMkLst>
            <pc:docMk/>
            <pc:sldMk cId="468106742" sldId="850"/>
            <ac:picMk id="4" creationId="{DAFB24D8-8A72-E60E-7452-B30CE6AA11AA}"/>
          </ac:picMkLst>
        </pc:picChg>
      </pc:sldChg>
      <pc:sldChg chg="addSp delSp modSp add mod">
        <pc:chgData name="Koksrud Andreas" userId="9d9beba6-c052-407a-8599-c781a677a996" providerId="ADAL" clId="{99DCF58A-61FD-4A82-B407-E5D0DF551B20}" dt="2023-12-23T17:15:41.989" v="2232" actId="20577"/>
        <pc:sldMkLst>
          <pc:docMk/>
          <pc:sldMk cId="111200460" sldId="851"/>
        </pc:sldMkLst>
        <pc:spChg chg="mod">
          <ac:chgData name="Koksrud Andreas" userId="9d9beba6-c052-407a-8599-c781a677a996" providerId="ADAL" clId="{99DCF58A-61FD-4A82-B407-E5D0DF551B20}" dt="2023-12-23T17:15:41.989" v="2232" actId="20577"/>
          <ac:spMkLst>
            <pc:docMk/>
            <pc:sldMk cId="111200460" sldId="851"/>
            <ac:spMk id="2" creationId="{9796E8C1-5924-9DB3-B51B-75296717F89F}"/>
          </ac:spMkLst>
        </pc:spChg>
        <pc:spChg chg="mod">
          <ac:chgData name="Koksrud Andreas" userId="9d9beba6-c052-407a-8599-c781a677a996" providerId="ADAL" clId="{99DCF58A-61FD-4A82-B407-E5D0DF551B20}" dt="2023-12-23T17:06:36.540" v="2078" actId="20577"/>
          <ac:spMkLst>
            <pc:docMk/>
            <pc:sldMk cId="111200460" sldId="851"/>
            <ac:spMk id="180" creationId="{00000000-0000-0000-0000-000000000000}"/>
          </ac:spMkLst>
        </pc:spChg>
        <pc:picChg chg="add mod">
          <ac:chgData name="Koksrud Andreas" userId="9d9beba6-c052-407a-8599-c781a677a996" providerId="ADAL" clId="{99DCF58A-61FD-4A82-B407-E5D0DF551B20}" dt="2023-12-23T17:07:48.134" v="2148" actId="1076"/>
          <ac:picMkLst>
            <pc:docMk/>
            <pc:sldMk cId="111200460" sldId="851"/>
            <ac:picMk id="4" creationId="{A117DACA-C1A6-275A-7BD1-2360ECC4082D}"/>
          </ac:picMkLst>
        </pc:picChg>
        <pc:picChg chg="del">
          <ac:chgData name="Koksrud Andreas" userId="9d9beba6-c052-407a-8599-c781a677a996" providerId="ADAL" clId="{99DCF58A-61FD-4A82-B407-E5D0DF551B20}" dt="2023-12-23T17:08:06.239" v="2151" actId="478"/>
          <ac:picMkLst>
            <pc:docMk/>
            <pc:sldMk cId="111200460" sldId="851"/>
            <ac:picMk id="5" creationId="{632AF46E-F399-6B2B-6C7D-7AC32B6F15B1}"/>
          </ac:picMkLst>
        </pc:picChg>
        <pc:picChg chg="del">
          <ac:chgData name="Koksrud Andreas" userId="9d9beba6-c052-407a-8599-c781a677a996" providerId="ADAL" clId="{99DCF58A-61FD-4A82-B407-E5D0DF551B20}" dt="2023-12-23T17:06:54.579" v="2146" actId="478"/>
          <ac:picMkLst>
            <pc:docMk/>
            <pc:sldMk cId="111200460" sldId="851"/>
            <ac:picMk id="7" creationId="{3D52F378-4BF7-C53D-61E4-B2111DE11E58}"/>
          </ac:picMkLst>
        </pc:picChg>
        <pc:picChg chg="add mod">
          <ac:chgData name="Koksrud Andreas" userId="9d9beba6-c052-407a-8599-c781a677a996" providerId="ADAL" clId="{99DCF58A-61FD-4A82-B407-E5D0DF551B20}" dt="2023-12-23T17:08:01.911" v="2150" actId="1076"/>
          <ac:picMkLst>
            <pc:docMk/>
            <pc:sldMk cId="111200460" sldId="851"/>
            <ac:picMk id="8" creationId="{4F2E0746-AB7E-8FFA-5EB8-27DC59896E78}"/>
          </ac:picMkLst>
        </pc:picChg>
        <pc:picChg chg="add mod">
          <ac:chgData name="Koksrud Andreas" userId="9d9beba6-c052-407a-8599-c781a677a996" providerId="ADAL" clId="{99DCF58A-61FD-4A82-B407-E5D0DF551B20}" dt="2023-12-23T17:08:34.319" v="2176" actId="1076"/>
          <ac:picMkLst>
            <pc:docMk/>
            <pc:sldMk cId="111200460" sldId="851"/>
            <ac:picMk id="10" creationId="{84B4AB2F-BDD5-CCF8-5A86-07DB001AD76E}"/>
          </ac:picMkLst>
        </pc:picChg>
        <pc:picChg chg="add mod">
          <ac:chgData name="Koksrud Andreas" userId="9d9beba6-c052-407a-8599-c781a677a996" providerId="ADAL" clId="{99DCF58A-61FD-4A82-B407-E5D0DF551B20}" dt="2023-12-23T17:08:58.788" v="2178" actId="1076"/>
          <ac:picMkLst>
            <pc:docMk/>
            <pc:sldMk cId="111200460" sldId="851"/>
            <ac:picMk id="12" creationId="{CFB3BDB7-C0DA-4534-744D-5D638A243444}"/>
          </ac:picMkLst>
        </pc:picChg>
      </pc:sldChg>
      <pc:sldChg chg="addSp delSp modSp add mod">
        <pc:chgData name="Koksrud Andreas" userId="9d9beba6-c052-407a-8599-c781a677a996" providerId="ADAL" clId="{99DCF58A-61FD-4A82-B407-E5D0DF551B20}" dt="2023-12-23T17:24:35.235" v="2689" actId="14100"/>
        <pc:sldMkLst>
          <pc:docMk/>
          <pc:sldMk cId="82959561" sldId="852"/>
        </pc:sldMkLst>
        <pc:spChg chg="mod">
          <ac:chgData name="Koksrud Andreas" userId="9d9beba6-c052-407a-8599-c781a677a996" providerId="ADAL" clId="{99DCF58A-61FD-4A82-B407-E5D0DF551B20}" dt="2023-12-23T17:21:46.912" v="2654" actId="20577"/>
          <ac:spMkLst>
            <pc:docMk/>
            <pc:sldMk cId="82959561" sldId="852"/>
            <ac:spMk id="2" creationId="{9796E8C1-5924-9DB3-B51B-75296717F89F}"/>
          </ac:spMkLst>
        </pc:spChg>
        <pc:spChg chg="add mod">
          <ac:chgData name="Koksrud Andreas" userId="9d9beba6-c052-407a-8599-c781a677a996" providerId="ADAL" clId="{99DCF58A-61FD-4A82-B407-E5D0DF551B20}" dt="2023-12-23T17:20:57.492" v="2650" actId="1036"/>
          <ac:spMkLst>
            <pc:docMk/>
            <pc:sldMk cId="82959561" sldId="852"/>
            <ac:spMk id="3" creationId="{E2FC66EE-6574-DE84-F5EB-CE41D3D9BD4D}"/>
          </ac:spMkLst>
        </pc:spChg>
        <pc:spChg chg="add mod">
          <ac:chgData name="Koksrud Andreas" userId="9d9beba6-c052-407a-8599-c781a677a996" providerId="ADAL" clId="{99DCF58A-61FD-4A82-B407-E5D0DF551B20}" dt="2023-12-23T17:22:26.373" v="2686" actId="1036"/>
          <ac:spMkLst>
            <pc:docMk/>
            <pc:sldMk cId="82959561" sldId="852"/>
            <ac:spMk id="5" creationId="{7036E668-80F1-72C2-4389-0D23C3EB29AE}"/>
          </ac:spMkLst>
        </pc:spChg>
        <pc:spChg chg="mod">
          <ac:chgData name="Koksrud Andreas" userId="9d9beba6-c052-407a-8599-c781a677a996" providerId="ADAL" clId="{99DCF58A-61FD-4A82-B407-E5D0DF551B20}" dt="2023-12-23T17:15:54.295" v="2254" actId="20577"/>
          <ac:spMkLst>
            <pc:docMk/>
            <pc:sldMk cId="82959561" sldId="852"/>
            <ac:spMk id="180" creationId="{00000000-0000-0000-0000-000000000000}"/>
          </ac:spMkLst>
        </pc:spChg>
        <pc:picChg chg="del">
          <ac:chgData name="Koksrud Andreas" userId="9d9beba6-c052-407a-8599-c781a677a996" providerId="ADAL" clId="{99DCF58A-61FD-4A82-B407-E5D0DF551B20}" dt="2023-12-23T17:16:09.388" v="2288" actId="478"/>
          <ac:picMkLst>
            <pc:docMk/>
            <pc:sldMk cId="82959561" sldId="852"/>
            <ac:picMk id="4" creationId="{A117DACA-C1A6-275A-7BD1-2360ECC4082D}"/>
          </ac:picMkLst>
        </pc:picChg>
        <pc:picChg chg="add mod">
          <ac:chgData name="Koksrud Andreas" userId="9d9beba6-c052-407a-8599-c781a677a996" providerId="ADAL" clId="{99DCF58A-61FD-4A82-B407-E5D0DF551B20}" dt="2023-12-23T17:20:49.245" v="2615" actId="1035"/>
          <ac:picMkLst>
            <pc:docMk/>
            <pc:sldMk cId="82959561" sldId="852"/>
            <ac:picMk id="7" creationId="{7AA2FE90-E597-17D6-B03C-47B9566EA174}"/>
          </ac:picMkLst>
        </pc:picChg>
        <pc:picChg chg="del">
          <ac:chgData name="Koksrud Andreas" userId="9d9beba6-c052-407a-8599-c781a677a996" providerId="ADAL" clId="{99DCF58A-61FD-4A82-B407-E5D0DF551B20}" dt="2023-12-23T17:16:07.676" v="2287" actId="478"/>
          <ac:picMkLst>
            <pc:docMk/>
            <pc:sldMk cId="82959561" sldId="852"/>
            <ac:picMk id="8" creationId="{4F2E0746-AB7E-8FFA-5EB8-27DC59896E78}"/>
          </ac:picMkLst>
        </pc:picChg>
        <pc:picChg chg="del">
          <ac:chgData name="Koksrud Andreas" userId="9d9beba6-c052-407a-8599-c781a677a996" providerId="ADAL" clId="{99DCF58A-61FD-4A82-B407-E5D0DF551B20}" dt="2023-12-23T17:16:53.403" v="2289" actId="478"/>
          <ac:picMkLst>
            <pc:docMk/>
            <pc:sldMk cId="82959561" sldId="852"/>
            <ac:picMk id="10" creationId="{84B4AB2F-BDD5-CCF8-5A86-07DB001AD76E}"/>
          </ac:picMkLst>
        </pc:picChg>
        <pc:picChg chg="add mod modCrop">
          <ac:chgData name="Koksrud Andreas" userId="9d9beba6-c052-407a-8599-c781a677a996" providerId="ADAL" clId="{99DCF58A-61FD-4A82-B407-E5D0DF551B20}" dt="2023-12-23T17:22:16.049" v="2667" actId="1036"/>
          <ac:picMkLst>
            <pc:docMk/>
            <pc:sldMk cId="82959561" sldId="852"/>
            <ac:picMk id="11" creationId="{2868BE7C-4B81-D511-B4A8-04F15B2052D0}"/>
          </ac:picMkLst>
        </pc:picChg>
        <pc:picChg chg="del">
          <ac:chgData name="Koksrud Andreas" userId="9d9beba6-c052-407a-8599-c781a677a996" providerId="ADAL" clId="{99DCF58A-61FD-4A82-B407-E5D0DF551B20}" dt="2023-12-23T17:17:13.290" v="2334" actId="478"/>
          <ac:picMkLst>
            <pc:docMk/>
            <pc:sldMk cId="82959561" sldId="852"/>
            <ac:picMk id="12" creationId="{CFB3BDB7-C0DA-4534-744D-5D638A243444}"/>
          </ac:picMkLst>
        </pc:picChg>
        <pc:picChg chg="add mod">
          <ac:chgData name="Koksrud Andreas" userId="9d9beba6-c052-407a-8599-c781a677a996" providerId="ADAL" clId="{99DCF58A-61FD-4A82-B407-E5D0DF551B20}" dt="2023-12-23T17:24:35.235" v="2689" actId="14100"/>
          <ac:picMkLst>
            <pc:docMk/>
            <pc:sldMk cId="82959561" sldId="852"/>
            <ac:picMk id="14" creationId="{03B59CC9-E249-2BE7-157B-EBAF15A10EC7}"/>
          </ac:picMkLst>
        </pc:picChg>
      </pc:sldChg>
      <pc:sldChg chg="addSp delSp modSp add mod ord">
        <pc:chgData name="Koksrud Andreas" userId="9d9beba6-c052-407a-8599-c781a677a996" providerId="ADAL" clId="{99DCF58A-61FD-4A82-B407-E5D0DF551B20}" dt="2023-12-25T11:02:43.820" v="3674" actId="14100"/>
        <pc:sldMkLst>
          <pc:docMk/>
          <pc:sldMk cId="911993613" sldId="853"/>
        </pc:sldMkLst>
        <pc:spChg chg="mod">
          <ac:chgData name="Koksrud Andreas" userId="9d9beba6-c052-407a-8599-c781a677a996" providerId="ADAL" clId="{99DCF58A-61FD-4A82-B407-E5D0DF551B20}" dt="2023-12-25T10:16:44.707" v="2879" actId="6549"/>
          <ac:spMkLst>
            <pc:docMk/>
            <pc:sldMk cId="911993613" sldId="853"/>
            <ac:spMk id="2" creationId="{9796E8C1-5924-9DB3-B51B-75296717F89F}"/>
          </ac:spMkLst>
        </pc:spChg>
        <pc:spChg chg="add mod">
          <ac:chgData name="Koksrud Andreas" userId="9d9beba6-c052-407a-8599-c781a677a996" providerId="ADAL" clId="{99DCF58A-61FD-4A82-B407-E5D0DF551B20}" dt="2023-12-25T11:01:12.508" v="3619" actId="14100"/>
          <ac:spMkLst>
            <pc:docMk/>
            <pc:sldMk cId="911993613" sldId="853"/>
            <ac:spMk id="10" creationId="{54FB830F-DBF4-1B20-3C76-0E40DC07965B}"/>
          </ac:spMkLst>
        </pc:spChg>
        <pc:spChg chg="add mod">
          <ac:chgData name="Koksrud Andreas" userId="9d9beba6-c052-407a-8599-c781a677a996" providerId="ADAL" clId="{99DCF58A-61FD-4A82-B407-E5D0DF551B20}" dt="2023-12-25T11:01:37.348" v="3642" actId="14100"/>
          <ac:spMkLst>
            <pc:docMk/>
            <pc:sldMk cId="911993613" sldId="853"/>
            <ac:spMk id="13" creationId="{252FE080-F115-3517-B2CA-BD200A8AADA8}"/>
          </ac:spMkLst>
        </pc:spChg>
        <pc:spChg chg="add mod">
          <ac:chgData name="Koksrud Andreas" userId="9d9beba6-c052-407a-8599-c781a677a996" providerId="ADAL" clId="{99DCF58A-61FD-4A82-B407-E5D0DF551B20}" dt="2023-12-25T11:02:28.389" v="3670" actId="14100"/>
          <ac:spMkLst>
            <pc:docMk/>
            <pc:sldMk cId="911993613" sldId="853"/>
            <ac:spMk id="18" creationId="{689B3815-DD1B-BFC6-4AC3-949A67D41B7D}"/>
          </ac:spMkLst>
        </pc:spChg>
        <pc:spChg chg="mod">
          <ac:chgData name="Koksrud Andreas" userId="9d9beba6-c052-407a-8599-c781a677a996" providerId="ADAL" clId="{99DCF58A-61FD-4A82-B407-E5D0DF551B20}" dt="2023-12-25T10:16:06.602" v="2875" actId="20577"/>
          <ac:spMkLst>
            <pc:docMk/>
            <pc:sldMk cId="911993613" sldId="853"/>
            <ac:spMk id="180" creationId="{00000000-0000-0000-0000-000000000000}"/>
          </ac:spMkLst>
        </pc:spChg>
        <pc:picChg chg="add del mod">
          <ac:chgData name="Koksrud Andreas" userId="9d9beba6-c052-407a-8599-c781a677a996" providerId="ADAL" clId="{99DCF58A-61FD-4A82-B407-E5D0DF551B20}" dt="2023-12-25T10:18:59.640" v="2885" actId="21"/>
          <ac:picMkLst>
            <pc:docMk/>
            <pc:sldMk cId="911993613" sldId="853"/>
            <ac:picMk id="4" creationId="{B7C7F98A-F1E5-1B87-7A46-311BE4B59810}"/>
          </ac:picMkLst>
        </pc:picChg>
        <pc:picChg chg="del">
          <ac:chgData name="Koksrud Andreas" userId="9d9beba6-c052-407a-8599-c781a677a996" providerId="ADAL" clId="{99DCF58A-61FD-4A82-B407-E5D0DF551B20}" dt="2023-12-25T10:16:47.034" v="2881" actId="478"/>
          <ac:picMkLst>
            <pc:docMk/>
            <pc:sldMk cId="911993613" sldId="853"/>
            <ac:picMk id="5" creationId="{632AF46E-F399-6B2B-6C7D-7AC32B6F15B1}"/>
          </ac:picMkLst>
        </pc:picChg>
        <pc:picChg chg="add del mod">
          <ac:chgData name="Koksrud Andreas" userId="9d9beba6-c052-407a-8599-c781a677a996" providerId="ADAL" clId="{99DCF58A-61FD-4A82-B407-E5D0DF551B20}" dt="2023-12-25T10:19:10.793" v="2888" actId="478"/>
          <ac:picMkLst>
            <pc:docMk/>
            <pc:sldMk cId="911993613" sldId="853"/>
            <ac:picMk id="6" creationId="{E8F7C5EA-972A-1B1C-EE7A-DA3C4CD80932}"/>
          </ac:picMkLst>
        </pc:picChg>
        <pc:picChg chg="del">
          <ac:chgData name="Koksrud Andreas" userId="9d9beba6-c052-407a-8599-c781a677a996" providerId="ADAL" clId="{99DCF58A-61FD-4A82-B407-E5D0DF551B20}" dt="2023-12-25T10:16:46.467" v="2880" actId="478"/>
          <ac:picMkLst>
            <pc:docMk/>
            <pc:sldMk cId="911993613" sldId="853"/>
            <ac:picMk id="7" creationId="{3D52F378-4BF7-C53D-61E4-B2111DE11E58}"/>
          </ac:picMkLst>
        </pc:picChg>
        <pc:picChg chg="add mod">
          <ac:chgData name="Koksrud Andreas" userId="9d9beba6-c052-407a-8599-c781a677a996" providerId="ADAL" clId="{99DCF58A-61FD-4A82-B407-E5D0DF551B20}" dt="2023-12-25T10:58:38.809" v="3505" actId="1076"/>
          <ac:picMkLst>
            <pc:docMk/>
            <pc:sldMk cId="911993613" sldId="853"/>
            <ac:picMk id="9" creationId="{E632C49C-0402-44E0-7A4D-52ABC0883461}"/>
          </ac:picMkLst>
        </pc:picChg>
        <pc:cxnChg chg="add mod">
          <ac:chgData name="Koksrud Andreas" userId="9d9beba6-c052-407a-8599-c781a677a996" providerId="ADAL" clId="{99DCF58A-61FD-4A82-B407-E5D0DF551B20}" dt="2023-12-25T11:01:48.618" v="3646" actId="14100"/>
          <ac:cxnSpMkLst>
            <pc:docMk/>
            <pc:sldMk cId="911993613" sldId="853"/>
            <ac:cxnSpMk id="12" creationId="{9B6E8DAF-67C9-ED70-3B04-3C8637A4A1DF}"/>
          </ac:cxnSpMkLst>
        </pc:cxnChg>
        <pc:cxnChg chg="add mod">
          <ac:chgData name="Koksrud Andreas" userId="9d9beba6-c052-407a-8599-c781a677a996" providerId="ADAL" clId="{99DCF58A-61FD-4A82-B407-E5D0DF551B20}" dt="2023-12-25T11:01:46.567" v="3645" actId="14100"/>
          <ac:cxnSpMkLst>
            <pc:docMk/>
            <pc:sldMk cId="911993613" sldId="853"/>
            <ac:cxnSpMk id="14" creationId="{DBF7F714-869C-033E-BBE2-33225E14A83C}"/>
          </ac:cxnSpMkLst>
        </pc:cxnChg>
        <pc:cxnChg chg="add mod">
          <ac:chgData name="Koksrud Andreas" userId="9d9beba6-c052-407a-8599-c781a677a996" providerId="ADAL" clId="{99DCF58A-61FD-4A82-B407-E5D0DF551B20}" dt="2023-12-25T11:02:43.820" v="3674" actId="14100"/>
          <ac:cxnSpMkLst>
            <pc:docMk/>
            <pc:sldMk cId="911993613" sldId="853"/>
            <ac:cxnSpMk id="19" creationId="{9C699369-623A-3E79-0C3E-04851F5A9734}"/>
          </ac:cxnSpMkLst>
        </pc:cxnChg>
      </pc:sldChg>
      <pc:sldChg chg="delSp modSp add mod ord">
        <pc:chgData name="Koksrud Andreas" userId="9d9beba6-c052-407a-8599-c781a677a996" providerId="ADAL" clId="{99DCF58A-61FD-4A82-B407-E5D0DF551B20}" dt="2023-12-25T10:56:50.771" v="3501" actId="20577"/>
        <pc:sldMkLst>
          <pc:docMk/>
          <pc:sldMk cId="3385289181" sldId="854"/>
        </pc:sldMkLst>
        <pc:spChg chg="del">
          <ac:chgData name="Koksrud Andreas" userId="9d9beba6-c052-407a-8599-c781a677a996" providerId="ADAL" clId="{99DCF58A-61FD-4A82-B407-E5D0DF551B20}" dt="2023-12-25T10:31:02.600" v="2941" actId="478"/>
          <ac:spMkLst>
            <pc:docMk/>
            <pc:sldMk cId="3385289181" sldId="854"/>
            <ac:spMk id="2" creationId="{E5D5B057-1D39-AC88-396C-0D888288A2E9}"/>
          </ac:spMkLst>
        </pc:spChg>
        <pc:spChg chg="mod">
          <ac:chgData name="Koksrud Andreas" userId="9d9beba6-c052-407a-8599-c781a677a996" providerId="ADAL" clId="{99DCF58A-61FD-4A82-B407-E5D0DF551B20}" dt="2023-12-25T10:56:50.771" v="3501" actId="20577"/>
          <ac:spMkLst>
            <pc:docMk/>
            <pc:sldMk cId="3385289181" sldId="854"/>
            <ac:spMk id="181" creationId="{00000000-0000-0000-0000-000000000000}"/>
          </ac:spMkLst>
        </pc:spChg>
      </pc:sldChg>
      <pc:sldChg chg="addSp delSp modSp add mod">
        <pc:chgData name="Koksrud Andreas" userId="9d9beba6-c052-407a-8599-c781a677a996" providerId="ADAL" clId="{99DCF58A-61FD-4A82-B407-E5D0DF551B20}" dt="2023-12-25T10:35:07.436" v="3053" actId="6549"/>
        <pc:sldMkLst>
          <pc:docMk/>
          <pc:sldMk cId="1250772557" sldId="855"/>
        </pc:sldMkLst>
        <pc:spChg chg="add del mod">
          <ac:chgData name="Koksrud Andreas" userId="9d9beba6-c052-407a-8599-c781a677a996" providerId="ADAL" clId="{99DCF58A-61FD-4A82-B407-E5D0DF551B20}" dt="2023-12-25T10:33:38.748" v="3035" actId="478"/>
          <ac:spMkLst>
            <pc:docMk/>
            <pc:sldMk cId="1250772557" sldId="855"/>
            <ac:spMk id="2" creationId="{45A1751D-708A-A648-ACED-AF82E0B5B60E}"/>
          </ac:spMkLst>
        </pc:spChg>
        <pc:spChg chg="mod">
          <ac:chgData name="Koksrud Andreas" userId="9d9beba6-c052-407a-8599-c781a677a996" providerId="ADAL" clId="{99DCF58A-61FD-4A82-B407-E5D0DF551B20}" dt="2023-12-25T10:35:07.436" v="3053" actId="6549"/>
          <ac:spMkLst>
            <pc:docMk/>
            <pc:sldMk cId="1250772557" sldId="855"/>
            <ac:spMk id="181" creationId="{00000000-0000-0000-0000-000000000000}"/>
          </ac:spMkLst>
        </pc:spChg>
        <pc:picChg chg="add mod">
          <ac:chgData name="Koksrud Andreas" userId="9d9beba6-c052-407a-8599-c781a677a996" providerId="ADAL" clId="{99DCF58A-61FD-4A82-B407-E5D0DF551B20}" dt="2023-12-25T10:34:45.547" v="3047" actId="1036"/>
          <ac:picMkLst>
            <pc:docMk/>
            <pc:sldMk cId="1250772557" sldId="855"/>
            <ac:picMk id="4" creationId="{B4BCA014-59EA-FBC9-531C-B503DB7A1835}"/>
          </ac:picMkLst>
        </pc:picChg>
        <pc:picChg chg="add mod">
          <ac:chgData name="Koksrud Andreas" userId="9d9beba6-c052-407a-8599-c781a677a996" providerId="ADAL" clId="{99DCF58A-61FD-4A82-B407-E5D0DF551B20}" dt="2023-12-25T10:34:00.389" v="3039" actId="1076"/>
          <ac:picMkLst>
            <pc:docMk/>
            <pc:sldMk cId="1250772557" sldId="855"/>
            <ac:picMk id="6" creationId="{5CC57537-A1FA-9DB1-6188-74325E50CE93}"/>
          </ac:picMkLst>
        </pc:picChg>
      </pc:sldChg>
      <pc:sldChg chg="addSp delSp modSp add mod">
        <pc:chgData name="Koksrud Andreas" userId="9d9beba6-c052-407a-8599-c781a677a996" providerId="ADAL" clId="{99DCF58A-61FD-4A82-B407-E5D0DF551B20}" dt="2023-12-25T10:46:24.090" v="3078" actId="14100"/>
        <pc:sldMkLst>
          <pc:docMk/>
          <pc:sldMk cId="879097217" sldId="856"/>
        </pc:sldMkLst>
        <pc:picChg chg="add mod modCrop">
          <ac:chgData name="Koksrud Andreas" userId="9d9beba6-c052-407a-8599-c781a677a996" providerId="ADAL" clId="{99DCF58A-61FD-4A82-B407-E5D0DF551B20}" dt="2023-12-25T10:41:02.806" v="3060" actId="732"/>
          <ac:picMkLst>
            <pc:docMk/>
            <pc:sldMk cId="879097217" sldId="856"/>
            <ac:picMk id="3" creationId="{239ACFC8-173D-DC74-B0A3-696A2B66F272}"/>
          </ac:picMkLst>
        </pc:picChg>
        <pc:picChg chg="del">
          <ac:chgData name="Koksrud Andreas" userId="9d9beba6-c052-407a-8599-c781a677a996" providerId="ADAL" clId="{99DCF58A-61FD-4A82-B407-E5D0DF551B20}" dt="2023-12-25T10:40:15.673" v="3055" actId="478"/>
          <ac:picMkLst>
            <pc:docMk/>
            <pc:sldMk cId="879097217" sldId="856"/>
            <ac:picMk id="4" creationId="{B4BCA014-59EA-FBC9-531C-B503DB7A1835}"/>
          </ac:picMkLst>
        </pc:picChg>
        <pc:picChg chg="del">
          <ac:chgData name="Koksrud Andreas" userId="9d9beba6-c052-407a-8599-c781a677a996" providerId="ADAL" clId="{99DCF58A-61FD-4A82-B407-E5D0DF551B20}" dt="2023-12-25T10:40:16.304" v="3056" actId="478"/>
          <ac:picMkLst>
            <pc:docMk/>
            <pc:sldMk cId="879097217" sldId="856"/>
            <ac:picMk id="6" creationId="{5CC57537-A1FA-9DB1-6188-74325E50CE93}"/>
          </ac:picMkLst>
        </pc:picChg>
        <pc:picChg chg="add mod">
          <ac:chgData name="Koksrud Andreas" userId="9d9beba6-c052-407a-8599-c781a677a996" providerId="ADAL" clId="{99DCF58A-61FD-4A82-B407-E5D0DF551B20}" dt="2023-12-25T10:41:59.346" v="3063" actId="1076"/>
          <ac:picMkLst>
            <pc:docMk/>
            <pc:sldMk cId="879097217" sldId="856"/>
            <ac:picMk id="7" creationId="{52A60F10-AEF6-ED03-3095-C22AC630EA84}"/>
          </ac:picMkLst>
        </pc:picChg>
        <pc:picChg chg="add mod">
          <ac:chgData name="Koksrud Andreas" userId="9d9beba6-c052-407a-8599-c781a677a996" providerId="ADAL" clId="{99DCF58A-61FD-4A82-B407-E5D0DF551B20}" dt="2023-12-25T10:44:50.779" v="3066" actId="1076"/>
          <ac:picMkLst>
            <pc:docMk/>
            <pc:sldMk cId="879097217" sldId="856"/>
            <ac:picMk id="9" creationId="{6CFEA48C-1BC9-4C25-2592-55C133B06764}"/>
          </ac:picMkLst>
        </pc:picChg>
        <pc:picChg chg="add mod">
          <ac:chgData name="Koksrud Andreas" userId="9d9beba6-c052-407a-8599-c781a677a996" providerId="ADAL" clId="{99DCF58A-61FD-4A82-B407-E5D0DF551B20}" dt="2023-12-25T10:45:15.375" v="3069" actId="1076"/>
          <ac:picMkLst>
            <pc:docMk/>
            <pc:sldMk cId="879097217" sldId="856"/>
            <ac:picMk id="11" creationId="{048B6A1A-FB79-E01C-84F4-801DB33B13E3}"/>
          </ac:picMkLst>
        </pc:picChg>
        <pc:cxnChg chg="add mod">
          <ac:chgData name="Koksrud Andreas" userId="9d9beba6-c052-407a-8599-c781a677a996" providerId="ADAL" clId="{99DCF58A-61FD-4A82-B407-E5D0DF551B20}" dt="2023-12-25T10:45:45.019" v="3071" actId="13822"/>
          <ac:cxnSpMkLst>
            <pc:docMk/>
            <pc:sldMk cId="879097217" sldId="856"/>
            <ac:cxnSpMk id="13" creationId="{043FDF76-650E-664A-6950-61FF8B625ECD}"/>
          </ac:cxnSpMkLst>
        </pc:cxnChg>
        <pc:cxnChg chg="add mod">
          <ac:chgData name="Koksrud Andreas" userId="9d9beba6-c052-407a-8599-c781a677a996" providerId="ADAL" clId="{99DCF58A-61FD-4A82-B407-E5D0DF551B20}" dt="2023-12-25T10:46:06.685" v="3075" actId="14100"/>
          <ac:cxnSpMkLst>
            <pc:docMk/>
            <pc:sldMk cId="879097217" sldId="856"/>
            <ac:cxnSpMk id="14" creationId="{91DF3D52-1978-598A-4AA7-4F713D9A4DDF}"/>
          </ac:cxnSpMkLst>
        </pc:cxnChg>
        <pc:cxnChg chg="add mod">
          <ac:chgData name="Koksrud Andreas" userId="9d9beba6-c052-407a-8599-c781a677a996" providerId="ADAL" clId="{99DCF58A-61FD-4A82-B407-E5D0DF551B20}" dt="2023-12-25T10:46:24.090" v="3078" actId="14100"/>
          <ac:cxnSpMkLst>
            <pc:docMk/>
            <pc:sldMk cId="879097217" sldId="856"/>
            <ac:cxnSpMk id="18" creationId="{78BF0BEF-AD42-B279-AE4A-B511D401801C}"/>
          </ac:cxnSpMkLst>
        </pc:cxnChg>
      </pc:sldChg>
      <pc:sldChg chg="addSp delSp modSp add mod">
        <pc:chgData name="Koksrud Andreas" userId="9d9beba6-c052-407a-8599-c781a677a996" providerId="ADAL" clId="{99DCF58A-61FD-4A82-B407-E5D0DF551B20}" dt="2023-12-25T11:28:03.533" v="3909" actId="14100"/>
        <pc:sldMkLst>
          <pc:docMk/>
          <pc:sldMk cId="2690209780" sldId="857"/>
        </pc:sldMkLst>
        <pc:spChg chg="mod">
          <ac:chgData name="Koksrud Andreas" userId="9d9beba6-c052-407a-8599-c781a677a996" providerId="ADAL" clId="{99DCF58A-61FD-4A82-B407-E5D0DF551B20}" dt="2023-12-25T11:27:55.188" v="3907" actId="6549"/>
          <ac:spMkLst>
            <pc:docMk/>
            <pc:sldMk cId="2690209780" sldId="857"/>
            <ac:spMk id="2" creationId="{9796E8C1-5924-9DB3-B51B-75296717F89F}"/>
          </ac:spMkLst>
        </pc:spChg>
        <pc:spChg chg="del">
          <ac:chgData name="Koksrud Andreas" userId="9d9beba6-c052-407a-8599-c781a677a996" providerId="ADAL" clId="{99DCF58A-61FD-4A82-B407-E5D0DF551B20}" dt="2023-12-25T11:24:05.924" v="3729" actId="478"/>
          <ac:spMkLst>
            <pc:docMk/>
            <pc:sldMk cId="2690209780" sldId="857"/>
            <ac:spMk id="10" creationId="{54FB830F-DBF4-1B20-3C76-0E40DC07965B}"/>
          </ac:spMkLst>
        </pc:spChg>
        <pc:spChg chg="del">
          <ac:chgData name="Koksrud Andreas" userId="9d9beba6-c052-407a-8599-c781a677a996" providerId="ADAL" clId="{99DCF58A-61FD-4A82-B407-E5D0DF551B20}" dt="2023-12-25T11:24:07.281" v="3730" actId="478"/>
          <ac:spMkLst>
            <pc:docMk/>
            <pc:sldMk cId="2690209780" sldId="857"/>
            <ac:spMk id="13" creationId="{252FE080-F115-3517-B2CA-BD200A8AADA8}"/>
          </ac:spMkLst>
        </pc:spChg>
        <pc:spChg chg="del">
          <ac:chgData name="Koksrud Andreas" userId="9d9beba6-c052-407a-8599-c781a677a996" providerId="ADAL" clId="{99DCF58A-61FD-4A82-B407-E5D0DF551B20}" dt="2023-12-25T11:24:09.168" v="3731" actId="478"/>
          <ac:spMkLst>
            <pc:docMk/>
            <pc:sldMk cId="2690209780" sldId="857"/>
            <ac:spMk id="18" creationId="{689B3815-DD1B-BFC6-4AC3-949A67D41B7D}"/>
          </ac:spMkLst>
        </pc:spChg>
        <pc:picChg chg="add mod">
          <ac:chgData name="Koksrud Andreas" userId="9d9beba6-c052-407a-8599-c781a677a996" providerId="ADAL" clId="{99DCF58A-61FD-4A82-B407-E5D0DF551B20}" dt="2023-12-25T11:24:13.351" v="3734" actId="1076"/>
          <ac:picMkLst>
            <pc:docMk/>
            <pc:sldMk cId="2690209780" sldId="857"/>
            <ac:picMk id="4" creationId="{EE49B416-6D45-D9BB-9236-660E9EFE010E}"/>
          </ac:picMkLst>
        </pc:picChg>
        <pc:picChg chg="del mod">
          <ac:chgData name="Koksrud Andreas" userId="9d9beba6-c052-407a-8599-c781a677a996" providerId="ADAL" clId="{99DCF58A-61FD-4A82-B407-E5D0DF551B20}" dt="2023-12-25T11:24:01.823" v="3726" actId="478"/>
          <ac:picMkLst>
            <pc:docMk/>
            <pc:sldMk cId="2690209780" sldId="857"/>
            <ac:picMk id="9" creationId="{E632C49C-0402-44E0-7A4D-52ABC0883461}"/>
          </ac:picMkLst>
        </pc:picChg>
        <pc:picChg chg="add mod">
          <ac:chgData name="Koksrud Andreas" userId="9d9beba6-c052-407a-8599-c781a677a996" providerId="ADAL" clId="{99DCF58A-61FD-4A82-B407-E5D0DF551B20}" dt="2023-12-25T11:25:40.151" v="3744" actId="14100"/>
          <ac:picMkLst>
            <pc:docMk/>
            <pc:sldMk cId="2690209780" sldId="857"/>
            <ac:picMk id="15" creationId="{1BF73C7B-00A5-0A7B-F9E4-3746C6B79854}"/>
          </ac:picMkLst>
        </pc:picChg>
        <pc:picChg chg="add mod">
          <ac:chgData name="Koksrud Andreas" userId="9d9beba6-c052-407a-8599-c781a677a996" providerId="ADAL" clId="{99DCF58A-61FD-4A82-B407-E5D0DF551B20}" dt="2023-12-25T11:27:09.938" v="3875" actId="1076"/>
          <ac:picMkLst>
            <pc:docMk/>
            <pc:sldMk cId="2690209780" sldId="857"/>
            <ac:picMk id="24" creationId="{6263DC7D-E065-789D-21C4-A9E428D8B9F4}"/>
          </ac:picMkLst>
        </pc:picChg>
        <pc:cxnChg chg="add mod">
          <ac:chgData name="Koksrud Andreas" userId="9d9beba6-c052-407a-8599-c781a677a996" providerId="ADAL" clId="{99DCF58A-61FD-4A82-B407-E5D0DF551B20}" dt="2023-12-25T11:24:31.004" v="3738" actId="14100"/>
          <ac:cxnSpMkLst>
            <pc:docMk/>
            <pc:sldMk cId="2690209780" sldId="857"/>
            <ac:cxnSpMk id="5" creationId="{99EDF0DF-3AE9-13BB-D977-80F04527045E}"/>
          </ac:cxnSpMkLst>
        </pc:cxnChg>
        <pc:cxnChg chg="del">
          <ac:chgData name="Koksrud Andreas" userId="9d9beba6-c052-407a-8599-c781a677a996" providerId="ADAL" clId="{99DCF58A-61FD-4A82-B407-E5D0DF551B20}" dt="2023-12-25T11:24:04.289" v="3728" actId="478"/>
          <ac:cxnSpMkLst>
            <pc:docMk/>
            <pc:sldMk cId="2690209780" sldId="857"/>
            <ac:cxnSpMk id="12" creationId="{9B6E8DAF-67C9-ED70-3B04-3C8637A4A1DF}"/>
          </ac:cxnSpMkLst>
        </pc:cxnChg>
        <pc:cxnChg chg="del">
          <ac:chgData name="Koksrud Andreas" userId="9d9beba6-c052-407a-8599-c781a677a996" providerId="ADAL" clId="{99DCF58A-61FD-4A82-B407-E5D0DF551B20}" dt="2023-12-25T11:24:02.997" v="3727" actId="478"/>
          <ac:cxnSpMkLst>
            <pc:docMk/>
            <pc:sldMk cId="2690209780" sldId="857"/>
            <ac:cxnSpMk id="14" creationId="{DBF7F714-869C-033E-BBE2-33225E14A83C}"/>
          </ac:cxnSpMkLst>
        </pc:cxnChg>
        <pc:cxnChg chg="add mod">
          <ac:chgData name="Koksrud Andreas" userId="9d9beba6-c052-407a-8599-c781a677a996" providerId="ADAL" clId="{99DCF58A-61FD-4A82-B407-E5D0DF551B20}" dt="2023-12-25T11:25:45.048" v="3746" actId="14100"/>
          <ac:cxnSpMkLst>
            <pc:docMk/>
            <pc:sldMk cId="2690209780" sldId="857"/>
            <ac:cxnSpMk id="16" creationId="{7EFC93E0-25A6-B0B4-FB10-D2643CD67A77}"/>
          </ac:cxnSpMkLst>
        </pc:cxnChg>
        <pc:cxnChg chg="del">
          <ac:chgData name="Koksrud Andreas" userId="9d9beba6-c052-407a-8599-c781a677a996" providerId="ADAL" clId="{99DCF58A-61FD-4A82-B407-E5D0DF551B20}" dt="2023-12-25T11:24:09.953" v="3732" actId="478"/>
          <ac:cxnSpMkLst>
            <pc:docMk/>
            <pc:sldMk cId="2690209780" sldId="857"/>
            <ac:cxnSpMk id="19" creationId="{9C699369-623A-3E79-0C3E-04851F5A9734}"/>
          </ac:cxnSpMkLst>
        </pc:cxnChg>
        <pc:cxnChg chg="add mod">
          <ac:chgData name="Koksrud Andreas" userId="9d9beba6-c052-407a-8599-c781a677a996" providerId="ADAL" clId="{99DCF58A-61FD-4A82-B407-E5D0DF551B20}" dt="2023-12-25T11:27:41.909" v="3901" actId="14100"/>
          <ac:cxnSpMkLst>
            <pc:docMk/>
            <pc:sldMk cId="2690209780" sldId="857"/>
            <ac:cxnSpMk id="25" creationId="{B3F0B22A-B8D3-2FF7-FC9C-8A25D093249B}"/>
          </ac:cxnSpMkLst>
        </pc:cxnChg>
        <pc:cxnChg chg="add mod">
          <ac:chgData name="Koksrud Andreas" userId="9d9beba6-c052-407a-8599-c781a677a996" providerId="ADAL" clId="{99DCF58A-61FD-4A82-B407-E5D0DF551B20}" dt="2023-12-25T11:28:03.533" v="3909" actId="14100"/>
          <ac:cxnSpMkLst>
            <pc:docMk/>
            <pc:sldMk cId="2690209780" sldId="857"/>
            <ac:cxnSpMk id="29" creationId="{0600D195-BEEC-493C-C0A2-CE3AD60141DA}"/>
          </ac:cxnSpMkLst>
        </pc:cxnChg>
      </pc:sldChg>
      <pc:sldChg chg="addSp delSp modSp add mod ord">
        <pc:chgData name="Koksrud Andreas" userId="9d9beba6-c052-407a-8599-c781a677a996" providerId="ADAL" clId="{99DCF58A-61FD-4A82-B407-E5D0DF551B20}" dt="2023-12-25T11:35:57.243" v="4158"/>
        <pc:sldMkLst>
          <pc:docMk/>
          <pc:sldMk cId="1987049343" sldId="858"/>
        </pc:sldMkLst>
        <pc:spChg chg="mod">
          <ac:chgData name="Koksrud Andreas" userId="9d9beba6-c052-407a-8599-c781a677a996" providerId="ADAL" clId="{99DCF58A-61FD-4A82-B407-E5D0DF551B20}" dt="2023-12-25T11:34:25.051" v="4153" actId="20577"/>
          <ac:spMkLst>
            <pc:docMk/>
            <pc:sldMk cId="1987049343" sldId="858"/>
            <ac:spMk id="2" creationId="{9796E8C1-5924-9DB3-B51B-75296717F89F}"/>
          </ac:spMkLst>
        </pc:spChg>
        <pc:spChg chg="del">
          <ac:chgData name="Koksrud Andreas" userId="9d9beba6-c052-407a-8599-c781a677a996" providerId="ADAL" clId="{99DCF58A-61FD-4A82-B407-E5D0DF551B20}" dt="2023-12-25T11:31:46.785" v="4053" actId="478"/>
          <ac:spMkLst>
            <pc:docMk/>
            <pc:sldMk cId="1987049343" sldId="858"/>
            <ac:spMk id="3" creationId="{E2FC66EE-6574-DE84-F5EB-CE41D3D9BD4D}"/>
          </ac:spMkLst>
        </pc:spChg>
        <pc:spChg chg="del mod">
          <ac:chgData name="Koksrud Andreas" userId="9d9beba6-c052-407a-8599-c781a677a996" providerId="ADAL" clId="{99DCF58A-61FD-4A82-B407-E5D0DF551B20}" dt="2023-12-25T11:31:53.005" v="4057" actId="478"/>
          <ac:spMkLst>
            <pc:docMk/>
            <pc:sldMk cId="1987049343" sldId="858"/>
            <ac:spMk id="5" creationId="{7036E668-80F1-72C2-4389-0D23C3EB29AE}"/>
          </ac:spMkLst>
        </pc:spChg>
        <pc:spChg chg="mod">
          <ac:chgData name="Koksrud Andreas" userId="9d9beba6-c052-407a-8599-c781a677a996" providerId="ADAL" clId="{99DCF58A-61FD-4A82-B407-E5D0DF551B20}" dt="2023-12-25T11:29:25.293" v="4002" actId="20577"/>
          <ac:spMkLst>
            <pc:docMk/>
            <pc:sldMk cId="1987049343" sldId="858"/>
            <ac:spMk id="180" creationId="{00000000-0000-0000-0000-000000000000}"/>
          </ac:spMkLst>
        </pc:spChg>
        <pc:picChg chg="add mod">
          <ac:chgData name="Koksrud Andreas" userId="9d9beba6-c052-407a-8599-c781a677a996" providerId="ADAL" clId="{99DCF58A-61FD-4A82-B407-E5D0DF551B20}" dt="2023-12-25T11:31:43.314" v="4051" actId="1076"/>
          <ac:picMkLst>
            <pc:docMk/>
            <pc:sldMk cId="1987049343" sldId="858"/>
            <ac:picMk id="6" creationId="{78645D45-8769-81CB-2821-560F3CFF9CBE}"/>
          </ac:picMkLst>
        </pc:picChg>
        <pc:picChg chg="del">
          <ac:chgData name="Koksrud Andreas" userId="9d9beba6-c052-407a-8599-c781a677a996" providerId="ADAL" clId="{99DCF58A-61FD-4A82-B407-E5D0DF551B20}" dt="2023-12-25T11:31:37.700" v="4049" actId="478"/>
          <ac:picMkLst>
            <pc:docMk/>
            <pc:sldMk cId="1987049343" sldId="858"/>
            <ac:picMk id="7" creationId="{7AA2FE90-E597-17D6-B03C-47B9566EA174}"/>
          </ac:picMkLst>
        </pc:picChg>
        <pc:picChg chg="add mod modCrop">
          <ac:chgData name="Koksrud Andreas" userId="9d9beba6-c052-407a-8599-c781a677a996" providerId="ADAL" clId="{99DCF58A-61FD-4A82-B407-E5D0DF551B20}" dt="2023-12-25T11:33:09.111" v="4065" actId="732"/>
          <ac:picMkLst>
            <pc:docMk/>
            <pc:sldMk cId="1987049343" sldId="858"/>
            <ac:picMk id="9" creationId="{C3019131-6227-C544-E712-F688CDF664B9}"/>
          </ac:picMkLst>
        </pc:picChg>
        <pc:picChg chg="del">
          <ac:chgData name="Koksrud Andreas" userId="9d9beba6-c052-407a-8599-c781a677a996" providerId="ADAL" clId="{99DCF58A-61FD-4A82-B407-E5D0DF551B20}" dt="2023-12-25T11:31:47.967" v="4054" actId="478"/>
          <ac:picMkLst>
            <pc:docMk/>
            <pc:sldMk cId="1987049343" sldId="858"/>
            <ac:picMk id="11" creationId="{2868BE7C-4B81-D511-B4A8-04F15B2052D0}"/>
          </ac:picMkLst>
        </pc:picChg>
        <pc:picChg chg="add mod">
          <ac:chgData name="Koksrud Andreas" userId="9d9beba6-c052-407a-8599-c781a677a996" providerId="ADAL" clId="{99DCF58A-61FD-4A82-B407-E5D0DF551B20}" dt="2023-12-25T11:33:18.387" v="4068" actId="1076"/>
          <ac:picMkLst>
            <pc:docMk/>
            <pc:sldMk cId="1987049343" sldId="858"/>
            <ac:picMk id="12" creationId="{DEE12C32-E793-5A48-C960-3987827D3176}"/>
          </ac:picMkLst>
        </pc:picChg>
        <pc:picChg chg="del">
          <ac:chgData name="Koksrud Andreas" userId="9d9beba6-c052-407a-8599-c781a677a996" providerId="ADAL" clId="{99DCF58A-61FD-4A82-B407-E5D0DF551B20}" dt="2023-12-25T11:31:49.692" v="4055" actId="478"/>
          <ac:picMkLst>
            <pc:docMk/>
            <pc:sldMk cId="1987049343" sldId="858"/>
            <ac:picMk id="14" creationId="{03B59CC9-E249-2BE7-157B-EBAF15A10EC7}"/>
          </ac:picMkLst>
        </pc:picChg>
        <pc:picChg chg="add mod">
          <ac:chgData name="Koksrud Andreas" userId="9d9beba6-c052-407a-8599-c781a677a996" providerId="ADAL" clId="{99DCF58A-61FD-4A82-B407-E5D0DF551B20}" dt="2023-12-25T11:35:07.333" v="4156" actId="1076"/>
          <ac:picMkLst>
            <pc:docMk/>
            <pc:sldMk cId="1987049343" sldId="858"/>
            <ac:picMk id="15" creationId="{DD1F7884-9A7C-5891-012A-EE057168166C}"/>
          </ac:picMkLst>
        </pc:picChg>
        <pc:picChg chg="add del mod">
          <ac:chgData name="Koksrud Andreas" userId="9d9beba6-c052-407a-8599-c781a677a996" providerId="ADAL" clId="{99DCF58A-61FD-4A82-B407-E5D0DF551B20}" dt="2023-12-25T11:35:57.243" v="4158"/>
          <ac:picMkLst>
            <pc:docMk/>
            <pc:sldMk cId="1987049343" sldId="858"/>
            <ac:picMk id="16" creationId="{B676FE33-5397-8BEA-B3CD-9C265CB31B39}"/>
          </ac:picMkLst>
        </pc:picChg>
      </pc:sldChg>
      <pc:sldChg chg="addSp delSp modSp add mod">
        <pc:chgData name="Koksrud Andreas" userId="9d9beba6-c052-407a-8599-c781a677a996" providerId="ADAL" clId="{99DCF58A-61FD-4A82-B407-E5D0DF551B20}" dt="2023-12-25T11:41:23.196" v="4382" actId="14100"/>
        <pc:sldMkLst>
          <pc:docMk/>
          <pc:sldMk cId="2034020006" sldId="859"/>
        </pc:sldMkLst>
        <pc:spChg chg="mod">
          <ac:chgData name="Koksrud Andreas" userId="9d9beba6-c052-407a-8599-c781a677a996" providerId="ADAL" clId="{99DCF58A-61FD-4A82-B407-E5D0DF551B20}" dt="2023-12-25T11:39:01.192" v="4357" actId="20577"/>
          <ac:spMkLst>
            <pc:docMk/>
            <pc:sldMk cId="2034020006" sldId="859"/>
            <ac:spMk id="2" creationId="{9796E8C1-5924-9DB3-B51B-75296717F89F}"/>
          </ac:spMkLst>
        </pc:spChg>
        <pc:spChg chg="mod">
          <ac:chgData name="Koksrud Andreas" userId="9d9beba6-c052-407a-8599-c781a677a996" providerId="ADAL" clId="{99DCF58A-61FD-4A82-B407-E5D0DF551B20}" dt="2023-12-25T11:36:20.804" v="4228" actId="20577"/>
          <ac:spMkLst>
            <pc:docMk/>
            <pc:sldMk cId="2034020006" sldId="859"/>
            <ac:spMk id="180" creationId="{00000000-0000-0000-0000-000000000000}"/>
          </ac:spMkLst>
        </pc:spChg>
        <pc:picChg chg="add mod modCrop">
          <ac:chgData name="Koksrud Andreas" userId="9d9beba6-c052-407a-8599-c781a677a996" providerId="ADAL" clId="{99DCF58A-61FD-4A82-B407-E5D0DF551B20}" dt="2023-12-25T11:39:10.531" v="4362" actId="1036"/>
          <ac:picMkLst>
            <pc:docMk/>
            <pc:sldMk cId="2034020006" sldId="859"/>
            <ac:picMk id="4" creationId="{FDD42404-EF64-D2C3-11DA-3A932B4CFCB8}"/>
          </ac:picMkLst>
        </pc:picChg>
        <pc:picChg chg="del">
          <ac:chgData name="Koksrud Andreas" userId="9d9beba6-c052-407a-8599-c781a677a996" providerId="ADAL" clId="{99DCF58A-61FD-4A82-B407-E5D0DF551B20}" dt="2023-12-25T11:36:22.820" v="4229" actId="478"/>
          <ac:picMkLst>
            <pc:docMk/>
            <pc:sldMk cId="2034020006" sldId="859"/>
            <ac:picMk id="6" creationId="{78645D45-8769-81CB-2821-560F3CFF9CBE}"/>
          </ac:picMkLst>
        </pc:picChg>
        <pc:picChg chg="add del mod">
          <ac:chgData name="Koksrud Andreas" userId="9d9beba6-c052-407a-8599-c781a677a996" providerId="ADAL" clId="{99DCF58A-61FD-4A82-B407-E5D0DF551B20}" dt="2023-12-25T11:39:27.166" v="4365" actId="478"/>
          <ac:picMkLst>
            <pc:docMk/>
            <pc:sldMk cId="2034020006" sldId="859"/>
            <ac:picMk id="7" creationId="{FF1C2B15-FDBC-95D0-9372-E75C0B39A703}"/>
          </ac:picMkLst>
        </pc:picChg>
        <pc:picChg chg="del">
          <ac:chgData name="Koksrud Andreas" userId="9d9beba6-c052-407a-8599-c781a677a996" providerId="ADAL" clId="{99DCF58A-61FD-4A82-B407-E5D0DF551B20}" dt="2023-12-25T11:36:23.406" v="4230" actId="478"/>
          <ac:picMkLst>
            <pc:docMk/>
            <pc:sldMk cId="2034020006" sldId="859"/>
            <ac:picMk id="9" creationId="{C3019131-6227-C544-E712-F688CDF664B9}"/>
          </ac:picMkLst>
        </pc:picChg>
        <pc:picChg chg="add mod">
          <ac:chgData name="Koksrud Andreas" userId="9d9beba6-c052-407a-8599-c781a677a996" providerId="ADAL" clId="{99DCF58A-61FD-4A82-B407-E5D0DF551B20}" dt="2023-12-25T11:39:36.957" v="4367" actId="1076"/>
          <ac:picMkLst>
            <pc:docMk/>
            <pc:sldMk cId="2034020006" sldId="859"/>
            <ac:picMk id="10" creationId="{89AD7208-33E1-786F-68C4-B07CE69D9B90}"/>
          </ac:picMkLst>
        </pc:picChg>
        <pc:picChg chg="del">
          <ac:chgData name="Koksrud Andreas" userId="9d9beba6-c052-407a-8599-c781a677a996" providerId="ADAL" clId="{99DCF58A-61FD-4A82-B407-E5D0DF551B20}" dt="2023-12-25T11:36:24.780" v="4232" actId="478"/>
          <ac:picMkLst>
            <pc:docMk/>
            <pc:sldMk cId="2034020006" sldId="859"/>
            <ac:picMk id="12" creationId="{DEE12C32-E793-5A48-C960-3987827D3176}"/>
          </ac:picMkLst>
        </pc:picChg>
        <pc:picChg chg="add mod">
          <ac:chgData name="Koksrud Andreas" userId="9d9beba6-c052-407a-8599-c781a677a996" providerId="ADAL" clId="{99DCF58A-61FD-4A82-B407-E5D0DF551B20}" dt="2023-12-25T11:39:49.713" v="4369" actId="1076"/>
          <ac:picMkLst>
            <pc:docMk/>
            <pc:sldMk cId="2034020006" sldId="859"/>
            <ac:picMk id="13" creationId="{64C063CB-5F33-4B77-965C-B90C6AE27B39}"/>
          </ac:picMkLst>
        </pc:picChg>
        <pc:picChg chg="del">
          <ac:chgData name="Koksrud Andreas" userId="9d9beba6-c052-407a-8599-c781a677a996" providerId="ADAL" clId="{99DCF58A-61FD-4A82-B407-E5D0DF551B20}" dt="2023-12-25T11:36:24.126" v="4231" actId="478"/>
          <ac:picMkLst>
            <pc:docMk/>
            <pc:sldMk cId="2034020006" sldId="859"/>
            <ac:picMk id="15" creationId="{DD1F7884-9A7C-5891-012A-EE057168166C}"/>
          </ac:picMkLst>
        </pc:picChg>
        <pc:picChg chg="add mod">
          <ac:chgData name="Koksrud Andreas" userId="9d9beba6-c052-407a-8599-c781a677a996" providerId="ADAL" clId="{99DCF58A-61FD-4A82-B407-E5D0DF551B20}" dt="2023-12-25T11:40:47.216" v="4374" actId="1076"/>
          <ac:picMkLst>
            <pc:docMk/>
            <pc:sldMk cId="2034020006" sldId="859"/>
            <ac:picMk id="19" creationId="{16102E3D-30A8-E8EE-D800-B326185287B8}"/>
          </ac:picMkLst>
        </pc:picChg>
        <pc:picChg chg="add mod">
          <ac:chgData name="Koksrud Andreas" userId="9d9beba6-c052-407a-8599-c781a677a996" providerId="ADAL" clId="{99DCF58A-61FD-4A82-B407-E5D0DF551B20}" dt="2023-12-25T11:41:04.721" v="4376" actId="1076"/>
          <ac:picMkLst>
            <pc:docMk/>
            <pc:sldMk cId="2034020006" sldId="859"/>
            <ac:picMk id="21" creationId="{F22CFF74-063D-C7C7-71BA-43C9544244B5}"/>
          </ac:picMkLst>
        </pc:picChg>
        <pc:cxnChg chg="add mod">
          <ac:chgData name="Koksrud Andreas" userId="9d9beba6-c052-407a-8599-c781a677a996" providerId="ADAL" clId="{99DCF58A-61FD-4A82-B407-E5D0DF551B20}" dt="2023-12-25T11:40:02.521" v="4372" actId="14100"/>
          <ac:cxnSpMkLst>
            <pc:docMk/>
            <pc:sldMk cId="2034020006" sldId="859"/>
            <ac:cxnSpMk id="14" creationId="{EBD79003-BA5F-9EC4-AB1E-B169474A75BA}"/>
          </ac:cxnSpMkLst>
        </pc:cxnChg>
        <pc:cxnChg chg="add mod">
          <ac:chgData name="Koksrud Andreas" userId="9d9beba6-c052-407a-8599-c781a677a996" providerId="ADAL" clId="{99DCF58A-61FD-4A82-B407-E5D0DF551B20}" dt="2023-12-25T11:41:16.576" v="4379" actId="14100"/>
          <ac:cxnSpMkLst>
            <pc:docMk/>
            <pc:sldMk cId="2034020006" sldId="859"/>
            <ac:cxnSpMk id="22" creationId="{21009E25-D8DE-E975-55FA-12227386461E}"/>
          </ac:cxnSpMkLst>
        </pc:cxnChg>
        <pc:cxnChg chg="add mod">
          <ac:chgData name="Koksrud Andreas" userId="9d9beba6-c052-407a-8599-c781a677a996" providerId="ADAL" clId="{99DCF58A-61FD-4A82-B407-E5D0DF551B20}" dt="2023-12-25T11:41:23.196" v="4382" actId="14100"/>
          <ac:cxnSpMkLst>
            <pc:docMk/>
            <pc:sldMk cId="2034020006" sldId="859"/>
            <ac:cxnSpMk id="25" creationId="{F5E02325-17FA-2F47-48A7-150B22E29FA9}"/>
          </ac:cxnSpMkLst>
        </pc:cxnChg>
      </pc:sldChg>
      <pc:sldChg chg="addSp delSp modSp add mod">
        <pc:chgData name="Koksrud Andreas" userId="9d9beba6-c052-407a-8599-c781a677a996" providerId="ADAL" clId="{99DCF58A-61FD-4A82-B407-E5D0DF551B20}" dt="2023-12-25T11:54:33.223" v="4621" actId="14100"/>
        <pc:sldMkLst>
          <pc:docMk/>
          <pc:sldMk cId="1439612205" sldId="860"/>
        </pc:sldMkLst>
        <pc:spChg chg="mod">
          <ac:chgData name="Koksrud Andreas" userId="9d9beba6-c052-407a-8599-c781a677a996" providerId="ADAL" clId="{99DCF58A-61FD-4A82-B407-E5D0DF551B20}" dt="2023-12-25T11:51:41.810" v="4521" actId="14100"/>
          <ac:spMkLst>
            <pc:docMk/>
            <pc:sldMk cId="1439612205" sldId="860"/>
            <ac:spMk id="2" creationId="{9796E8C1-5924-9DB3-B51B-75296717F89F}"/>
          </ac:spMkLst>
        </pc:spChg>
        <pc:spChg chg="add mod">
          <ac:chgData name="Koksrud Andreas" userId="9d9beba6-c052-407a-8599-c781a677a996" providerId="ADAL" clId="{99DCF58A-61FD-4A82-B407-E5D0DF551B20}" dt="2023-12-25T11:53:09.735" v="4613" actId="20577"/>
          <ac:spMkLst>
            <pc:docMk/>
            <pc:sldMk cId="1439612205" sldId="860"/>
            <ac:spMk id="16" creationId="{0BF20D48-2782-8A09-2215-91CD21C56EFC}"/>
          </ac:spMkLst>
        </pc:spChg>
        <pc:spChg chg="mod">
          <ac:chgData name="Koksrud Andreas" userId="9d9beba6-c052-407a-8599-c781a677a996" providerId="ADAL" clId="{99DCF58A-61FD-4A82-B407-E5D0DF551B20}" dt="2023-12-25T11:50:49.459" v="4471" actId="20577"/>
          <ac:spMkLst>
            <pc:docMk/>
            <pc:sldMk cId="1439612205" sldId="860"/>
            <ac:spMk id="180" creationId="{00000000-0000-0000-0000-000000000000}"/>
          </ac:spMkLst>
        </pc:spChg>
        <pc:picChg chg="del">
          <ac:chgData name="Koksrud Andreas" userId="9d9beba6-c052-407a-8599-c781a677a996" providerId="ADAL" clId="{99DCF58A-61FD-4A82-B407-E5D0DF551B20}" dt="2023-12-25T11:42:19.138" v="4425" actId="478"/>
          <ac:picMkLst>
            <pc:docMk/>
            <pc:sldMk cId="1439612205" sldId="860"/>
            <ac:picMk id="4" creationId="{FDD42404-EF64-D2C3-11DA-3A932B4CFCB8}"/>
          </ac:picMkLst>
        </pc:picChg>
        <pc:picChg chg="add del mod">
          <ac:chgData name="Koksrud Andreas" userId="9d9beba6-c052-407a-8599-c781a677a996" providerId="ADAL" clId="{99DCF58A-61FD-4A82-B407-E5D0DF551B20}" dt="2023-12-25T11:51:07.576" v="4511" actId="478"/>
          <ac:picMkLst>
            <pc:docMk/>
            <pc:sldMk cId="1439612205" sldId="860"/>
            <ac:picMk id="5" creationId="{BA0F6610-8D6A-ACFB-0475-F273EB8CF5F9}"/>
          </ac:picMkLst>
        </pc:picChg>
        <pc:picChg chg="add del mod">
          <ac:chgData name="Koksrud Andreas" userId="9d9beba6-c052-407a-8599-c781a677a996" providerId="ADAL" clId="{99DCF58A-61FD-4A82-B407-E5D0DF551B20}" dt="2023-12-25T11:51:08.658" v="4512" actId="478"/>
          <ac:picMkLst>
            <pc:docMk/>
            <pc:sldMk cId="1439612205" sldId="860"/>
            <ac:picMk id="7" creationId="{FF286106-3A39-9208-0739-1F2684C004C5}"/>
          </ac:picMkLst>
        </pc:picChg>
        <pc:picChg chg="del">
          <ac:chgData name="Koksrud Andreas" userId="9d9beba6-c052-407a-8599-c781a677a996" providerId="ADAL" clId="{99DCF58A-61FD-4A82-B407-E5D0DF551B20}" dt="2023-12-25T11:43:46.765" v="4434" actId="478"/>
          <ac:picMkLst>
            <pc:docMk/>
            <pc:sldMk cId="1439612205" sldId="860"/>
            <ac:picMk id="10" creationId="{89AD7208-33E1-786F-68C4-B07CE69D9B90}"/>
          </ac:picMkLst>
        </pc:picChg>
        <pc:picChg chg="del">
          <ac:chgData name="Koksrud Andreas" userId="9d9beba6-c052-407a-8599-c781a677a996" providerId="ADAL" clId="{99DCF58A-61FD-4A82-B407-E5D0DF551B20}" dt="2023-12-25T11:43:47.283" v="4435" actId="478"/>
          <ac:picMkLst>
            <pc:docMk/>
            <pc:sldMk cId="1439612205" sldId="860"/>
            <ac:picMk id="13" creationId="{64C063CB-5F33-4B77-965C-B90C6AE27B39}"/>
          </ac:picMkLst>
        </pc:picChg>
        <pc:picChg chg="add mod modCrop">
          <ac:chgData name="Koksrud Andreas" userId="9d9beba6-c052-407a-8599-c781a677a996" providerId="ADAL" clId="{99DCF58A-61FD-4A82-B407-E5D0DF551B20}" dt="2023-12-25T11:51:28.903" v="4520" actId="1076"/>
          <ac:picMkLst>
            <pc:docMk/>
            <pc:sldMk cId="1439612205" sldId="860"/>
            <ac:picMk id="15" creationId="{F22105F0-9669-D1EE-A5AB-151AEE19E7D3}"/>
          </ac:picMkLst>
        </pc:picChg>
        <pc:picChg chg="add del mod">
          <ac:chgData name="Koksrud Andreas" userId="9d9beba6-c052-407a-8599-c781a677a996" providerId="ADAL" clId="{99DCF58A-61FD-4A82-B407-E5D0DF551B20}" dt="2023-12-25T11:52:58.416" v="4587" actId="478"/>
          <ac:picMkLst>
            <pc:docMk/>
            <pc:sldMk cId="1439612205" sldId="860"/>
            <ac:picMk id="18" creationId="{1B29BA6E-4C98-07FD-0127-595453AA9B60}"/>
          </ac:picMkLst>
        </pc:picChg>
        <pc:picChg chg="del">
          <ac:chgData name="Koksrud Andreas" userId="9d9beba6-c052-407a-8599-c781a677a996" providerId="ADAL" clId="{99DCF58A-61FD-4A82-B407-E5D0DF551B20}" dt="2023-12-25T11:43:49.366" v="4438" actId="478"/>
          <ac:picMkLst>
            <pc:docMk/>
            <pc:sldMk cId="1439612205" sldId="860"/>
            <ac:picMk id="19" creationId="{16102E3D-30A8-E8EE-D800-B326185287B8}"/>
          </ac:picMkLst>
        </pc:picChg>
        <pc:picChg chg="del">
          <ac:chgData name="Koksrud Andreas" userId="9d9beba6-c052-407a-8599-c781a677a996" providerId="ADAL" clId="{99DCF58A-61FD-4A82-B407-E5D0DF551B20}" dt="2023-12-25T11:43:49.911" v="4439" actId="478"/>
          <ac:picMkLst>
            <pc:docMk/>
            <pc:sldMk cId="1439612205" sldId="860"/>
            <ac:picMk id="21" creationId="{F22CFF74-063D-C7C7-71BA-43C9544244B5}"/>
          </ac:picMkLst>
        </pc:picChg>
        <pc:picChg chg="add mod">
          <ac:chgData name="Koksrud Andreas" userId="9d9beba6-c052-407a-8599-c781a677a996" providerId="ADAL" clId="{99DCF58A-61FD-4A82-B407-E5D0DF551B20}" dt="2023-12-25T11:54:21.352" v="4617" actId="14100"/>
          <ac:picMkLst>
            <pc:docMk/>
            <pc:sldMk cId="1439612205" sldId="860"/>
            <ac:picMk id="23" creationId="{A92DC332-3E85-1F8C-ED9A-B06A412AF841}"/>
          </ac:picMkLst>
        </pc:picChg>
        <pc:cxnChg chg="add mod ord">
          <ac:chgData name="Koksrud Andreas" userId="9d9beba6-c052-407a-8599-c781a677a996" providerId="ADAL" clId="{99DCF58A-61FD-4A82-B407-E5D0DF551B20}" dt="2023-12-25T11:54:33.223" v="4621" actId="14100"/>
          <ac:cxnSpMkLst>
            <pc:docMk/>
            <pc:sldMk cId="1439612205" sldId="860"/>
            <ac:cxnSpMk id="8" creationId="{87407839-F583-F4F8-6870-7596EB34EDF4}"/>
          </ac:cxnSpMkLst>
        </pc:cxnChg>
        <pc:cxnChg chg="del">
          <ac:chgData name="Koksrud Andreas" userId="9d9beba6-c052-407a-8599-c781a677a996" providerId="ADAL" clId="{99DCF58A-61FD-4A82-B407-E5D0DF551B20}" dt="2023-12-25T11:43:48.077" v="4436" actId="478"/>
          <ac:cxnSpMkLst>
            <pc:docMk/>
            <pc:sldMk cId="1439612205" sldId="860"/>
            <ac:cxnSpMk id="14" creationId="{EBD79003-BA5F-9EC4-AB1E-B169474A75BA}"/>
          </ac:cxnSpMkLst>
        </pc:cxnChg>
        <pc:cxnChg chg="del">
          <ac:chgData name="Koksrud Andreas" userId="9d9beba6-c052-407a-8599-c781a677a996" providerId="ADAL" clId="{99DCF58A-61FD-4A82-B407-E5D0DF551B20}" dt="2023-12-25T11:43:48.839" v="4437" actId="478"/>
          <ac:cxnSpMkLst>
            <pc:docMk/>
            <pc:sldMk cId="1439612205" sldId="860"/>
            <ac:cxnSpMk id="22" creationId="{21009E25-D8DE-E975-55FA-12227386461E}"/>
          </ac:cxnSpMkLst>
        </pc:cxnChg>
        <pc:cxnChg chg="del">
          <ac:chgData name="Koksrud Andreas" userId="9d9beba6-c052-407a-8599-c781a677a996" providerId="ADAL" clId="{99DCF58A-61FD-4A82-B407-E5D0DF551B20}" dt="2023-12-25T11:43:50.642" v="4440" actId="478"/>
          <ac:cxnSpMkLst>
            <pc:docMk/>
            <pc:sldMk cId="1439612205" sldId="860"/>
            <ac:cxnSpMk id="25" creationId="{F5E02325-17FA-2F47-48A7-150B22E29FA9}"/>
          </ac:cxnSpMkLst>
        </pc:cxnChg>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pChg chg="del">
          <ac:chgData name="Koksrud Andreas" userId="9d9beba6-c052-407a-8599-c781a677a996" providerId="ADAL" clId="{99DCF58A-61FD-4A82-B407-E5D0DF551B20}" dt="2023-12-25T11:57:13.749" v="4645" actId="478"/>
          <ac:spMkLst>
            <pc:docMk/>
            <pc:sldMk cId="575130139" sldId="862"/>
            <ac:spMk id="2" creationId="{244AF8B4-0676-DA57-A478-7C2D0FFFC8AA}"/>
          </ac:spMkLst>
        </pc:spChg>
        <pc:spChg chg="add mod">
          <ac:chgData name="Koksrud Andreas" userId="9d9beba6-c052-407a-8599-c781a677a996" providerId="ADAL" clId="{99DCF58A-61FD-4A82-B407-E5D0DF551B20}" dt="2023-12-25T12:15:15.822" v="4671" actId="14100"/>
          <ac:spMkLst>
            <pc:docMk/>
            <pc:sldMk cId="575130139" sldId="862"/>
            <ac:spMk id="4" creationId="{FEFDFE44-611E-8625-FC2E-FCBBCCD3961B}"/>
          </ac:spMkLst>
        </pc:spChg>
        <pc:spChg chg="mod">
          <ac:chgData name="Koksrud Andreas" userId="9d9beba6-c052-407a-8599-c781a677a996" providerId="ADAL" clId="{99DCF58A-61FD-4A82-B407-E5D0DF551B20}" dt="2023-12-25T12:16:02.143" v="4680" actId="20577"/>
          <ac:spMkLst>
            <pc:docMk/>
            <pc:sldMk cId="575130139" sldId="862"/>
            <ac:spMk id="180" creationId="{00000000-0000-0000-0000-000000000000}"/>
          </ac:spMkLst>
        </pc:spChg>
        <pc:picChg chg="add del mod">
          <ac:chgData name="Koksrud Andreas" userId="9d9beba6-c052-407a-8599-c781a677a996" providerId="ADAL" clId="{99DCF58A-61FD-4A82-B407-E5D0DF551B20}" dt="2023-12-25T20:52:24.826" v="4737" actId="21"/>
          <ac:picMkLst>
            <pc:docMk/>
            <pc:sldMk cId="575130139" sldId="862"/>
            <ac:picMk id="6" creationId="{B28A0A82-08AC-0360-DA39-CEB01F3A103E}"/>
          </ac:picMkLst>
        </pc:picChg>
      </pc:sldChg>
      <pc:sldChg chg="addSp delSp modSp add mod">
        <pc:chgData name="Koksrud Andreas" userId="9d9beba6-c052-407a-8599-c781a677a996" providerId="ADAL" clId="{99DCF58A-61FD-4A82-B407-E5D0DF551B20}" dt="2023-12-25T20:55:22.392" v="4860" actId="20577"/>
        <pc:sldMkLst>
          <pc:docMk/>
          <pc:sldMk cId="3027998341" sldId="863"/>
        </pc:sldMkLst>
        <pc:spChg chg="del">
          <ac:chgData name="Koksrud Andreas" userId="9d9beba6-c052-407a-8599-c781a677a996" providerId="ADAL" clId="{99DCF58A-61FD-4A82-B407-E5D0DF551B20}" dt="2023-12-25T12:16:12.871" v="4704" actId="478"/>
          <ac:spMkLst>
            <pc:docMk/>
            <pc:sldMk cId="3027998341" sldId="863"/>
            <ac:spMk id="4" creationId="{FEFDFE44-611E-8625-FC2E-FCBBCCD3961B}"/>
          </ac:spMkLst>
        </pc:spChg>
        <pc:spChg chg="add mod">
          <ac:chgData name="Koksrud Andreas" userId="9d9beba6-c052-407a-8599-c781a677a996" providerId="ADAL" clId="{99DCF58A-61FD-4A82-B407-E5D0DF551B20}" dt="2023-12-25T20:55:11.760" v="4838" actId="1076"/>
          <ac:spMkLst>
            <pc:docMk/>
            <pc:sldMk cId="3027998341" sldId="863"/>
            <ac:spMk id="14" creationId="{C85A9E99-AA4E-C194-FF2A-6C5AC5C1CF94}"/>
          </ac:spMkLst>
        </pc:spChg>
        <pc:spChg chg="mod">
          <ac:chgData name="Koksrud Andreas" userId="9d9beba6-c052-407a-8599-c781a677a996" providerId="ADAL" clId="{99DCF58A-61FD-4A82-B407-E5D0DF551B20}" dt="2023-12-25T20:55:22.392" v="4860" actId="20577"/>
          <ac:spMkLst>
            <pc:docMk/>
            <pc:sldMk cId="3027998341" sldId="863"/>
            <ac:spMk id="180" creationId="{00000000-0000-0000-0000-000000000000}"/>
          </ac:spMkLst>
        </pc:spChg>
        <pc:picChg chg="add del mod">
          <ac:chgData name="Koksrud Andreas" userId="9d9beba6-c052-407a-8599-c781a677a996" providerId="ADAL" clId="{99DCF58A-61FD-4A82-B407-E5D0DF551B20}" dt="2023-12-25T20:51:51.069" v="4734" actId="478"/>
          <ac:picMkLst>
            <pc:docMk/>
            <pc:sldMk cId="3027998341" sldId="863"/>
            <ac:picMk id="3" creationId="{77907BC8-2492-5154-F6AB-FEF15AD4A76D}"/>
          </ac:picMkLst>
        </pc:picChg>
        <pc:picChg chg="del">
          <ac:chgData name="Koksrud Andreas" userId="9d9beba6-c052-407a-8599-c781a677a996" providerId="ADAL" clId="{99DCF58A-61FD-4A82-B407-E5D0DF551B20}" dt="2023-12-25T12:16:14.524" v="4705" actId="478"/>
          <ac:picMkLst>
            <pc:docMk/>
            <pc:sldMk cId="3027998341" sldId="863"/>
            <ac:picMk id="6" creationId="{B28A0A82-08AC-0360-DA39-CEB01F3A103E}"/>
          </ac:picMkLst>
        </pc:picChg>
        <pc:picChg chg="add del mod">
          <ac:chgData name="Koksrud Andreas" userId="9d9beba6-c052-407a-8599-c781a677a996" providerId="ADAL" clId="{99DCF58A-61FD-4A82-B407-E5D0DF551B20}" dt="2023-12-25T20:51:45.027" v="4733" actId="478"/>
          <ac:picMkLst>
            <pc:docMk/>
            <pc:sldMk cId="3027998341" sldId="863"/>
            <ac:picMk id="7" creationId="{6BFC406C-2157-87E6-03BD-F84EC5759415}"/>
          </ac:picMkLst>
        </pc:picChg>
        <pc:picChg chg="add mod">
          <ac:chgData name="Koksrud Andreas" userId="9d9beba6-c052-407a-8599-c781a677a996" providerId="ADAL" clId="{99DCF58A-61FD-4A82-B407-E5D0DF551B20}" dt="2023-12-25T20:55:03.676" v="4837" actId="1076"/>
          <ac:picMkLst>
            <pc:docMk/>
            <pc:sldMk cId="3027998341" sldId="863"/>
            <ac:picMk id="9" creationId="{B39AEE37-E5E1-FD33-5317-53FB4A2C1415}"/>
          </ac:picMkLst>
        </pc:picChg>
        <pc:picChg chg="add mod">
          <ac:chgData name="Koksrud Andreas" userId="9d9beba6-c052-407a-8599-c781a677a996" providerId="ADAL" clId="{99DCF58A-61FD-4A82-B407-E5D0DF551B20}" dt="2023-12-25T20:55:03.676" v="4837" actId="1076"/>
          <ac:picMkLst>
            <pc:docMk/>
            <pc:sldMk cId="3027998341" sldId="863"/>
            <ac:picMk id="10" creationId="{D53ABFBC-DDEE-E0B1-EBD7-A03E15A1AD96}"/>
          </ac:picMkLst>
        </pc:picChg>
        <pc:picChg chg="add mod">
          <ac:chgData name="Koksrud Andreas" userId="9d9beba6-c052-407a-8599-c781a677a996" providerId="ADAL" clId="{99DCF58A-61FD-4A82-B407-E5D0DF551B20}" dt="2023-12-25T20:55:03.676" v="4837" actId="1076"/>
          <ac:picMkLst>
            <pc:docMk/>
            <pc:sldMk cId="3027998341" sldId="863"/>
            <ac:picMk id="12" creationId="{36E36D84-4DF4-898C-B0E4-F15DFC15B501}"/>
          </ac:picMkLst>
        </pc:picChg>
      </pc:sldChg>
      <pc:sldChg chg="modSp add del mod">
        <pc:chgData name="Koksrud Andreas" userId="9d9beba6-c052-407a-8599-c781a677a996" providerId="ADAL" clId="{99DCF58A-61FD-4A82-B407-E5D0DF551B20}" dt="2023-12-25T20:55:25.638" v="4861" actId="47"/>
        <pc:sldMkLst>
          <pc:docMk/>
          <pc:sldMk cId="2270815265" sldId="864"/>
        </pc:sldMkLst>
        <pc:spChg chg="mod">
          <ac:chgData name="Koksrud Andreas" userId="9d9beba6-c052-407a-8599-c781a677a996" providerId="ADAL" clId="{99DCF58A-61FD-4A82-B407-E5D0DF551B20}" dt="2023-12-25T20:54:29.040" v="4830" actId="20577"/>
          <ac:spMkLst>
            <pc:docMk/>
            <pc:sldMk cId="2270815265" sldId="864"/>
            <ac:spMk id="180" creationId="{00000000-0000-0000-0000-000000000000}"/>
          </ac:spMkLst>
        </pc:spChg>
      </pc:sldChg>
      <pc:sldChg chg="addSp delSp modSp add mod">
        <pc:chgData name="Koksrud Andreas" userId="9d9beba6-c052-407a-8599-c781a677a996" providerId="ADAL" clId="{99DCF58A-61FD-4A82-B407-E5D0DF551B20}" dt="2023-12-25T20:57:00.829" v="4889" actId="1036"/>
        <pc:sldMkLst>
          <pc:docMk/>
          <pc:sldMk cId="2970237999" sldId="864"/>
        </pc:sldMkLst>
        <pc:spChg chg="mod">
          <ac:chgData name="Koksrud Andreas" userId="9d9beba6-c052-407a-8599-c781a677a996" providerId="ADAL" clId="{99DCF58A-61FD-4A82-B407-E5D0DF551B20}" dt="2023-12-25T20:55:38.074" v="4880" actId="20577"/>
          <ac:spMkLst>
            <pc:docMk/>
            <pc:sldMk cId="2970237999" sldId="864"/>
            <ac:spMk id="14" creationId="{C85A9E99-AA4E-C194-FF2A-6C5AC5C1CF94}"/>
          </ac:spMkLst>
        </pc:spChg>
        <pc:picChg chg="add mod modCrop">
          <ac:chgData name="Koksrud Andreas" userId="9d9beba6-c052-407a-8599-c781a677a996" providerId="ADAL" clId="{99DCF58A-61FD-4A82-B407-E5D0DF551B20}" dt="2023-12-25T20:57:00.829" v="4889" actId="1036"/>
          <ac:picMkLst>
            <pc:docMk/>
            <pc:sldMk cId="2970237999" sldId="864"/>
            <ac:picMk id="3" creationId="{08CDF2F7-7F69-D3A5-6F46-C3549070755D}"/>
          </ac:picMkLst>
        </pc:picChg>
        <pc:picChg chg="del">
          <ac:chgData name="Koksrud Andreas" userId="9d9beba6-c052-407a-8599-c781a677a996" providerId="ADAL" clId="{99DCF58A-61FD-4A82-B407-E5D0DF551B20}" dt="2023-12-25T20:55:42.988" v="4882" actId="478"/>
          <ac:picMkLst>
            <pc:docMk/>
            <pc:sldMk cId="2970237999" sldId="864"/>
            <ac:picMk id="9" creationId="{B39AEE37-E5E1-FD33-5317-53FB4A2C1415}"/>
          </ac:picMkLst>
        </pc:picChg>
        <pc:picChg chg="del">
          <ac:chgData name="Koksrud Andreas" userId="9d9beba6-c052-407a-8599-c781a677a996" providerId="ADAL" clId="{99DCF58A-61FD-4A82-B407-E5D0DF551B20}" dt="2023-12-25T20:55:41.073" v="4881" actId="478"/>
          <ac:picMkLst>
            <pc:docMk/>
            <pc:sldMk cId="2970237999" sldId="864"/>
            <ac:picMk id="10" creationId="{D53ABFBC-DDEE-E0B1-EBD7-A03E15A1AD96}"/>
          </ac:picMkLst>
        </pc:picChg>
        <pc:picChg chg="del">
          <ac:chgData name="Koksrud Andreas" userId="9d9beba6-c052-407a-8599-c781a677a996" providerId="ADAL" clId="{99DCF58A-61FD-4A82-B407-E5D0DF551B20}" dt="2023-12-25T20:55:44.450" v="4883" actId="478"/>
          <ac:picMkLst>
            <pc:docMk/>
            <pc:sldMk cId="2970237999" sldId="864"/>
            <ac:picMk id="12" creationId="{36E36D84-4DF4-898C-B0E4-F15DFC15B501}"/>
          </ac:picMkLst>
        </pc:picChg>
      </pc:sldChg>
      <pc:sldChg chg="addSp delSp modSp add mod">
        <pc:chgData name="Koksrud Andreas" userId="9d9beba6-c052-407a-8599-c781a677a996" providerId="ADAL" clId="{99DCF58A-61FD-4A82-B407-E5D0DF551B20}" dt="2023-12-25T20:58:37.812" v="4932" actId="1076"/>
        <pc:sldMkLst>
          <pc:docMk/>
          <pc:sldMk cId="1445178992" sldId="865"/>
        </pc:sldMkLst>
        <pc:spChg chg="mod">
          <ac:chgData name="Koksrud Andreas" userId="9d9beba6-c052-407a-8599-c781a677a996" providerId="ADAL" clId="{99DCF58A-61FD-4A82-B407-E5D0DF551B20}" dt="2023-12-25T20:58:08.087" v="4929" actId="20577"/>
          <ac:spMkLst>
            <pc:docMk/>
            <pc:sldMk cId="1445178992" sldId="865"/>
            <ac:spMk id="14" creationId="{C85A9E99-AA4E-C194-FF2A-6C5AC5C1CF94}"/>
          </ac:spMkLst>
        </pc:spChg>
        <pc:picChg chg="del">
          <ac:chgData name="Koksrud Andreas" userId="9d9beba6-c052-407a-8599-c781a677a996" providerId="ADAL" clId="{99DCF58A-61FD-4A82-B407-E5D0DF551B20}" dt="2023-12-25T20:58:09.829" v="4930" actId="478"/>
          <ac:picMkLst>
            <pc:docMk/>
            <pc:sldMk cId="1445178992" sldId="865"/>
            <ac:picMk id="3" creationId="{08CDF2F7-7F69-D3A5-6F46-C3549070755D}"/>
          </ac:picMkLst>
        </pc:picChg>
        <pc:picChg chg="add mod">
          <ac:chgData name="Koksrud Andreas" userId="9d9beba6-c052-407a-8599-c781a677a996" providerId="ADAL" clId="{99DCF58A-61FD-4A82-B407-E5D0DF551B20}" dt="2023-12-25T20:58:37.812" v="4932" actId="1076"/>
          <ac:picMkLst>
            <pc:docMk/>
            <pc:sldMk cId="1445178992" sldId="865"/>
            <ac:picMk id="4" creationId="{0EDB0BA9-55B4-EA3B-1D41-37B08DC75373}"/>
          </ac:picMkLst>
        </pc:picChg>
      </pc:sldChg>
      <pc:sldChg chg="delSp modSp add mod">
        <pc:chgData name="Koksrud Andreas" userId="9d9beba6-c052-407a-8599-c781a677a996" providerId="ADAL" clId="{99DCF58A-61FD-4A82-B407-E5D0DF551B20}" dt="2024-01-09T05:39:04.324" v="5203" actId="20577"/>
        <pc:sldMkLst>
          <pc:docMk/>
          <pc:sldMk cId="141793938" sldId="866"/>
        </pc:sldMkLst>
        <pc:spChg chg="mod">
          <ac:chgData name="Koksrud Andreas" userId="9d9beba6-c052-407a-8599-c781a677a996" providerId="ADAL" clId="{99DCF58A-61FD-4A82-B407-E5D0DF551B20}" dt="2024-01-09T05:39:04.324" v="5203" actId="20577"/>
          <ac:spMkLst>
            <pc:docMk/>
            <pc:sldMk cId="141793938" sldId="866"/>
            <ac:spMk id="14" creationId="{C85A9E99-AA4E-C194-FF2A-6C5AC5C1CF94}"/>
          </ac:spMkLst>
        </pc:spChg>
        <pc:picChg chg="del">
          <ac:chgData name="Koksrud Andreas" userId="9d9beba6-c052-407a-8599-c781a677a996" providerId="ADAL" clId="{99DCF58A-61FD-4A82-B407-E5D0DF551B20}" dt="2023-12-25T20:59:18.830" v="5014" actId="478"/>
          <ac:picMkLst>
            <pc:docMk/>
            <pc:sldMk cId="141793938" sldId="866"/>
            <ac:picMk id="4" creationId="{0EDB0BA9-55B4-EA3B-1D41-37B08DC75373}"/>
          </ac:picMkLst>
        </pc:picChg>
      </pc:sldChg>
      <pc:sldChg chg="modSp add mod ord">
        <pc:chgData name="Koksrud Andreas" userId="9d9beba6-c052-407a-8599-c781a677a996" providerId="ADAL" clId="{99DCF58A-61FD-4A82-B407-E5D0DF551B20}" dt="2024-01-09T05:38:40.167" v="5152"/>
        <pc:sldMkLst>
          <pc:docMk/>
          <pc:sldMk cId="3994882627" sldId="867"/>
        </pc:sldMkLst>
        <pc:spChg chg="mod">
          <ac:chgData name="Koksrud Andreas" userId="9d9beba6-c052-407a-8599-c781a677a996" providerId="ADAL" clId="{99DCF58A-61FD-4A82-B407-E5D0DF551B20}" dt="2023-12-25T20:59:59.394" v="5077" actId="20577"/>
          <ac:spMkLst>
            <pc:docMk/>
            <pc:sldMk cId="3994882627" sldId="867"/>
            <ac:spMk id="14" creationId="{C85A9E99-AA4E-C194-FF2A-6C5AC5C1CF94}"/>
          </ac:spMkLst>
        </pc:spChg>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pChg chg="add mod">
          <ac:chgData name="Koksrud Andreas" userId="9d9beba6-c052-407a-8599-c781a677a996" providerId="ADAL" clId="{99DCF58A-61FD-4A82-B407-E5D0DF551B20}" dt="2024-01-09T05:41:12.484" v="5444" actId="1076"/>
          <ac:spMkLst>
            <pc:docMk/>
            <pc:sldMk cId="612492956" sldId="869"/>
            <ac:spMk id="3" creationId="{F8C25FDC-57EE-1DDE-CCC5-273A2149FEAB}"/>
          </ac:spMkLst>
        </pc:spChg>
        <pc:spChg chg="mod">
          <ac:chgData name="Koksrud Andreas" userId="9d9beba6-c052-407a-8599-c781a677a996" providerId="ADAL" clId="{99DCF58A-61FD-4A82-B407-E5D0DF551B20}" dt="2024-01-09T05:41:53.484" v="5482" actId="20577"/>
          <ac:spMkLst>
            <pc:docMk/>
            <pc:sldMk cId="612492956" sldId="869"/>
            <ac:spMk id="14" creationId="{C85A9E99-AA4E-C194-FF2A-6C5AC5C1CF94}"/>
          </ac:spMkLst>
        </pc:spChg>
        <pc:spChg chg="mod">
          <ac:chgData name="Koksrud Andreas" userId="9d9beba6-c052-407a-8599-c781a677a996" providerId="ADAL" clId="{99DCF58A-61FD-4A82-B407-E5D0DF551B20}" dt="2024-01-09T05:41:58.607" v="5484" actId="20577"/>
          <ac:spMkLst>
            <pc:docMk/>
            <pc:sldMk cId="612492956" sldId="869"/>
            <ac:spMk id="180" creationId="{00000000-0000-0000-0000-000000000000}"/>
          </ac:spMkLst>
        </pc:spChg>
      </pc:sldChg>
      <pc:sldChg chg="modSp add mod">
        <pc:chgData name="Koksrud Andreas" userId="9d9beba6-c052-407a-8599-c781a677a996" providerId="ADAL" clId="{99DCF58A-61FD-4A82-B407-E5D0DF551B20}" dt="2024-01-09T05:40:31.423" v="5409" actId="20577"/>
        <pc:sldMkLst>
          <pc:docMk/>
          <pc:sldMk cId="118550550" sldId="870"/>
        </pc:sldMkLst>
        <pc:spChg chg="mod">
          <ac:chgData name="Koksrud Andreas" userId="9d9beba6-c052-407a-8599-c781a677a996" providerId="ADAL" clId="{99DCF58A-61FD-4A82-B407-E5D0DF551B20}" dt="2024-01-09T05:40:31.423" v="5409" actId="20577"/>
          <ac:spMkLst>
            <pc:docMk/>
            <pc:sldMk cId="118550550" sldId="870"/>
            <ac:spMk id="14" creationId="{C85A9E99-AA4E-C194-FF2A-6C5AC5C1CF94}"/>
          </ac:spMkLst>
        </pc:spChg>
        <pc:spChg chg="mod">
          <ac:chgData name="Koksrud Andreas" userId="9d9beba6-c052-407a-8599-c781a677a996" providerId="ADAL" clId="{99DCF58A-61FD-4A82-B407-E5D0DF551B20}" dt="2024-01-09T05:39:39.616" v="5278" actId="20577"/>
          <ac:spMkLst>
            <pc:docMk/>
            <pc:sldMk cId="118550550" sldId="870"/>
            <ac:spMk id="180" creationId="{00000000-0000-0000-0000-000000000000}"/>
          </ac:spMkLst>
        </pc:spChg>
      </pc:sldChg>
      <pc:sldChg chg="modSp add mod">
        <pc:chgData name="Koksrud Andreas" userId="9d9beba6-c052-407a-8599-c781a677a996" providerId="ADAL" clId="{99DCF58A-61FD-4A82-B407-E5D0DF551B20}" dt="2024-01-09T05:44:07.475" v="5614" actId="20577"/>
        <pc:sldMkLst>
          <pc:docMk/>
          <pc:sldMk cId="548472017" sldId="871"/>
        </pc:sldMkLst>
        <pc:spChg chg="mod">
          <ac:chgData name="Koksrud Andreas" userId="9d9beba6-c052-407a-8599-c781a677a996" providerId="ADAL" clId="{99DCF58A-61FD-4A82-B407-E5D0DF551B20}" dt="2024-01-09T05:43:03.572" v="5584"/>
          <ac:spMkLst>
            <pc:docMk/>
            <pc:sldMk cId="548472017" sldId="871"/>
            <ac:spMk id="3" creationId="{F8C25FDC-57EE-1DDE-CCC5-273A2149FEAB}"/>
          </ac:spMkLst>
        </pc:spChg>
        <pc:spChg chg="mod">
          <ac:chgData name="Koksrud Andreas" userId="9d9beba6-c052-407a-8599-c781a677a996" providerId="ADAL" clId="{99DCF58A-61FD-4A82-B407-E5D0DF551B20}" dt="2024-01-09T05:44:07.475" v="5614" actId="20577"/>
          <ac:spMkLst>
            <pc:docMk/>
            <pc:sldMk cId="548472017" sldId="871"/>
            <ac:spMk id="14" creationId="{C85A9E99-AA4E-C194-FF2A-6C5AC5C1CF94}"/>
          </ac:spMkLst>
        </pc:spChg>
        <pc:spChg chg="mod">
          <ac:chgData name="Koksrud Andreas" userId="9d9beba6-c052-407a-8599-c781a677a996" providerId="ADAL" clId="{99DCF58A-61FD-4A82-B407-E5D0DF551B20}" dt="2024-01-09T05:42:12.723" v="5508" actId="6549"/>
          <ac:spMkLst>
            <pc:docMk/>
            <pc:sldMk cId="548472017" sldId="871"/>
            <ac:spMk id="180" creationId="{00000000-0000-0000-0000-000000000000}"/>
          </ac:spMkLst>
        </pc:spChg>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pChg chg="add mod">
          <ac:chgData name="Koksrud Andreas" userId="9d9beba6-c052-407a-8599-c781a677a996" providerId="ADAL" clId="{E52AF215-E047-473C-8BD8-09C52860CC58}" dt="2022-01-13T10:26:57.790" v="4189" actId="14100"/>
          <ac:spMkLst>
            <pc:docMk/>
            <pc:sldMk cId="2087783305" sldId="730"/>
            <ac:spMk id="2" creationId="{E83F8947-299D-4698-B80E-56B8E23125F0}"/>
          </ac:spMkLst>
        </pc:spChg>
      </pc:sldChg>
      <pc:sldChg chg="addSp delSp modSp mod ord">
        <pc:chgData name="Koksrud Andreas" userId="9d9beba6-c052-407a-8599-c781a677a996" providerId="ADAL" clId="{E52AF215-E047-473C-8BD8-09C52860CC58}" dt="2022-01-12T12:08:08.386" v="1047"/>
        <pc:sldMkLst>
          <pc:docMk/>
          <pc:sldMk cId="396736890" sldId="757"/>
        </pc:sldMkLst>
        <pc:spChg chg="add mod">
          <ac:chgData name="Koksrud Andreas" userId="9d9beba6-c052-407a-8599-c781a677a996" providerId="ADAL" clId="{E52AF215-E047-473C-8BD8-09C52860CC58}" dt="2022-01-12T08:39:45.652" v="17" actId="14100"/>
          <ac:spMkLst>
            <pc:docMk/>
            <pc:sldMk cId="396736890" sldId="757"/>
            <ac:spMk id="4" creationId="{2ECF3AB8-A6F7-4C86-8007-5158B60C6A0E}"/>
          </ac:spMkLst>
        </pc:spChg>
        <pc:spChg chg="add mod">
          <ac:chgData name="Koksrud Andreas" userId="9d9beba6-c052-407a-8599-c781a677a996" providerId="ADAL" clId="{E52AF215-E047-473C-8BD8-09C52860CC58}" dt="2022-01-12T08:40:34.298" v="23" actId="14100"/>
          <ac:spMkLst>
            <pc:docMk/>
            <pc:sldMk cId="396736890" sldId="757"/>
            <ac:spMk id="7" creationId="{6068465B-FC64-4B96-946D-409C1A0164D1}"/>
          </ac:spMkLst>
        </pc:spChg>
        <pc:spChg chg="add mod">
          <ac:chgData name="Koksrud Andreas" userId="9d9beba6-c052-407a-8599-c781a677a996" providerId="ADAL" clId="{E52AF215-E047-473C-8BD8-09C52860CC58}" dt="2022-01-12T08:41:22.154" v="34" actId="1076"/>
          <ac:spMkLst>
            <pc:docMk/>
            <pc:sldMk cId="396736890" sldId="757"/>
            <ac:spMk id="10" creationId="{B8AD7035-B1E6-4BAC-809E-880AE16677EC}"/>
          </ac:spMkLst>
        </pc:spChg>
        <pc:spChg chg="add mod">
          <ac:chgData name="Koksrud Andreas" userId="9d9beba6-c052-407a-8599-c781a677a996" providerId="ADAL" clId="{E52AF215-E047-473C-8BD8-09C52860CC58}" dt="2022-01-12T08:41:31.142" v="46" actId="20577"/>
          <ac:spMkLst>
            <pc:docMk/>
            <pc:sldMk cId="396736890" sldId="757"/>
            <ac:spMk id="15" creationId="{C9C592CD-35F0-4396-97D0-9E7728F1C86D}"/>
          </ac:spMkLst>
        </pc:spChg>
        <pc:spChg chg="del mod">
          <ac:chgData name="Koksrud Andreas" userId="9d9beba6-c052-407a-8599-c781a677a996" providerId="ADAL" clId="{E52AF215-E047-473C-8BD8-09C52860CC58}" dt="2022-01-12T08:38:49.128" v="11" actId="931"/>
          <ac:spMkLst>
            <pc:docMk/>
            <pc:sldMk cId="396736890" sldId="757"/>
            <ac:spMk id="181" creationId="{00000000-0000-0000-0000-000000000000}"/>
          </ac:spMkLst>
        </pc:spChg>
        <pc:picChg chg="add mod">
          <ac:chgData name="Koksrud Andreas" userId="9d9beba6-c052-407a-8599-c781a677a996" providerId="ADAL" clId="{E52AF215-E047-473C-8BD8-09C52860CC58}" dt="2022-01-12T08:38:51.626" v="13" actId="962"/>
          <ac:picMkLst>
            <pc:docMk/>
            <pc:sldMk cId="396736890" sldId="757"/>
            <ac:picMk id="3" creationId="{21988043-E318-4771-B6B5-07823EFDB4E4}"/>
          </ac:picMkLst>
        </pc:picChg>
        <pc:cxnChg chg="add">
          <ac:chgData name="Koksrud Andreas" userId="9d9beba6-c052-407a-8599-c781a677a996" providerId="ADAL" clId="{E52AF215-E047-473C-8BD8-09C52860CC58}" dt="2022-01-12T08:39:53.460" v="18" actId="11529"/>
          <ac:cxnSpMkLst>
            <pc:docMk/>
            <pc:sldMk cId="396736890" sldId="757"/>
            <ac:cxnSpMk id="6" creationId="{277973A1-4F9D-496B-AED6-59A78234FF48}"/>
          </ac:cxnSpMkLst>
        </pc:cxnChg>
        <pc:cxnChg chg="add mod">
          <ac:chgData name="Koksrud Andreas" userId="9d9beba6-c052-407a-8599-c781a677a996" providerId="ADAL" clId="{E52AF215-E047-473C-8BD8-09C52860CC58}" dt="2022-01-12T08:40:46.264" v="25" actId="208"/>
          <ac:cxnSpMkLst>
            <pc:docMk/>
            <pc:sldMk cId="396736890" sldId="757"/>
            <ac:cxnSpMk id="9" creationId="{9ECF109E-52D4-4978-8BB7-265D06CCB3E5}"/>
          </ac:cxnSpMkLst>
        </pc:cxnChg>
      </pc:sldChg>
      <pc:sldChg chg="addSp modSp mod">
        <pc:chgData name="Koksrud Andreas" userId="9d9beba6-c052-407a-8599-c781a677a996" providerId="ADAL" clId="{E52AF215-E047-473C-8BD8-09C52860CC58}" dt="2022-01-12T12:10:17.606" v="1339" actId="20577"/>
        <pc:sldMkLst>
          <pc:docMk/>
          <pc:sldMk cId="2706780473" sldId="758"/>
        </pc:sldMkLst>
        <pc:spChg chg="mod">
          <ac:chgData name="Koksrud Andreas" userId="9d9beba6-c052-407a-8599-c781a677a996" providerId="ADAL" clId="{E52AF215-E047-473C-8BD8-09C52860CC58}" dt="2022-01-12T12:10:17.606" v="1339" actId="20577"/>
          <ac:spMkLst>
            <pc:docMk/>
            <pc:sldMk cId="2706780473" sldId="758"/>
            <ac:spMk id="181" creationId="{00000000-0000-0000-0000-000000000000}"/>
          </ac:spMkLst>
        </pc:spChg>
        <pc:picChg chg="add mod">
          <ac:chgData name="Koksrud Andreas" userId="9d9beba6-c052-407a-8599-c781a677a996" providerId="ADAL" clId="{E52AF215-E047-473C-8BD8-09C52860CC58}" dt="2022-01-12T08:44:59.950" v="54" actId="1076"/>
          <ac:picMkLst>
            <pc:docMk/>
            <pc:sldMk cId="2706780473" sldId="758"/>
            <ac:picMk id="3" creationId="{9A4F60DB-38C2-4322-B7FD-3CDD7A15BA61}"/>
          </ac:picMkLst>
        </pc:picChg>
        <pc:picChg chg="add mod">
          <ac:chgData name="Koksrud Andreas" userId="9d9beba6-c052-407a-8599-c781a677a996" providerId="ADAL" clId="{E52AF215-E047-473C-8BD8-09C52860CC58}" dt="2022-01-12T08:45:15.197" v="58" actId="1076"/>
          <ac:picMkLst>
            <pc:docMk/>
            <pc:sldMk cId="2706780473" sldId="758"/>
            <ac:picMk id="5" creationId="{EA70B1F3-5CEC-4C91-8923-4D40B843C66B}"/>
          </ac:picMkLst>
        </pc:picChg>
        <pc:picChg chg="add mod">
          <ac:chgData name="Koksrud Andreas" userId="9d9beba6-c052-407a-8599-c781a677a996" providerId="ADAL" clId="{E52AF215-E047-473C-8BD8-09C52860CC58}" dt="2022-01-12T08:45:41.858" v="63" actId="14100"/>
          <ac:picMkLst>
            <pc:docMk/>
            <pc:sldMk cId="2706780473" sldId="758"/>
            <ac:picMk id="7" creationId="{8A94A3F5-9711-4AA2-8D04-71D3F65CDE42}"/>
          </ac:picMkLst>
        </pc:picChg>
      </pc:sldChg>
      <pc:sldChg chg="addSp delSp modSp mod">
        <pc:chgData name="Koksrud Andreas" userId="9d9beba6-c052-407a-8599-c781a677a996" providerId="ADAL" clId="{E52AF215-E047-473C-8BD8-09C52860CC58}" dt="2022-01-12T12:20:45.847" v="1409" actId="14100"/>
        <pc:sldMkLst>
          <pc:docMk/>
          <pc:sldMk cId="2616277657" sldId="759"/>
        </pc:sldMkLst>
        <pc:spChg chg="mod">
          <ac:chgData name="Koksrud Andreas" userId="9d9beba6-c052-407a-8599-c781a677a996" providerId="ADAL" clId="{E52AF215-E047-473C-8BD8-09C52860CC58}" dt="2022-01-12T12:20:06.139" v="1402" actId="14100"/>
          <ac:spMkLst>
            <pc:docMk/>
            <pc:sldMk cId="2616277657" sldId="759"/>
            <ac:spMk id="181" creationId="{00000000-0000-0000-0000-000000000000}"/>
          </ac:spMkLst>
        </pc:spChg>
        <pc:picChg chg="add del mod">
          <ac:chgData name="Koksrud Andreas" userId="9d9beba6-c052-407a-8599-c781a677a996" providerId="ADAL" clId="{E52AF215-E047-473C-8BD8-09C52860CC58}" dt="2022-01-12T12:20:06.824" v="1403"/>
          <ac:picMkLst>
            <pc:docMk/>
            <pc:sldMk cId="2616277657" sldId="759"/>
            <ac:picMk id="2050" creationId="{E78CBB7E-232F-41AE-BDF4-2907F5FD8D4E}"/>
          </ac:picMkLst>
        </pc:picChg>
        <pc:picChg chg="add mod">
          <ac:chgData name="Koksrud Andreas" userId="9d9beba6-c052-407a-8599-c781a677a996" providerId="ADAL" clId="{E52AF215-E047-473C-8BD8-09C52860CC58}" dt="2022-01-12T12:20:45.847" v="1409" actId="14100"/>
          <ac:picMkLst>
            <pc:docMk/>
            <pc:sldMk cId="2616277657" sldId="759"/>
            <ac:picMk id="2051" creationId="{8FDAD706-7A75-43E1-A8A2-A644094295A6}"/>
          </ac:picMkLst>
        </pc:picChg>
      </pc:sldChg>
      <pc:sldChg chg="modSp mod">
        <pc:chgData name="Koksrud Andreas" userId="9d9beba6-c052-407a-8599-c781a677a996" providerId="ADAL" clId="{E52AF215-E047-473C-8BD8-09C52860CC58}" dt="2022-01-13T10:24:33.732" v="4121" actId="20577"/>
        <pc:sldMkLst>
          <pc:docMk/>
          <pc:sldMk cId="1725751202" sldId="760"/>
        </pc:sldMkLst>
        <pc:spChg chg="mod">
          <ac:chgData name="Koksrud Andreas" userId="9d9beba6-c052-407a-8599-c781a677a996" providerId="ADAL" clId="{E52AF215-E047-473C-8BD8-09C52860CC58}" dt="2022-01-13T10:24:33.732" v="4121" actId="20577"/>
          <ac:spMkLst>
            <pc:docMk/>
            <pc:sldMk cId="1725751202" sldId="760"/>
            <ac:spMk id="181" creationId="{00000000-0000-0000-0000-000000000000}"/>
          </ac:spMkLst>
        </pc:spChg>
      </pc:sldChg>
      <pc:sldChg chg="addSp modSp mod">
        <pc:chgData name="Koksrud Andreas" userId="9d9beba6-c052-407a-8599-c781a677a996" providerId="ADAL" clId="{E52AF215-E047-473C-8BD8-09C52860CC58}" dt="2022-01-12T13:17:33.703" v="2036" actId="962"/>
        <pc:sldMkLst>
          <pc:docMk/>
          <pc:sldMk cId="1019764475" sldId="761"/>
        </pc:sldMkLst>
        <pc:spChg chg="mod">
          <ac:chgData name="Koksrud Andreas" userId="9d9beba6-c052-407a-8599-c781a677a996" providerId="ADAL" clId="{E52AF215-E047-473C-8BD8-09C52860CC58}" dt="2022-01-12T13:17:08.891" v="2031" actId="5793"/>
          <ac:spMkLst>
            <pc:docMk/>
            <pc:sldMk cId="1019764475" sldId="761"/>
            <ac:spMk id="181" creationId="{00000000-0000-0000-0000-000000000000}"/>
          </ac:spMkLst>
        </pc:spChg>
        <pc:picChg chg="add mod">
          <ac:chgData name="Koksrud Andreas" userId="9d9beba6-c052-407a-8599-c781a677a996" providerId="ADAL" clId="{E52AF215-E047-473C-8BD8-09C52860CC58}" dt="2022-01-12T13:17:12.709" v="2032" actId="1076"/>
          <ac:picMkLst>
            <pc:docMk/>
            <pc:sldMk cId="1019764475" sldId="761"/>
            <ac:picMk id="3" creationId="{2C264051-1B5B-441B-9E81-2D5D65FB9DEB}"/>
          </ac:picMkLst>
        </pc:picChg>
        <pc:picChg chg="add mod">
          <ac:chgData name="Koksrud Andreas" userId="9d9beba6-c052-407a-8599-c781a677a996" providerId="ADAL" clId="{E52AF215-E047-473C-8BD8-09C52860CC58}" dt="2022-01-12T13:17:33.703" v="2036" actId="962"/>
          <ac:picMkLst>
            <pc:docMk/>
            <pc:sldMk cId="1019764475" sldId="761"/>
            <ac:picMk id="5" creationId="{DF3FF874-F6AA-4745-A042-751C31DA95D6}"/>
          </ac:picMkLst>
        </pc:picChg>
      </pc:sldChg>
      <pc:sldChg chg="addSp delSp modSp del mod">
        <pc:chgData name="Koksrud Andreas" userId="9d9beba6-c052-407a-8599-c781a677a996" providerId="ADAL" clId="{E52AF215-E047-473C-8BD8-09C52860CC58}" dt="2022-01-13T09:59:47.838" v="3775" actId="2696"/>
        <pc:sldMkLst>
          <pc:docMk/>
          <pc:sldMk cId="451449259" sldId="762"/>
        </pc:sldMkLst>
        <pc:spChg chg="add mod">
          <ac:chgData name="Koksrud Andreas" userId="9d9beba6-c052-407a-8599-c781a677a996" providerId="ADAL" clId="{E52AF215-E047-473C-8BD8-09C52860CC58}" dt="2022-01-13T07:11:15.908" v="2323" actId="14100"/>
          <ac:spMkLst>
            <pc:docMk/>
            <pc:sldMk cId="451449259" sldId="762"/>
            <ac:spMk id="8" creationId="{74288132-6639-4707-A447-EE938C7DA128}"/>
          </ac:spMkLst>
        </pc:spChg>
        <pc:spChg chg="add mod">
          <ac:chgData name="Koksrud Andreas" userId="9d9beba6-c052-407a-8599-c781a677a996" providerId="ADAL" clId="{E52AF215-E047-473C-8BD8-09C52860CC58}" dt="2022-01-13T07:11:23.819" v="2327" actId="1035"/>
          <ac:spMkLst>
            <pc:docMk/>
            <pc:sldMk cId="451449259" sldId="762"/>
            <ac:spMk id="9" creationId="{2A94B94C-3F57-4F11-B007-E90B693DA1C4}"/>
          </ac:spMkLst>
        </pc:spChg>
        <pc:spChg chg="add mod">
          <ac:chgData name="Koksrud Andreas" userId="9d9beba6-c052-407a-8599-c781a677a996" providerId="ADAL" clId="{E52AF215-E047-473C-8BD8-09C52860CC58}" dt="2022-01-13T07:12:31.029" v="2342" actId="208"/>
          <ac:spMkLst>
            <pc:docMk/>
            <pc:sldMk cId="451449259" sldId="762"/>
            <ac:spMk id="14" creationId="{FA8A2802-E3EA-468F-8B21-46F72456FABA}"/>
          </ac:spMkLst>
        </pc:spChg>
        <pc:spChg chg="add del mod">
          <ac:chgData name="Koksrud Andreas" userId="9d9beba6-c052-407a-8599-c781a677a996" providerId="ADAL" clId="{E52AF215-E047-473C-8BD8-09C52860CC58}" dt="2022-01-13T07:12:35.162" v="2344"/>
          <ac:spMkLst>
            <pc:docMk/>
            <pc:sldMk cId="451449259" sldId="762"/>
            <ac:spMk id="15" creationId="{FB8F0E77-BCEA-45BF-B08F-E29C4FA93DFF}"/>
          </ac:spMkLst>
        </pc:spChg>
        <pc:spChg chg="add mod">
          <ac:chgData name="Koksrud Andreas" userId="9d9beba6-c052-407a-8599-c781a677a996" providerId="ADAL" clId="{E52AF215-E047-473C-8BD8-09C52860CC58}" dt="2022-01-13T07:12:46.428" v="2349" actId="571"/>
          <ac:spMkLst>
            <pc:docMk/>
            <pc:sldMk cId="451449259" sldId="762"/>
            <ac:spMk id="16" creationId="{D6BC44B5-DD0F-44B4-B151-7222B77BF6F0}"/>
          </ac:spMkLst>
        </pc:spChg>
        <pc:spChg chg="add mod">
          <ac:chgData name="Koksrud Andreas" userId="9d9beba6-c052-407a-8599-c781a677a996" providerId="ADAL" clId="{E52AF215-E047-473C-8BD8-09C52860CC58}" dt="2022-01-13T07:27:58.705" v="2705"/>
          <ac:spMkLst>
            <pc:docMk/>
            <pc:sldMk cId="451449259" sldId="762"/>
            <ac:spMk id="19" creationId="{5D456D15-BECC-4AA9-909E-81B3C7B91D77}"/>
          </ac:spMkLst>
        </pc:spChg>
        <pc:spChg chg="mod">
          <ac:chgData name="Koksrud Andreas" userId="9d9beba6-c052-407a-8599-c781a677a996" providerId="ADAL" clId="{E52AF215-E047-473C-8BD8-09C52860CC58}" dt="2022-01-13T07:10:04.198" v="2316" actId="21"/>
          <ac:spMkLst>
            <pc:docMk/>
            <pc:sldMk cId="451449259" sldId="762"/>
            <ac:spMk id="181" creationId="{00000000-0000-0000-0000-000000000000}"/>
          </ac:spMkLst>
        </pc:spChg>
        <pc:picChg chg="add mod modCrop">
          <ac:chgData name="Koksrud Andreas" userId="9d9beba6-c052-407a-8599-c781a677a996" providerId="ADAL" clId="{E52AF215-E047-473C-8BD8-09C52860CC58}" dt="2022-01-13T07:12:38.640" v="2348" actId="1076"/>
          <ac:picMkLst>
            <pc:docMk/>
            <pc:sldMk cId="451449259" sldId="762"/>
            <ac:picMk id="3" creationId="{0EB07F1A-0579-48E0-9FB1-3362147C34B4}"/>
          </ac:picMkLst>
        </pc:picChg>
        <pc:picChg chg="add del mod">
          <ac:chgData name="Koksrud Andreas" userId="9d9beba6-c052-407a-8599-c781a677a996" providerId="ADAL" clId="{E52AF215-E047-473C-8BD8-09C52860CC58}" dt="2022-01-13T07:22:05.796" v="2360" actId="478"/>
          <ac:picMkLst>
            <pc:docMk/>
            <pc:sldMk cId="451449259" sldId="762"/>
            <ac:picMk id="12" creationId="{A0235728-FFB8-4827-8D00-DEE00F87596E}"/>
          </ac:picMkLst>
        </pc:picChg>
        <pc:picChg chg="add mod">
          <ac:chgData name="Koksrud Andreas" userId="9d9beba6-c052-407a-8599-c781a677a996" providerId="ADAL" clId="{E52AF215-E047-473C-8BD8-09C52860CC58}" dt="2022-01-13T07:22:30.656" v="2366" actId="1076"/>
          <ac:picMkLst>
            <pc:docMk/>
            <pc:sldMk cId="451449259" sldId="762"/>
            <ac:picMk id="18" creationId="{82FBB2CF-FD0D-468E-A54F-86B9E9FE8D36}"/>
          </ac:picMkLst>
        </pc:picChg>
        <pc:cxnChg chg="add mod">
          <ac:chgData name="Koksrud Andreas" userId="9d9beba6-c052-407a-8599-c781a677a996" providerId="ADAL" clId="{E52AF215-E047-473C-8BD8-09C52860CC58}" dt="2022-01-13T07:11:50.187" v="2331" actId="14100"/>
          <ac:cxnSpMkLst>
            <pc:docMk/>
            <pc:sldMk cId="451449259" sldId="762"/>
            <ac:cxnSpMk id="10" creationId="{33DA3656-539C-473C-B541-64E62ADCC27F}"/>
          </ac:cxnSpMkLst>
        </pc:cxnChg>
        <pc:cxnChg chg="add mod">
          <ac:chgData name="Koksrud Andreas" userId="9d9beba6-c052-407a-8599-c781a677a996" providerId="ADAL" clId="{E52AF215-E047-473C-8BD8-09C52860CC58}" dt="2022-01-13T07:13:00.001" v="2352" actId="208"/>
          <ac:cxnSpMkLst>
            <pc:docMk/>
            <pc:sldMk cId="451449259" sldId="762"/>
            <ac:cxnSpMk id="17" creationId="{7519B5C2-7D81-4925-8953-0549C33CE3DB}"/>
          </ac:cxnSpMkLst>
        </pc:cxnChg>
      </pc:sldChg>
      <pc:sldChg chg="modSp add mod">
        <pc:chgData name="Koksrud Andreas" userId="9d9beba6-c052-407a-8599-c781a677a996" providerId="ADAL" clId="{E52AF215-E047-473C-8BD8-09C52860CC58}" dt="2022-01-13T10:00:04.128" v="3777"/>
        <pc:sldMkLst>
          <pc:docMk/>
          <pc:sldMk cId="3548956945" sldId="762"/>
        </pc:sldMkLst>
        <pc:spChg chg="mod">
          <ac:chgData name="Koksrud Andreas" userId="9d9beba6-c052-407a-8599-c781a677a996" providerId="ADAL" clId="{E52AF215-E047-473C-8BD8-09C52860CC58}" dt="2022-01-13T10:00:04.128" v="3777"/>
          <ac:spMkLst>
            <pc:docMk/>
            <pc:sldMk cId="3548956945" sldId="762"/>
            <ac:spMk id="180" creationId="{00000000-0000-0000-0000-000000000000}"/>
          </ac:spMkLst>
        </pc:spChg>
      </pc:sldChg>
      <pc:sldChg chg="addSp modSp mod">
        <pc:chgData name="Koksrud Andreas" userId="9d9beba6-c052-407a-8599-c781a677a996" providerId="ADAL" clId="{E52AF215-E047-473C-8BD8-09C52860CC58}" dt="2022-01-13T09:16:44.670" v="3330" actId="20577"/>
        <pc:sldMkLst>
          <pc:docMk/>
          <pc:sldMk cId="1523800458" sldId="763"/>
        </pc:sldMkLst>
        <pc:spChg chg="mod">
          <ac:chgData name="Koksrud Andreas" userId="9d9beba6-c052-407a-8599-c781a677a996" providerId="ADAL" clId="{E52AF215-E047-473C-8BD8-09C52860CC58}" dt="2022-01-13T09:16:44.670" v="3330" actId="20577"/>
          <ac:spMkLst>
            <pc:docMk/>
            <pc:sldMk cId="1523800458" sldId="763"/>
            <ac:spMk id="181" creationId="{00000000-0000-0000-0000-000000000000}"/>
          </ac:spMkLst>
        </pc:spChg>
        <pc:picChg chg="add mod">
          <ac:chgData name="Koksrud Andreas" userId="9d9beba6-c052-407a-8599-c781a677a996" providerId="ADAL" clId="{E52AF215-E047-473C-8BD8-09C52860CC58}" dt="2022-01-13T09:15:26.150" v="3319" actId="14100"/>
          <ac:picMkLst>
            <pc:docMk/>
            <pc:sldMk cId="1523800458" sldId="763"/>
            <ac:picMk id="3" creationId="{662BDB56-A042-4E19-8CDC-69E878A0075F}"/>
          </ac:picMkLst>
        </pc:picChg>
      </pc:sldChg>
      <pc:sldChg chg="addSp delSp modSp mod">
        <pc:chgData name="Koksrud Andreas" userId="9d9beba6-c052-407a-8599-c781a677a996" providerId="ADAL" clId="{E52AF215-E047-473C-8BD8-09C52860CC58}" dt="2022-01-12T13:14:53.410" v="2024" actId="1036"/>
        <pc:sldMkLst>
          <pc:docMk/>
          <pc:sldMk cId="1963101599" sldId="764"/>
        </pc:sldMkLst>
        <pc:spChg chg="mod">
          <ac:chgData name="Koksrud Andreas" userId="9d9beba6-c052-407a-8599-c781a677a996" providerId="ADAL" clId="{E52AF215-E047-473C-8BD8-09C52860CC58}" dt="2022-01-12T13:13:09.283" v="2016" actId="6549"/>
          <ac:spMkLst>
            <pc:docMk/>
            <pc:sldMk cId="1963101599" sldId="764"/>
            <ac:spMk id="181" creationId="{00000000-0000-0000-0000-000000000000}"/>
          </ac:spMkLst>
        </pc:spChg>
        <pc:picChg chg="add del mod">
          <ac:chgData name="Koksrud Andreas" userId="9d9beba6-c052-407a-8599-c781a677a996" providerId="ADAL" clId="{E52AF215-E047-473C-8BD8-09C52860CC58}" dt="2022-01-12T12:42:13.710" v="1757"/>
          <ac:picMkLst>
            <pc:docMk/>
            <pc:sldMk cId="1963101599" sldId="764"/>
            <ac:picMk id="3" creationId="{8C91C370-BA25-4992-A6D8-E6816203FFE9}"/>
          </ac:picMkLst>
        </pc:picChg>
        <pc:picChg chg="add del mod">
          <ac:chgData name="Koksrud Andreas" userId="9d9beba6-c052-407a-8599-c781a677a996" providerId="ADAL" clId="{E52AF215-E047-473C-8BD8-09C52860CC58}" dt="2022-01-12T13:10:42.262" v="1846" actId="478"/>
          <ac:picMkLst>
            <pc:docMk/>
            <pc:sldMk cId="1963101599" sldId="764"/>
            <ac:picMk id="5" creationId="{32D64567-050F-4965-A352-B9803E4BD09D}"/>
          </ac:picMkLst>
        </pc:picChg>
        <pc:picChg chg="add del mod modCrop">
          <ac:chgData name="Koksrud Andreas" userId="9d9beba6-c052-407a-8599-c781a677a996" providerId="ADAL" clId="{E52AF215-E047-473C-8BD8-09C52860CC58}" dt="2022-01-12T13:14:23.176" v="2021" actId="478"/>
          <ac:picMkLst>
            <pc:docMk/>
            <pc:sldMk cId="1963101599" sldId="764"/>
            <ac:picMk id="7" creationId="{7F09146E-18B6-465A-B3EB-1ABB212EB245}"/>
          </ac:picMkLst>
        </pc:picChg>
        <pc:picChg chg="add mod">
          <ac:chgData name="Koksrud Andreas" userId="9d9beba6-c052-407a-8599-c781a677a996" providerId="ADAL" clId="{E52AF215-E047-473C-8BD8-09C52860CC58}" dt="2022-01-12T13:13:41.878" v="2018" actId="1076"/>
          <ac:picMkLst>
            <pc:docMk/>
            <pc:sldMk cId="1963101599" sldId="764"/>
            <ac:picMk id="9" creationId="{E307AE74-0A84-40A3-9452-74D1684165A8}"/>
          </ac:picMkLst>
        </pc:picChg>
        <pc:picChg chg="add mod">
          <ac:chgData name="Koksrud Andreas" userId="9d9beba6-c052-407a-8599-c781a677a996" providerId="ADAL" clId="{E52AF215-E047-473C-8BD8-09C52860CC58}" dt="2022-01-12T13:14:53.410" v="2024" actId="1036"/>
          <ac:picMkLst>
            <pc:docMk/>
            <pc:sldMk cId="1963101599" sldId="764"/>
            <ac:picMk id="11" creationId="{6781C7B4-DD77-4E2B-9EF3-B5226005C9F3}"/>
          </ac:picMkLst>
        </pc:picChg>
      </pc:sldChg>
      <pc:sldChg chg="addSp delSp modSp mod">
        <pc:chgData name="Koksrud Andreas" userId="9d9beba6-c052-407a-8599-c781a677a996" providerId="ADAL" clId="{E52AF215-E047-473C-8BD8-09C52860CC58}" dt="2022-01-12T13:39:31.923" v="2170" actId="6549"/>
        <pc:sldMkLst>
          <pc:docMk/>
          <pc:sldMk cId="1133620909" sldId="765"/>
        </pc:sldMkLst>
        <pc:spChg chg="add del mod">
          <ac:chgData name="Koksrud Andreas" userId="9d9beba6-c052-407a-8599-c781a677a996" providerId="ADAL" clId="{E52AF215-E047-473C-8BD8-09C52860CC58}" dt="2022-01-12T13:37:43.300" v="2095" actId="478"/>
          <ac:spMkLst>
            <pc:docMk/>
            <pc:sldMk cId="1133620909" sldId="765"/>
            <ac:spMk id="13" creationId="{80EE4B90-3F63-4F66-A0E6-C1AC596C2EA5}"/>
          </ac:spMkLst>
        </pc:spChg>
        <pc:spChg chg="mod">
          <ac:chgData name="Koksrud Andreas" userId="9d9beba6-c052-407a-8599-c781a677a996" providerId="ADAL" clId="{E52AF215-E047-473C-8BD8-09C52860CC58}" dt="2022-01-12T13:39:31.923" v="2170" actId="6549"/>
          <ac:spMkLst>
            <pc:docMk/>
            <pc:sldMk cId="1133620909" sldId="765"/>
            <ac:spMk id="181" creationId="{00000000-0000-0000-0000-000000000000}"/>
          </ac:spMkLst>
        </pc:spChg>
        <pc:picChg chg="add mod modCrop">
          <ac:chgData name="Koksrud Andreas" userId="9d9beba6-c052-407a-8599-c781a677a996" providerId="ADAL" clId="{E52AF215-E047-473C-8BD8-09C52860CC58}" dt="2022-01-12T13:32:54.028" v="2081" actId="1076"/>
          <ac:picMkLst>
            <pc:docMk/>
            <pc:sldMk cId="1133620909" sldId="765"/>
            <ac:picMk id="3" creationId="{6371BF17-E01A-48FA-A6FB-9AC49F51AB9A}"/>
          </ac:picMkLst>
        </pc:picChg>
        <pc:picChg chg="add del mod">
          <ac:chgData name="Koksrud Andreas" userId="9d9beba6-c052-407a-8599-c781a677a996" providerId="ADAL" clId="{E52AF215-E047-473C-8BD8-09C52860CC58}" dt="2022-01-12T13:37:14.078" v="2089" actId="478"/>
          <ac:picMkLst>
            <pc:docMk/>
            <pc:sldMk cId="1133620909" sldId="765"/>
            <ac:picMk id="5" creationId="{778449BC-7235-44AB-9919-5B4C96555444}"/>
          </ac:picMkLst>
        </pc:picChg>
        <pc:picChg chg="add del mod">
          <ac:chgData name="Koksrud Andreas" userId="9d9beba6-c052-407a-8599-c781a677a996" providerId="ADAL" clId="{E52AF215-E047-473C-8BD8-09C52860CC58}" dt="2022-01-12T13:37:48.305" v="2096" actId="478"/>
          <ac:picMkLst>
            <pc:docMk/>
            <pc:sldMk cId="1133620909" sldId="765"/>
            <ac:picMk id="7" creationId="{67C3F401-1ECE-4F2C-A5D4-30DD184A72CA}"/>
          </ac:picMkLst>
        </pc:picChg>
        <pc:picChg chg="add mod">
          <ac:chgData name="Koksrud Andreas" userId="9d9beba6-c052-407a-8599-c781a677a996" providerId="ADAL" clId="{E52AF215-E047-473C-8BD8-09C52860CC58}" dt="2022-01-12T13:38:07.006" v="2102" actId="1076"/>
          <ac:picMkLst>
            <pc:docMk/>
            <pc:sldMk cId="1133620909" sldId="765"/>
            <ac:picMk id="10" creationId="{94C63C08-D804-4138-BAA1-B8A59551A46C}"/>
          </ac:picMkLst>
        </pc:picChg>
      </pc:sldChg>
      <pc:sldChg chg="addSp delSp modSp mod">
        <pc:chgData name="Koksrud Andreas" userId="9d9beba6-c052-407a-8599-c781a677a996" providerId="ADAL" clId="{E52AF215-E047-473C-8BD8-09C52860CC58}" dt="2022-01-13T08:21:03.751" v="3104" actId="1036"/>
        <pc:sldMkLst>
          <pc:docMk/>
          <pc:sldMk cId="2033200031" sldId="766"/>
        </pc:sldMkLst>
        <pc:spChg chg="mod">
          <ac:chgData name="Koksrud Andreas" userId="9d9beba6-c052-407a-8599-c781a677a996" providerId="ADAL" clId="{E52AF215-E047-473C-8BD8-09C52860CC58}" dt="2022-01-13T07:47:58.491" v="3038" actId="20577"/>
          <ac:spMkLst>
            <pc:docMk/>
            <pc:sldMk cId="2033200031" sldId="766"/>
            <ac:spMk id="181" creationId="{00000000-0000-0000-0000-000000000000}"/>
          </ac:spMkLst>
        </pc:spChg>
        <pc:picChg chg="add del mod modCrop">
          <ac:chgData name="Koksrud Andreas" userId="9d9beba6-c052-407a-8599-c781a677a996" providerId="ADAL" clId="{E52AF215-E047-473C-8BD8-09C52860CC58}" dt="2022-01-13T08:00:23.979" v="3082" actId="478"/>
          <ac:picMkLst>
            <pc:docMk/>
            <pc:sldMk cId="2033200031" sldId="766"/>
            <ac:picMk id="3" creationId="{0025CC1D-3659-46E9-9603-64E51610F7A1}"/>
          </ac:picMkLst>
        </pc:picChg>
        <pc:picChg chg="add mod">
          <ac:chgData name="Koksrud Andreas" userId="9d9beba6-c052-407a-8599-c781a677a996" providerId="ADAL" clId="{E52AF215-E047-473C-8BD8-09C52860CC58}" dt="2022-01-13T08:21:03.003" v="3102" actId="1036"/>
          <ac:picMkLst>
            <pc:docMk/>
            <pc:sldMk cId="2033200031" sldId="766"/>
            <ac:picMk id="5" creationId="{C120A39A-9846-4024-B787-3853C5C0B5A8}"/>
          </ac:picMkLst>
        </pc:picChg>
        <pc:picChg chg="add del mod">
          <ac:chgData name="Koksrud Andreas" userId="9d9beba6-c052-407a-8599-c781a677a996" providerId="ADAL" clId="{E52AF215-E047-473C-8BD8-09C52860CC58}" dt="2022-01-13T08:00:48.272" v="3087" actId="478"/>
          <ac:picMkLst>
            <pc:docMk/>
            <pc:sldMk cId="2033200031" sldId="766"/>
            <ac:picMk id="7" creationId="{0DD85C38-AF4F-46E7-9D54-2C80F34E5C40}"/>
          </ac:picMkLst>
        </pc:picChg>
        <pc:picChg chg="add mod">
          <ac:chgData name="Koksrud Andreas" userId="9d9beba6-c052-407a-8599-c781a677a996" providerId="ADAL" clId="{E52AF215-E047-473C-8BD8-09C52860CC58}" dt="2022-01-13T08:21:03.751" v="3104" actId="1036"/>
          <ac:picMkLst>
            <pc:docMk/>
            <pc:sldMk cId="2033200031" sldId="766"/>
            <ac:picMk id="9" creationId="{DD0B6692-207D-4B02-B2CA-CC747FA17DA7}"/>
          </ac:picMkLst>
        </pc:picChg>
      </pc:sldChg>
      <pc:sldChg chg="addSp modSp mod">
        <pc:chgData name="Koksrud Andreas" userId="9d9beba6-c052-407a-8599-c781a677a996" providerId="ADAL" clId="{E52AF215-E047-473C-8BD8-09C52860CC58}" dt="2022-01-13T07:31:24.962" v="2931" actId="27636"/>
        <pc:sldMkLst>
          <pc:docMk/>
          <pc:sldMk cId="3428711004" sldId="767"/>
        </pc:sldMkLst>
        <pc:spChg chg="add mod">
          <ac:chgData name="Koksrud Andreas" userId="9d9beba6-c052-407a-8599-c781a677a996" providerId="ADAL" clId="{E52AF215-E047-473C-8BD8-09C52860CC58}" dt="2022-01-13T07:29:07.447" v="2722" actId="1035"/>
          <ac:spMkLst>
            <pc:docMk/>
            <pc:sldMk cId="3428711004" sldId="767"/>
            <ac:spMk id="8" creationId="{BA63ECEE-3F06-4B66-87AB-4F1FEB011388}"/>
          </ac:spMkLst>
        </pc:spChg>
        <pc:spChg chg="add mod">
          <ac:chgData name="Koksrud Andreas" userId="9d9beba6-c052-407a-8599-c781a677a996" providerId="ADAL" clId="{E52AF215-E047-473C-8BD8-09C52860CC58}" dt="2022-01-13T07:29:07.447" v="2722" actId="1035"/>
          <ac:spMkLst>
            <pc:docMk/>
            <pc:sldMk cId="3428711004" sldId="767"/>
            <ac:spMk id="9" creationId="{4F28EC7A-68BB-4880-B751-1381F9D1C0B2}"/>
          </ac:spMkLst>
        </pc:spChg>
        <pc:spChg chg="mod">
          <ac:chgData name="Koksrud Andreas" userId="9d9beba6-c052-407a-8599-c781a677a996" providerId="ADAL" clId="{E52AF215-E047-473C-8BD8-09C52860CC58}" dt="2022-01-13T07:31:24.962" v="2931" actId="27636"/>
          <ac:spMkLst>
            <pc:docMk/>
            <pc:sldMk cId="3428711004" sldId="767"/>
            <ac:spMk id="181" creationId="{00000000-0000-0000-0000-000000000000}"/>
          </ac:spMkLst>
        </pc:spChg>
        <pc:picChg chg="add mod">
          <ac:chgData name="Koksrud Andreas" userId="9d9beba6-c052-407a-8599-c781a677a996" providerId="ADAL" clId="{E52AF215-E047-473C-8BD8-09C52860CC58}" dt="2022-01-13T07:28:35.310" v="2719" actId="962"/>
          <ac:picMkLst>
            <pc:docMk/>
            <pc:sldMk cId="3428711004" sldId="767"/>
            <ac:picMk id="3" creationId="{E3251E17-12B8-4FA3-9BDA-20EC1256487C}"/>
          </ac:picMkLst>
        </pc:picChg>
        <pc:cxnChg chg="add mod">
          <ac:chgData name="Koksrud Andreas" userId="9d9beba6-c052-407a-8599-c781a677a996" providerId="ADAL" clId="{E52AF215-E047-473C-8BD8-09C52860CC58}" dt="2022-01-13T07:29:07.447" v="2722" actId="1035"/>
          <ac:cxnSpMkLst>
            <pc:docMk/>
            <pc:sldMk cId="3428711004" sldId="767"/>
            <ac:cxnSpMk id="10" creationId="{437831C7-C902-4D23-B682-E7B95B2CCD11}"/>
          </ac:cxnSpMkLst>
        </pc:cxnChg>
      </pc:sldChg>
      <pc:sldChg chg="modSp mod">
        <pc:chgData name="Koksrud Andreas" userId="9d9beba6-c052-407a-8599-c781a677a996" providerId="ADAL" clId="{E52AF215-E047-473C-8BD8-09C52860CC58}" dt="2022-01-13T07:39:31.704" v="3028" actId="20577"/>
        <pc:sldMkLst>
          <pc:docMk/>
          <pc:sldMk cId="1456486215" sldId="768"/>
        </pc:sldMkLst>
        <pc:spChg chg="mod">
          <ac:chgData name="Koksrud Andreas" userId="9d9beba6-c052-407a-8599-c781a677a996" providerId="ADAL" clId="{E52AF215-E047-473C-8BD8-09C52860CC58}" dt="2022-01-13T07:39:31.704" v="3028" actId="20577"/>
          <ac:spMkLst>
            <pc:docMk/>
            <pc:sldMk cId="1456486215" sldId="768"/>
            <ac:spMk id="181" creationId="{00000000-0000-0000-0000-000000000000}"/>
          </ac:spMkLst>
        </pc:spChg>
      </pc:sldChg>
      <pc:sldChg chg="addSp modSp mod">
        <pc:chgData name="Koksrud Andreas" userId="9d9beba6-c052-407a-8599-c781a677a996" providerId="ADAL" clId="{E52AF215-E047-473C-8BD8-09C52860CC58}" dt="2022-01-13T08:21:18.595" v="3111" actId="1036"/>
        <pc:sldMkLst>
          <pc:docMk/>
          <pc:sldMk cId="1313933673" sldId="769"/>
        </pc:sldMkLst>
        <pc:spChg chg="add mod">
          <ac:chgData name="Koksrud Andreas" userId="9d9beba6-c052-407a-8599-c781a677a996" providerId="ADAL" clId="{E52AF215-E047-473C-8BD8-09C52860CC58}" dt="2022-01-13T07:56:01.912" v="3069" actId="14100"/>
          <ac:spMkLst>
            <pc:docMk/>
            <pc:sldMk cId="1313933673" sldId="769"/>
            <ac:spMk id="12" creationId="{A5FC73B2-F97D-41AE-8554-72FA3D035516}"/>
          </ac:spMkLst>
        </pc:spChg>
        <pc:spChg chg="add mod">
          <ac:chgData name="Koksrud Andreas" userId="9d9beba6-c052-407a-8599-c781a677a996" providerId="ADAL" clId="{E52AF215-E047-473C-8BD8-09C52860CC58}" dt="2022-01-13T07:56:15.584" v="3072" actId="14100"/>
          <ac:spMkLst>
            <pc:docMk/>
            <pc:sldMk cId="1313933673" sldId="769"/>
            <ac:spMk id="13" creationId="{34776FB6-E2CD-4265-8780-E3AFC8BC9C90}"/>
          </ac:spMkLst>
        </pc:spChg>
        <pc:spChg chg="add mod">
          <ac:chgData name="Koksrud Andreas" userId="9d9beba6-c052-407a-8599-c781a677a996" providerId="ADAL" clId="{E52AF215-E047-473C-8BD8-09C52860CC58}" dt="2022-01-13T07:56:26.303" v="3074" actId="1076"/>
          <ac:spMkLst>
            <pc:docMk/>
            <pc:sldMk cId="1313933673" sldId="769"/>
            <ac:spMk id="14" creationId="{DB80A855-2249-4F9D-95C6-369FFC26B808}"/>
          </ac:spMkLst>
        </pc:spChg>
        <pc:spChg chg="add mod">
          <ac:chgData name="Koksrud Andreas" userId="9d9beba6-c052-407a-8599-c781a677a996" providerId="ADAL" clId="{E52AF215-E047-473C-8BD8-09C52860CC58}" dt="2022-01-13T07:56:32.604" v="3075" actId="571"/>
          <ac:spMkLst>
            <pc:docMk/>
            <pc:sldMk cId="1313933673" sldId="769"/>
            <ac:spMk id="15" creationId="{B26580D8-CF1F-41E3-B1B8-7E1010537651}"/>
          </ac:spMkLst>
        </pc:spChg>
        <pc:spChg chg="add mod">
          <ac:chgData name="Koksrud Andreas" userId="9d9beba6-c052-407a-8599-c781a677a996" providerId="ADAL" clId="{E52AF215-E047-473C-8BD8-09C52860CC58}" dt="2022-01-13T08:02:21.115" v="3096" actId="14100"/>
          <ac:spMkLst>
            <pc:docMk/>
            <pc:sldMk cId="1313933673" sldId="769"/>
            <ac:spMk id="16" creationId="{DF7D33BD-C2B9-450D-93D2-01246E0251A1}"/>
          </ac:spMkLst>
        </pc:spChg>
        <pc:spChg chg="mod">
          <ac:chgData name="Koksrud Andreas" userId="9d9beba6-c052-407a-8599-c781a677a996" providerId="ADAL" clId="{E52AF215-E047-473C-8BD8-09C52860CC58}" dt="2022-01-13T07:54:19.600" v="3053"/>
          <ac:spMkLst>
            <pc:docMk/>
            <pc:sldMk cId="1313933673" sldId="769"/>
            <ac:spMk id="181" creationId="{00000000-0000-0000-0000-000000000000}"/>
          </ac:spMkLst>
        </pc:spChg>
        <pc:picChg chg="add mod">
          <ac:chgData name="Koksrud Andreas" userId="9d9beba6-c052-407a-8599-c781a677a996" providerId="ADAL" clId="{E52AF215-E047-473C-8BD8-09C52860CC58}" dt="2022-01-13T07:53:31.105" v="3045" actId="1076"/>
          <ac:picMkLst>
            <pc:docMk/>
            <pc:sldMk cId="1313933673" sldId="769"/>
            <ac:picMk id="3" creationId="{4DF842DE-41BB-451A-9022-B24757713497}"/>
          </ac:picMkLst>
        </pc:picChg>
        <pc:picChg chg="add mod ord">
          <ac:chgData name="Koksrud Andreas" userId="9d9beba6-c052-407a-8599-c781a677a996" providerId="ADAL" clId="{E52AF215-E047-473C-8BD8-09C52860CC58}" dt="2022-01-13T07:55:44.760" v="3065" actId="166"/>
          <ac:picMkLst>
            <pc:docMk/>
            <pc:sldMk cId="1313933673" sldId="769"/>
            <ac:picMk id="5" creationId="{2316D7AD-06D8-46F4-97D0-32BE59E7800E}"/>
          </ac:picMkLst>
        </pc:picChg>
        <pc:picChg chg="add mod modCrop">
          <ac:chgData name="Koksrud Andreas" userId="9d9beba6-c052-407a-8599-c781a677a996" providerId="ADAL" clId="{E52AF215-E047-473C-8BD8-09C52860CC58}" dt="2022-01-13T08:21:18.595" v="3111" actId="1036"/>
          <ac:picMkLst>
            <pc:docMk/>
            <pc:sldMk cId="1313933673" sldId="769"/>
            <ac:picMk id="7" creationId="{67D5422F-1D61-4D8A-AFFD-CD9D7D6D6C72}"/>
          </ac:picMkLst>
        </pc:picChg>
      </pc:sldChg>
      <pc:sldChg chg="addSp modSp mod">
        <pc:chgData name="Koksrud Andreas" userId="9d9beba6-c052-407a-8599-c781a677a996" providerId="ADAL" clId="{E52AF215-E047-473C-8BD8-09C52860CC58}" dt="2022-01-13T08:23:45.719" v="3139" actId="14100"/>
        <pc:sldMkLst>
          <pc:docMk/>
          <pc:sldMk cId="284321844" sldId="770"/>
        </pc:sldMkLst>
        <pc:picChg chg="add mod modCrop">
          <ac:chgData name="Koksrud Andreas" userId="9d9beba6-c052-407a-8599-c781a677a996" providerId="ADAL" clId="{E52AF215-E047-473C-8BD8-09C52860CC58}" dt="2022-01-13T08:22:39.144" v="3126" actId="1076"/>
          <ac:picMkLst>
            <pc:docMk/>
            <pc:sldMk cId="284321844" sldId="770"/>
            <ac:picMk id="3" creationId="{94364EED-F4E0-4C65-A821-236DA333C73B}"/>
          </ac:picMkLst>
        </pc:picChg>
        <pc:picChg chg="add mod">
          <ac:chgData name="Koksrud Andreas" userId="9d9beba6-c052-407a-8599-c781a677a996" providerId="ADAL" clId="{E52AF215-E047-473C-8BD8-09C52860CC58}" dt="2022-01-13T08:23:27.371" v="3131" actId="1076"/>
          <ac:picMkLst>
            <pc:docMk/>
            <pc:sldMk cId="284321844" sldId="770"/>
            <ac:picMk id="5" creationId="{0DE047A7-BA4A-4D5B-97F7-D82EC1D03856}"/>
          </ac:picMkLst>
        </pc:picChg>
        <pc:picChg chg="add mod modCrop">
          <ac:chgData name="Koksrud Andreas" userId="9d9beba6-c052-407a-8599-c781a677a996" providerId="ADAL" clId="{E52AF215-E047-473C-8BD8-09C52860CC58}" dt="2022-01-13T08:23:45.719" v="3139" actId="14100"/>
          <ac:picMkLst>
            <pc:docMk/>
            <pc:sldMk cId="284321844" sldId="770"/>
            <ac:picMk id="7" creationId="{8920B699-1FAF-4F80-B770-CC23549FD102}"/>
          </ac:picMkLst>
        </pc:picChg>
      </pc:sldChg>
      <pc:sldChg chg="addSp modSp mod">
        <pc:chgData name="Koksrud Andreas" userId="9d9beba6-c052-407a-8599-c781a677a996" providerId="ADAL" clId="{E52AF215-E047-473C-8BD8-09C52860CC58}" dt="2022-01-13T08:28:19.003" v="3163" actId="14100"/>
        <pc:sldMkLst>
          <pc:docMk/>
          <pc:sldMk cId="3521944309" sldId="771"/>
        </pc:sldMkLst>
        <pc:spChg chg="add mod">
          <ac:chgData name="Koksrud Andreas" userId="9d9beba6-c052-407a-8599-c781a677a996" providerId="ADAL" clId="{E52AF215-E047-473C-8BD8-09C52860CC58}" dt="2022-01-13T08:28:19.003" v="3163" actId="14100"/>
          <ac:spMkLst>
            <pc:docMk/>
            <pc:sldMk cId="3521944309" sldId="771"/>
            <ac:spMk id="12" creationId="{2624B055-EB8D-40D3-A9E6-90FD6DB9C9E3}"/>
          </ac:spMkLst>
        </pc:spChg>
        <pc:picChg chg="add mod">
          <ac:chgData name="Koksrud Andreas" userId="9d9beba6-c052-407a-8599-c781a677a996" providerId="ADAL" clId="{E52AF215-E047-473C-8BD8-09C52860CC58}" dt="2022-01-13T08:25:03.538" v="3144" actId="1076"/>
          <ac:picMkLst>
            <pc:docMk/>
            <pc:sldMk cId="3521944309" sldId="771"/>
            <ac:picMk id="3" creationId="{E387E322-13BD-49B0-840D-81F411B75B91}"/>
          </ac:picMkLst>
        </pc:picChg>
        <pc:picChg chg="add mod">
          <ac:chgData name="Koksrud Andreas" userId="9d9beba6-c052-407a-8599-c781a677a996" providerId="ADAL" clId="{E52AF215-E047-473C-8BD8-09C52860CC58}" dt="2022-01-13T08:28:13.155" v="3161" actId="1076"/>
          <ac:picMkLst>
            <pc:docMk/>
            <pc:sldMk cId="3521944309" sldId="771"/>
            <ac:picMk id="5" creationId="{F44FFB05-493E-41C0-BAAC-D13CD169B223}"/>
          </ac:picMkLst>
        </pc:picChg>
        <pc:picChg chg="add mod">
          <ac:chgData name="Koksrud Andreas" userId="9d9beba6-c052-407a-8599-c781a677a996" providerId="ADAL" clId="{E52AF215-E047-473C-8BD8-09C52860CC58}" dt="2022-01-13T08:27:52.015" v="3157" actId="14100"/>
          <ac:picMkLst>
            <pc:docMk/>
            <pc:sldMk cId="3521944309" sldId="771"/>
            <ac:picMk id="7" creationId="{9A8B1EE6-1A6E-4E22-A82C-71BF03200925}"/>
          </ac:picMkLst>
        </pc:picChg>
      </pc:sldChg>
      <pc:sldChg chg="addSp modSp mod">
        <pc:chgData name="Koksrud Andreas" userId="9d9beba6-c052-407a-8599-c781a677a996" providerId="ADAL" clId="{E52AF215-E047-473C-8BD8-09C52860CC58}" dt="2022-01-13T08:35:22.380" v="3171" actId="1076"/>
        <pc:sldMkLst>
          <pc:docMk/>
          <pc:sldMk cId="4174575932" sldId="772"/>
        </pc:sldMkLst>
        <pc:spChg chg="mod">
          <ac:chgData name="Koksrud Andreas" userId="9d9beba6-c052-407a-8599-c781a677a996" providerId="ADAL" clId="{E52AF215-E047-473C-8BD8-09C52860CC58}" dt="2022-01-13T08:35:19.909" v="3170" actId="6549"/>
          <ac:spMkLst>
            <pc:docMk/>
            <pc:sldMk cId="4174575932" sldId="772"/>
            <ac:spMk id="181" creationId="{00000000-0000-0000-0000-000000000000}"/>
          </ac:spMkLst>
        </pc:spChg>
        <pc:picChg chg="add mod">
          <ac:chgData name="Koksrud Andreas" userId="9d9beba6-c052-407a-8599-c781a677a996" providerId="ADAL" clId="{E52AF215-E047-473C-8BD8-09C52860CC58}" dt="2022-01-13T08:35:22.380" v="3171" actId="1076"/>
          <ac:picMkLst>
            <pc:docMk/>
            <pc:sldMk cId="4174575932" sldId="772"/>
            <ac:picMk id="3074" creationId="{6E4ADACE-0820-4B80-9073-9517A0953330}"/>
          </ac:picMkLst>
        </pc:picChg>
      </pc:sldChg>
      <pc:sldChg chg="addSp modSp">
        <pc:chgData name="Koksrud Andreas" userId="9d9beba6-c052-407a-8599-c781a677a996" providerId="ADAL" clId="{E52AF215-E047-473C-8BD8-09C52860CC58}" dt="2022-01-13T08:36:55.248" v="3175" actId="1076"/>
        <pc:sldMkLst>
          <pc:docMk/>
          <pc:sldMk cId="1893841773" sldId="773"/>
        </pc:sldMkLst>
        <pc:picChg chg="add mod">
          <ac:chgData name="Koksrud Andreas" userId="9d9beba6-c052-407a-8599-c781a677a996" providerId="ADAL" clId="{E52AF215-E047-473C-8BD8-09C52860CC58}" dt="2022-01-13T08:36:55.248" v="3175" actId="1076"/>
          <ac:picMkLst>
            <pc:docMk/>
            <pc:sldMk cId="1893841773" sldId="773"/>
            <ac:picMk id="4098" creationId="{99813B29-FD82-4CD7-BB0A-656DB5DB5305}"/>
          </ac:picMkLst>
        </pc:picChg>
      </pc:sldChg>
      <pc:sldChg chg="addSp delSp modSp mod">
        <pc:chgData name="Koksrud Andreas" userId="9d9beba6-c052-407a-8599-c781a677a996" providerId="ADAL" clId="{E52AF215-E047-473C-8BD8-09C52860CC58}" dt="2022-01-13T08:40:23.119" v="3268" actId="1076"/>
        <pc:sldMkLst>
          <pc:docMk/>
          <pc:sldMk cId="1749779748" sldId="774"/>
        </pc:sldMkLst>
        <pc:spChg chg="add mod">
          <ac:chgData name="Koksrud Andreas" userId="9d9beba6-c052-407a-8599-c781a677a996" providerId="ADAL" clId="{E52AF215-E047-473C-8BD8-09C52860CC58}" dt="2022-01-13T08:40:23.119" v="3268" actId="1076"/>
          <ac:spMkLst>
            <pc:docMk/>
            <pc:sldMk cId="1749779748" sldId="774"/>
            <ac:spMk id="10" creationId="{4644FDF4-F65E-4A14-9B72-6CF1ABD43524}"/>
          </ac:spMkLst>
        </pc:spChg>
        <pc:spChg chg="mod">
          <ac:chgData name="Koksrud Andreas" userId="9d9beba6-c052-407a-8599-c781a677a996" providerId="ADAL" clId="{E52AF215-E047-473C-8BD8-09C52860CC58}" dt="2022-01-13T08:39:32.894" v="3213" actId="20577"/>
          <ac:spMkLst>
            <pc:docMk/>
            <pc:sldMk cId="1749779748" sldId="774"/>
            <ac:spMk id="181" creationId="{00000000-0000-0000-0000-000000000000}"/>
          </ac:spMkLst>
        </pc:spChg>
        <pc:picChg chg="add del">
          <ac:chgData name="Koksrud Andreas" userId="9d9beba6-c052-407a-8599-c781a677a996" providerId="ADAL" clId="{E52AF215-E047-473C-8BD8-09C52860CC58}" dt="2022-01-13T08:39:13.734" v="3205"/>
          <ac:picMkLst>
            <pc:docMk/>
            <pc:sldMk cId="1749779748" sldId="774"/>
            <ac:picMk id="5122" creationId="{6EA8D7FC-3263-430D-A7F9-4DA797F25AA8}"/>
          </ac:picMkLst>
        </pc:picChg>
        <pc:picChg chg="add mod">
          <ac:chgData name="Koksrud Andreas" userId="9d9beba6-c052-407a-8599-c781a677a996" providerId="ADAL" clId="{E52AF215-E047-473C-8BD8-09C52860CC58}" dt="2022-01-13T08:39:27.456" v="3210" actId="1076"/>
          <ac:picMkLst>
            <pc:docMk/>
            <pc:sldMk cId="1749779748" sldId="774"/>
            <ac:picMk id="5124" creationId="{5B42D6E8-E261-498D-96D8-EF8A57A5A86F}"/>
          </ac:picMkLst>
        </pc:picChg>
        <pc:picChg chg="add mod">
          <ac:chgData name="Koksrud Andreas" userId="9d9beba6-c052-407a-8599-c781a677a996" providerId="ADAL" clId="{E52AF215-E047-473C-8BD8-09C52860CC58}" dt="2022-01-13T08:39:54.100" v="3217" actId="1076"/>
          <ac:picMkLst>
            <pc:docMk/>
            <pc:sldMk cId="1749779748" sldId="774"/>
            <ac:picMk id="5126" creationId="{6AF8B612-8134-4F55-AE9D-9BB00920BA35}"/>
          </ac:picMkLst>
        </pc:picChg>
      </pc:sldChg>
      <pc:sldChg chg="addSp delSp modSp mod">
        <pc:chgData name="Koksrud Andreas" userId="9d9beba6-c052-407a-8599-c781a677a996" providerId="ADAL" clId="{E52AF215-E047-473C-8BD8-09C52860CC58}" dt="2022-01-13T09:08:22.146" v="3302" actId="1076"/>
        <pc:sldMkLst>
          <pc:docMk/>
          <pc:sldMk cId="2963068298" sldId="775"/>
        </pc:sldMkLst>
        <pc:picChg chg="add mod ord">
          <ac:chgData name="Koksrud Andreas" userId="9d9beba6-c052-407a-8599-c781a677a996" providerId="ADAL" clId="{E52AF215-E047-473C-8BD8-09C52860CC58}" dt="2022-01-13T08:43:09.182" v="3281" actId="14100"/>
          <ac:picMkLst>
            <pc:docMk/>
            <pc:sldMk cId="2963068298" sldId="775"/>
            <ac:picMk id="3" creationId="{85F9F45E-F7D5-4142-A10E-CDDB90608F39}"/>
          </ac:picMkLst>
        </pc:picChg>
        <pc:picChg chg="add mod">
          <ac:chgData name="Koksrud Andreas" userId="9d9beba6-c052-407a-8599-c781a677a996" providerId="ADAL" clId="{E52AF215-E047-473C-8BD8-09C52860CC58}" dt="2022-01-13T09:06:02.889" v="3287" actId="14100"/>
          <ac:picMkLst>
            <pc:docMk/>
            <pc:sldMk cId="2963068298" sldId="775"/>
            <ac:picMk id="5" creationId="{15C82DF5-01DD-4DC0-B814-A5D986255C52}"/>
          </ac:picMkLst>
        </pc:picChg>
        <pc:picChg chg="add mod modCrop">
          <ac:chgData name="Koksrud Andreas" userId="9d9beba6-c052-407a-8599-c781a677a996" providerId="ADAL" clId="{E52AF215-E047-473C-8BD8-09C52860CC58}" dt="2022-01-13T09:07:48.825" v="3297" actId="732"/>
          <ac:picMkLst>
            <pc:docMk/>
            <pc:sldMk cId="2963068298" sldId="775"/>
            <ac:picMk id="7" creationId="{7343A750-44FF-425C-95E7-612C86A851D6}"/>
          </ac:picMkLst>
        </pc:picChg>
        <pc:picChg chg="add mod">
          <ac:chgData name="Koksrud Andreas" userId="9d9beba6-c052-407a-8599-c781a677a996" providerId="ADAL" clId="{E52AF215-E047-473C-8BD8-09C52860CC58}" dt="2022-01-13T09:08:22.146" v="3302" actId="1076"/>
          <ac:picMkLst>
            <pc:docMk/>
            <pc:sldMk cId="2963068298" sldId="775"/>
            <ac:picMk id="9" creationId="{67CEA740-3146-45A8-A253-590058BF0B8B}"/>
          </ac:picMkLst>
        </pc:picChg>
        <pc:picChg chg="add del mod">
          <ac:chgData name="Koksrud Andreas" userId="9d9beba6-c052-407a-8599-c781a677a996" providerId="ADAL" clId="{E52AF215-E047-473C-8BD8-09C52860CC58}" dt="2022-01-13T08:43:01.577" v="3278" actId="478"/>
          <ac:picMkLst>
            <pc:docMk/>
            <pc:sldMk cId="2963068298" sldId="775"/>
            <ac:picMk id="6146" creationId="{9A8938B4-6A48-42EC-AF22-649B036CA655}"/>
          </ac:picMkLst>
        </pc:picChg>
      </pc:sldChg>
      <pc:sldChg chg="addSp modSp mod">
        <pc:chgData name="Koksrud Andreas" userId="9d9beba6-c052-407a-8599-c781a677a996" providerId="ADAL" clId="{E52AF215-E047-473C-8BD8-09C52860CC58}" dt="2022-01-13T09:21:51.128" v="3381" actId="1076"/>
        <pc:sldMkLst>
          <pc:docMk/>
          <pc:sldMk cId="2831047971" sldId="776"/>
        </pc:sldMkLst>
        <pc:spChg chg="mod">
          <ac:chgData name="Koksrud Andreas" userId="9d9beba6-c052-407a-8599-c781a677a996" providerId="ADAL" clId="{E52AF215-E047-473C-8BD8-09C52860CC58}" dt="2022-01-13T09:17:37.472" v="3361" actId="20577"/>
          <ac:spMkLst>
            <pc:docMk/>
            <pc:sldMk cId="2831047971" sldId="776"/>
            <ac:spMk id="180" creationId="{00000000-0000-0000-0000-000000000000}"/>
          </ac:spMkLst>
        </pc:spChg>
        <pc:spChg chg="mod">
          <ac:chgData name="Koksrud Andreas" userId="9d9beba6-c052-407a-8599-c781a677a996" providerId="ADAL" clId="{E52AF215-E047-473C-8BD8-09C52860CC58}" dt="2022-01-13T09:18:00.147" v="3373" actId="20577"/>
          <ac:spMkLst>
            <pc:docMk/>
            <pc:sldMk cId="2831047971" sldId="776"/>
            <ac:spMk id="181" creationId="{00000000-0000-0000-0000-000000000000}"/>
          </ac:spMkLst>
        </pc:spChg>
        <pc:picChg chg="add mod modCrop">
          <ac:chgData name="Koksrud Andreas" userId="9d9beba6-c052-407a-8599-c781a677a996" providerId="ADAL" clId="{E52AF215-E047-473C-8BD8-09C52860CC58}" dt="2022-01-13T09:21:51.128" v="3381" actId="1076"/>
          <ac:picMkLst>
            <pc:docMk/>
            <pc:sldMk cId="2831047971" sldId="776"/>
            <ac:picMk id="3" creationId="{11D96017-4683-4EA7-8338-CB14A3C6A78B}"/>
          </ac:picMkLst>
        </pc:picChg>
      </pc:sldChg>
      <pc:sldChg chg="addSp modSp mod">
        <pc:chgData name="Koksrud Andreas" userId="9d9beba6-c052-407a-8599-c781a677a996" providerId="ADAL" clId="{E52AF215-E047-473C-8BD8-09C52860CC58}" dt="2022-01-13T09:58:27.399" v="3774" actId="1076"/>
        <pc:sldMkLst>
          <pc:docMk/>
          <pc:sldMk cId="1447749266" sldId="777"/>
        </pc:sldMkLst>
        <pc:spChg chg="add mod">
          <ac:chgData name="Koksrud Andreas" userId="9d9beba6-c052-407a-8599-c781a677a996" providerId="ADAL" clId="{E52AF215-E047-473C-8BD8-09C52860CC58}" dt="2022-01-13T09:56:42.460" v="3744" actId="14100"/>
          <ac:spMkLst>
            <pc:docMk/>
            <pc:sldMk cId="1447749266" sldId="777"/>
            <ac:spMk id="8" creationId="{7E7FA496-1702-4376-A6B2-72E053A5EE4B}"/>
          </ac:spMkLst>
        </pc:spChg>
        <pc:spChg chg="add mod">
          <ac:chgData name="Koksrud Andreas" userId="9d9beba6-c052-407a-8599-c781a677a996" providerId="ADAL" clId="{E52AF215-E047-473C-8BD8-09C52860CC58}" dt="2022-01-13T09:56:42.460" v="3744" actId="14100"/>
          <ac:spMkLst>
            <pc:docMk/>
            <pc:sldMk cId="1447749266" sldId="777"/>
            <ac:spMk id="9" creationId="{CABFDFC9-A0FF-4792-AAAD-D7E9A29CFAA8}"/>
          </ac:spMkLst>
        </pc:spChg>
        <pc:spChg chg="add mod">
          <ac:chgData name="Koksrud Andreas" userId="9d9beba6-c052-407a-8599-c781a677a996" providerId="ADAL" clId="{E52AF215-E047-473C-8BD8-09C52860CC58}" dt="2022-01-13T09:56:42.460" v="3744" actId="14100"/>
          <ac:spMkLst>
            <pc:docMk/>
            <pc:sldMk cId="1447749266" sldId="777"/>
            <ac:spMk id="10" creationId="{6191245A-69F8-4C43-8AE6-53AD07302FBD}"/>
          </ac:spMkLst>
        </pc:spChg>
        <pc:spChg chg="add mod">
          <ac:chgData name="Koksrud Andreas" userId="9d9beba6-c052-407a-8599-c781a677a996" providerId="ADAL" clId="{E52AF215-E047-473C-8BD8-09C52860CC58}" dt="2022-01-13T09:56:58.112" v="3757" actId="1076"/>
          <ac:spMkLst>
            <pc:docMk/>
            <pc:sldMk cId="1447749266" sldId="777"/>
            <ac:spMk id="19" creationId="{F81A58AE-E479-4C69-946B-00C29AD9C499}"/>
          </ac:spMkLst>
        </pc:spChg>
        <pc:spChg chg="add mod">
          <ac:chgData name="Koksrud Andreas" userId="9d9beba6-c052-407a-8599-c781a677a996" providerId="ADAL" clId="{E52AF215-E047-473C-8BD8-09C52860CC58}" dt="2022-01-13T09:58:27.399" v="3774" actId="1076"/>
          <ac:spMkLst>
            <pc:docMk/>
            <pc:sldMk cId="1447749266" sldId="777"/>
            <ac:spMk id="20" creationId="{7995F902-1092-4458-91F8-9EE3AE50ECFF}"/>
          </ac:spMkLst>
        </pc:spChg>
        <pc:spChg chg="mod">
          <ac:chgData name="Koksrud Andreas" userId="9d9beba6-c052-407a-8599-c781a677a996" providerId="ADAL" clId="{E52AF215-E047-473C-8BD8-09C52860CC58}" dt="2022-01-13T09:56:37.622" v="3742"/>
          <ac:spMkLst>
            <pc:docMk/>
            <pc:sldMk cId="1447749266" sldId="777"/>
            <ac:spMk id="181" creationId="{00000000-0000-0000-0000-000000000000}"/>
          </ac:spMkLst>
        </pc:spChg>
        <pc:picChg chg="add mod">
          <ac:chgData name="Koksrud Andreas" userId="9d9beba6-c052-407a-8599-c781a677a996" providerId="ADAL" clId="{E52AF215-E047-473C-8BD8-09C52860CC58}" dt="2022-01-13T09:56:42.460" v="3744" actId="14100"/>
          <ac:picMkLst>
            <pc:docMk/>
            <pc:sldMk cId="1447749266" sldId="777"/>
            <ac:picMk id="3" creationId="{F1CC7C0E-9C43-4004-A4C2-661D484C9929}"/>
          </ac:picMkLst>
        </pc:picChg>
        <pc:picChg chg="add mod">
          <ac:chgData name="Koksrud Andreas" userId="9d9beba6-c052-407a-8599-c781a677a996" providerId="ADAL" clId="{E52AF215-E047-473C-8BD8-09C52860CC58}" dt="2022-01-13T09:56:12.017" v="3736" actId="1076"/>
          <ac:picMkLst>
            <pc:docMk/>
            <pc:sldMk cId="1447749266" sldId="777"/>
            <ac:picMk id="12" creationId="{21BF7AF2-DCC4-45D3-9A4C-8F6F472D7E70}"/>
          </ac:picMkLst>
        </pc:picChg>
        <pc:picChg chg="add mod">
          <ac:chgData name="Koksrud Andreas" userId="9d9beba6-c052-407a-8599-c781a677a996" providerId="ADAL" clId="{E52AF215-E047-473C-8BD8-09C52860CC58}" dt="2022-01-13T09:58:22.908" v="3773" actId="1076"/>
          <ac:picMkLst>
            <pc:docMk/>
            <pc:sldMk cId="1447749266" sldId="777"/>
            <ac:picMk id="16" creationId="{0B067CA2-FF25-474A-8412-A2C9BABBE774}"/>
          </ac:picMkLst>
        </pc:picChg>
        <pc:cxnChg chg="add mod">
          <ac:chgData name="Koksrud Andreas" userId="9d9beba6-c052-407a-8599-c781a677a996" providerId="ADAL" clId="{E52AF215-E047-473C-8BD8-09C52860CC58}" dt="2022-01-13T09:56:42.460" v="3744" actId="14100"/>
          <ac:cxnSpMkLst>
            <pc:docMk/>
            <pc:sldMk cId="1447749266" sldId="777"/>
            <ac:cxnSpMk id="5" creationId="{595E27D7-7678-4C96-B013-A18348C68427}"/>
          </ac:cxnSpMkLst>
        </pc:cxnChg>
        <pc:cxnChg chg="add mod">
          <ac:chgData name="Koksrud Andreas" userId="9d9beba6-c052-407a-8599-c781a677a996" providerId="ADAL" clId="{E52AF215-E047-473C-8BD8-09C52860CC58}" dt="2022-01-13T09:56:42.460" v="3744" actId="14100"/>
          <ac:cxnSpMkLst>
            <pc:docMk/>
            <pc:sldMk cId="1447749266" sldId="777"/>
            <ac:cxnSpMk id="13" creationId="{D44EB26A-9958-4DE7-B20E-8234BE7C7FFF}"/>
          </ac:cxnSpMkLst>
        </pc:cxnChg>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pChg chg="mod">
          <ac:chgData name="Koksrud Andreas" userId="9d9beba6-c052-407a-8599-c781a677a996" providerId="ADAL" clId="{E52AF215-E047-473C-8BD8-09C52860CC58}" dt="2022-01-13T10:22:38.340" v="4007" actId="20577"/>
          <ac:spMkLst>
            <pc:docMk/>
            <pc:sldMk cId="286125317" sldId="779"/>
            <ac:spMk id="181" creationId="{00000000-0000-0000-0000-000000000000}"/>
          </ac:spMkLst>
        </pc:spChg>
        <pc:picChg chg="add mod">
          <ac:chgData name="Koksrud Andreas" userId="9d9beba6-c052-407a-8599-c781a677a996" providerId="ADAL" clId="{E52AF215-E047-473C-8BD8-09C52860CC58}" dt="2022-01-13T10:23:08.806" v="4009" actId="1076"/>
          <ac:picMkLst>
            <pc:docMk/>
            <pc:sldMk cId="286125317" sldId="779"/>
            <ac:picMk id="3" creationId="{CC5D53F6-C828-4130-A981-0BA3AD92E4F6}"/>
          </ac:picMkLst>
        </pc:picChg>
        <pc:picChg chg="add mod">
          <ac:chgData name="Koksrud Andreas" userId="9d9beba6-c052-407a-8599-c781a677a996" providerId="ADAL" clId="{E52AF215-E047-473C-8BD8-09C52860CC58}" dt="2022-01-13T10:23:05.650" v="4008" actId="1076"/>
          <ac:picMkLst>
            <pc:docMk/>
            <pc:sldMk cId="286125317" sldId="779"/>
            <ac:picMk id="5" creationId="{D121B548-E0A1-4D27-BA13-D7EDEC38732B}"/>
          </ac:picMkLst>
        </pc:picChg>
      </pc:sldChg>
      <pc:sldChg chg="addSp modSp mod">
        <pc:chgData name="Koksrud Andreas" userId="9d9beba6-c052-407a-8599-c781a677a996" providerId="ADAL" clId="{E52AF215-E047-473C-8BD8-09C52860CC58}" dt="2022-01-13T09:28:06.082" v="3443" actId="14100"/>
        <pc:sldMkLst>
          <pc:docMk/>
          <pc:sldMk cId="2127300312" sldId="780"/>
        </pc:sldMkLst>
        <pc:spChg chg="add mod">
          <ac:chgData name="Koksrud Andreas" userId="9d9beba6-c052-407a-8599-c781a677a996" providerId="ADAL" clId="{E52AF215-E047-473C-8BD8-09C52860CC58}" dt="2022-01-13T09:27:58.768" v="3442" actId="20577"/>
          <ac:spMkLst>
            <pc:docMk/>
            <pc:sldMk cId="2127300312" sldId="780"/>
            <ac:spMk id="8" creationId="{A5A96638-F154-4E71-B450-BAFE481C53F6}"/>
          </ac:spMkLst>
        </pc:spChg>
        <pc:spChg chg="mod">
          <ac:chgData name="Koksrud Andreas" userId="9d9beba6-c052-407a-8599-c781a677a996" providerId="ADAL" clId="{E52AF215-E047-473C-8BD8-09C52860CC58}" dt="2022-01-13T09:28:06.082" v="3443" actId="14100"/>
          <ac:spMkLst>
            <pc:docMk/>
            <pc:sldMk cId="2127300312" sldId="780"/>
            <ac:spMk id="181" creationId="{00000000-0000-0000-0000-000000000000}"/>
          </ac:spMkLst>
        </pc:spChg>
        <pc:picChg chg="add mod">
          <ac:chgData name="Koksrud Andreas" userId="9d9beba6-c052-407a-8599-c781a677a996" providerId="ADAL" clId="{E52AF215-E047-473C-8BD8-09C52860CC58}" dt="2022-01-13T09:27:08.718" v="3384" actId="962"/>
          <ac:picMkLst>
            <pc:docMk/>
            <pc:sldMk cId="2127300312" sldId="780"/>
            <ac:picMk id="3" creationId="{E60459E0-5B19-499A-BD24-58DDDBE84F64}"/>
          </ac:picMkLst>
        </pc:picChg>
      </pc:sldChg>
      <pc:sldChg chg="addSp delSp modSp add mod">
        <pc:chgData name="Koksrud Andreas" userId="9d9beba6-c052-407a-8599-c781a677a996" providerId="ADAL" clId="{E52AF215-E047-473C-8BD8-09C52860CC58}" dt="2022-01-12T09:29:31.889" v="653" actId="14100"/>
        <pc:sldMkLst>
          <pc:docMk/>
          <pc:sldMk cId="2324317775" sldId="781"/>
        </pc:sldMkLst>
        <pc:spChg chg="add mod">
          <ac:chgData name="Koksrud Andreas" userId="9d9beba6-c052-407a-8599-c781a677a996" providerId="ADAL" clId="{E52AF215-E047-473C-8BD8-09C52860CC58}" dt="2022-01-12T09:26:02.504" v="614" actId="14100"/>
          <ac:spMkLst>
            <pc:docMk/>
            <pc:sldMk cId="2324317775" sldId="781"/>
            <ac:spMk id="10" creationId="{66A11654-60F2-4AAA-823E-3EDD655C707B}"/>
          </ac:spMkLst>
        </pc:spChg>
        <pc:spChg chg="add mod">
          <ac:chgData name="Koksrud Andreas" userId="9d9beba6-c052-407a-8599-c781a677a996" providerId="ADAL" clId="{E52AF215-E047-473C-8BD8-09C52860CC58}" dt="2022-01-12T09:26:12.636" v="617" actId="14100"/>
          <ac:spMkLst>
            <pc:docMk/>
            <pc:sldMk cId="2324317775" sldId="781"/>
            <ac:spMk id="16" creationId="{191D718A-7B18-4839-9708-CE52821B3A85}"/>
          </ac:spMkLst>
        </pc:spChg>
        <pc:spChg chg="add del mod">
          <ac:chgData name="Koksrud Andreas" userId="9d9beba6-c052-407a-8599-c781a677a996" providerId="ADAL" clId="{E52AF215-E047-473C-8BD8-09C52860CC58}" dt="2022-01-12T09:28:16.686" v="638" actId="478"/>
          <ac:spMkLst>
            <pc:docMk/>
            <pc:sldMk cId="2324317775" sldId="781"/>
            <ac:spMk id="22" creationId="{B70E1F91-771D-4F7A-AD21-8987401F7600}"/>
          </ac:spMkLst>
        </pc:spChg>
        <pc:spChg chg="add mod">
          <ac:chgData name="Koksrud Andreas" userId="9d9beba6-c052-407a-8599-c781a677a996" providerId="ADAL" clId="{E52AF215-E047-473C-8BD8-09C52860CC58}" dt="2022-01-12T09:29:20.220" v="650" actId="14100"/>
          <ac:spMkLst>
            <pc:docMk/>
            <pc:sldMk cId="2324317775" sldId="781"/>
            <ac:spMk id="25" creationId="{2E49D3B9-07E5-4D1C-850B-7085C1A1A1D8}"/>
          </ac:spMkLst>
        </pc:spChg>
        <pc:spChg chg="mod">
          <ac:chgData name="Koksrud Andreas" userId="9d9beba6-c052-407a-8599-c781a677a996" providerId="ADAL" clId="{E52AF215-E047-473C-8BD8-09C52860CC58}" dt="2022-01-12T09:27:30.486" v="630" actId="15"/>
          <ac:spMkLst>
            <pc:docMk/>
            <pc:sldMk cId="2324317775" sldId="781"/>
            <ac:spMk id="181" creationId="{00000000-0000-0000-0000-000000000000}"/>
          </ac:spMkLst>
        </pc:spChg>
        <pc:picChg chg="add del mod">
          <ac:chgData name="Koksrud Andreas" userId="9d9beba6-c052-407a-8599-c781a677a996" providerId="ADAL" clId="{E52AF215-E047-473C-8BD8-09C52860CC58}" dt="2022-01-12T09:22:31.419" v="500" actId="478"/>
          <ac:picMkLst>
            <pc:docMk/>
            <pc:sldMk cId="2324317775" sldId="781"/>
            <ac:picMk id="3" creationId="{5F6A7877-F732-4F36-926C-C3F82673B982}"/>
          </ac:picMkLst>
        </pc:picChg>
        <pc:picChg chg="add mod">
          <ac:chgData name="Koksrud Andreas" userId="9d9beba6-c052-407a-8599-c781a677a996" providerId="ADAL" clId="{E52AF215-E047-473C-8BD8-09C52860CC58}" dt="2022-01-12T09:25:39.998" v="595" actId="1036"/>
          <ac:picMkLst>
            <pc:docMk/>
            <pc:sldMk cId="2324317775" sldId="781"/>
            <ac:picMk id="5" creationId="{F15968B3-66CE-4A9C-AEEE-E73BFD16D6D5}"/>
          </ac:picMkLst>
        </pc:picChg>
        <pc:picChg chg="add del mod modCrop">
          <ac:chgData name="Koksrud Andreas" userId="9d9beba6-c052-407a-8599-c781a677a996" providerId="ADAL" clId="{E52AF215-E047-473C-8BD8-09C52860CC58}" dt="2022-01-12T09:25:04.433" v="520" actId="478"/>
          <ac:picMkLst>
            <pc:docMk/>
            <pc:sldMk cId="2324317775" sldId="781"/>
            <ac:picMk id="8" creationId="{554C8C94-7910-4A9D-B131-F4638E63CA99}"/>
          </ac:picMkLst>
        </pc:picChg>
        <pc:picChg chg="add del mod">
          <ac:chgData name="Koksrud Andreas" userId="9d9beba6-c052-407a-8599-c781a677a996" providerId="ADAL" clId="{E52AF215-E047-473C-8BD8-09C52860CC58}" dt="2022-01-12T09:28:18.623" v="639" actId="478"/>
          <ac:picMkLst>
            <pc:docMk/>
            <pc:sldMk cId="2324317775" sldId="781"/>
            <ac:picMk id="15" creationId="{A696E535-6099-4199-98B5-076E3BC218E8}"/>
          </ac:picMkLst>
        </pc:picChg>
        <pc:picChg chg="add mod">
          <ac:chgData name="Koksrud Andreas" userId="9d9beba6-c052-407a-8599-c781a677a996" providerId="ADAL" clId="{E52AF215-E047-473C-8BD8-09C52860CC58}" dt="2022-01-12T09:28:59.783" v="645" actId="1076"/>
          <ac:picMkLst>
            <pc:docMk/>
            <pc:sldMk cId="2324317775" sldId="781"/>
            <ac:picMk id="19" creationId="{53D63198-BA36-4B2E-9B0E-D9A0500DD82B}"/>
          </ac:picMkLst>
        </pc:picChg>
        <pc:cxnChg chg="add mod">
          <ac:chgData name="Koksrud Andreas" userId="9d9beba6-c052-407a-8599-c781a677a996" providerId="ADAL" clId="{E52AF215-E047-473C-8BD8-09C52860CC58}" dt="2022-01-12T09:26:06.058" v="615" actId="14100"/>
          <ac:cxnSpMkLst>
            <pc:docMk/>
            <pc:sldMk cId="2324317775" sldId="781"/>
            <ac:cxnSpMk id="11" creationId="{05877BB4-318F-439C-A4DA-B8A2BD0E8544}"/>
          </ac:cxnSpMkLst>
        </pc:cxnChg>
        <pc:cxnChg chg="add mod">
          <ac:chgData name="Koksrud Andreas" userId="9d9beba6-c052-407a-8599-c781a677a996" providerId="ADAL" clId="{E52AF215-E047-473C-8BD8-09C52860CC58}" dt="2022-01-12T09:26:22.979" v="620" actId="14100"/>
          <ac:cxnSpMkLst>
            <pc:docMk/>
            <pc:sldMk cId="2324317775" sldId="781"/>
            <ac:cxnSpMk id="18" creationId="{1F73803A-43C1-4D14-BCD2-D00661B0ED96}"/>
          </ac:cxnSpMkLst>
        </pc:cxnChg>
        <pc:cxnChg chg="add mod">
          <ac:chgData name="Koksrud Andreas" userId="9d9beba6-c052-407a-8599-c781a677a996" providerId="ADAL" clId="{E52AF215-E047-473C-8BD8-09C52860CC58}" dt="2022-01-12T09:29:31.889" v="653" actId="14100"/>
          <ac:cxnSpMkLst>
            <pc:docMk/>
            <pc:sldMk cId="2324317775" sldId="781"/>
            <ac:cxnSpMk id="26" creationId="{67165F6E-38BC-46A6-BA64-69721F2DBB02}"/>
          </ac:cxnSpMkLst>
        </pc:cxnChg>
      </pc:sldChg>
      <pc:sldChg chg="addSp delSp modSp add mod ord">
        <pc:chgData name="Koksrud Andreas" userId="9d9beba6-c052-407a-8599-c781a677a996" providerId="ADAL" clId="{E52AF215-E047-473C-8BD8-09C52860CC58}" dt="2022-01-12T09:19:18.049" v="355" actId="14100"/>
        <pc:sldMkLst>
          <pc:docMk/>
          <pc:sldMk cId="1584291209" sldId="782"/>
        </pc:sldMkLst>
        <pc:spChg chg="add mod">
          <ac:chgData name="Koksrud Andreas" userId="9d9beba6-c052-407a-8599-c781a677a996" providerId="ADAL" clId="{E52AF215-E047-473C-8BD8-09C52860CC58}" dt="2022-01-12T09:18:04.811" v="339" actId="1076"/>
          <ac:spMkLst>
            <pc:docMk/>
            <pc:sldMk cId="1584291209" sldId="782"/>
            <ac:spMk id="8" creationId="{528CC012-8717-4E4B-AC40-E6E2914AF685}"/>
          </ac:spMkLst>
        </pc:spChg>
        <pc:spChg chg="add mod">
          <ac:chgData name="Koksrud Andreas" userId="9d9beba6-c052-407a-8599-c781a677a996" providerId="ADAL" clId="{E52AF215-E047-473C-8BD8-09C52860CC58}" dt="2022-01-12T09:17:35.071" v="332" actId="20577"/>
          <ac:spMkLst>
            <pc:docMk/>
            <pc:sldMk cId="1584291209" sldId="782"/>
            <ac:spMk id="16" creationId="{3400BD9C-4B8B-47FC-8F6F-07490A4796B3}"/>
          </ac:spMkLst>
        </pc:spChg>
        <pc:spChg chg="add mod">
          <ac:chgData name="Koksrud Andreas" userId="9d9beba6-c052-407a-8599-c781a677a996" providerId="ADAL" clId="{E52AF215-E047-473C-8BD8-09C52860CC58}" dt="2022-01-12T09:18:30.546" v="344" actId="1076"/>
          <ac:spMkLst>
            <pc:docMk/>
            <pc:sldMk cId="1584291209" sldId="782"/>
            <ac:spMk id="17" creationId="{10341B03-5BAC-4396-BE59-3BAA266696D6}"/>
          </ac:spMkLst>
        </pc:spChg>
        <pc:spChg chg="add mod">
          <ac:chgData name="Koksrud Andreas" userId="9d9beba6-c052-407a-8599-c781a677a996" providerId="ADAL" clId="{E52AF215-E047-473C-8BD8-09C52860CC58}" dt="2022-01-12T09:18:25.038" v="343" actId="14100"/>
          <ac:spMkLst>
            <pc:docMk/>
            <pc:sldMk cId="1584291209" sldId="782"/>
            <ac:spMk id="20" creationId="{1FB1FC4B-A954-4F9A-86C2-F4CBAF016775}"/>
          </ac:spMkLst>
        </pc:spChg>
        <pc:spChg chg="add mod">
          <ac:chgData name="Koksrud Andreas" userId="9d9beba6-c052-407a-8599-c781a677a996" providerId="ADAL" clId="{E52AF215-E047-473C-8BD8-09C52860CC58}" dt="2022-01-12T09:17:54.956" v="337" actId="1076"/>
          <ac:spMkLst>
            <pc:docMk/>
            <pc:sldMk cId="1584291209" sldId="782"/>
            <ac:spMk id="23" creationId="{106EA5E1-1960-445D-A6D4-F26B902F1CB7}"/>
          </ac:spMkLst>
        </pc:spChg>
        <pc:spChg chg="add mod">
          <ac:chgData name="Koksrud Andreas" userId="9d9beba6-c052-407a-8599-c781a677a996" providerId="ADAL" clId="{E52AF215-E047-473C-8BD8-09C52860CC58}" dt="2022-01-12T09:19:18.049" v="355" actId="14100"/>
          <ac:spMkLst>
            <pc:docMk/>
            <pc:sldMk cId="1584291209" sldId="782"/>
            <ac:spMk id="24" creationId="{D0096978-9C36-4FCB-846B-C7858E9430FF}"/>
          </ac:spMkLst>
        </pc:spChg>
        <pc:spChg chg="mod">
          <ac:chgData name="Koksrud Andreas" userId="9d9beba6-c052-407a-8599-c781a677a996" providerId="ADAL" clId="{E52AF215-E047-473C-8BD8-09C52860CC58}" dt="2022-01-12T09:17:25.535" v="323" actId="20577"/>
          <ac:spMkLst>
            <pc:docMk/>
            <pc:sldMk cId="1584291209" sldId="782"/>
            <ac:spMk id="181" creationId="{00000000-0000-0000-0000-000000000000}"/>
          </ac:spMkLst>
        </pc:spChg>
        <pc:picChg chg="add del mod">
          <ac:chgData name="Koksrud Andreas" userId="9d9beba6-c052-407a-8599-c781a677a996" providerId="ADAL" clId="{E52AF215-E047-473C-8BD8-09C52860CC58}" dt="2022-01-12T08:48:15.679" v="90" actId="478"/>
          <ac:picMkLst>
            <pc:docMk/>
            <pc:sldMk cId="1584291209" sldId="782"/>
            <ac:picMk id="3" creationId="{83A1C992-6CC1-4B26-B4CF-3D8D033B48B8}"/>
          </ac:picMkLst>
        </pc:picChg>
        <pc:picChg chg="add mod modCrop">
          <ac:chgData name="Koksrud Andreas" userId="9d9beba6-c052-407a-8599-c781a677a996" providerId="ADAL" clId="{E52AF215-E047-473C-8BD8-09C52860CC58}" dt="2022-01-12T09:18:04.811" v="339" actId="1076"/>
          <ac:picMkLst>
            <pc:docMk/>
            <pc:sldMk cId="1584291209" sldId="782"/>
            <ac:picMk id="5" creationId="{2D702523-DB0B-4D92-81B1-6A55069C5196}"/>
          </ac:picMkLst>
        </pc:picChg>
        <pc:picChg chg="add mod">
          <ac:chgData name="Koksrud Andreas" userId="9d9beba6-c052-407a-8599-c781a677a996" providerId="ADAL" clId="{E52AF215-E047-473C-8BD8-09C52860CC58}" dt="2022-01-12T09:18:04.811" v="339" actId="1076"/>
          <ac:picMkLst>
            <pc:docMk/>
            <pc:sldMk cId="1584291209" sldId="782"/>
            <ac:picMk id="7" creationId="{0CD9D5EF-93BB-436F-B5C7-529F2CC6BC2D}"/>
          </ac:picMkLst>
        </pc:picChg>
        <pc:picChg chg="add del mod">
          <ac:chgData name="Koksrud Andreas" userId="9d9beba6-c052-407a-8599-c781a677a996" providerId="ADAL" clId="{E52AF215-E047-473C-8BD8-09C52860CC58}" dt="2022-01-12T09:16:28.029" v="316" actId="478"/>
          <ac:picMkLst>
            <pc:docMk/>
            <pc:sldMk cId="1584291209" sldId="782"/>
            <ac:picMk id="11" creationId="{E4724CC7-6BC5-49DE-AD49-EF23946C288D}"/>
          </ac:picMkLst>
        </pc:picChg>
        <pc:picChg chg="add mod">
          <ac:chgData name="Koksrud Andreas" userId="9d9beba6-c052-407a-8599-c781a677a996" providerId="ADAL" clId="{E52AF215-E047-473C-8BD8-09C52860CC58}" dt="2022-01-12T09:18:46.949" v="349" actId="1076"/>
          <ac:picMkLst>
            <pc:docMk/>
            <pc:sldMk cId="1584291209" sldId="782"/>
            <ac:picMk id="13" creationId="{80196717-40F5-4BD0-B897-979F6E3CA9FE}"/>
          </ac:picMkLst>
        </pc:picChg>
        <pc:picChg chg="add del mod">
          <ac:chgData name="Koksrud Andreas" userId="9d9beba6-c052-407a-8599-c781a677a996" providerId="ADAL" clId="{E52AF215-E047-473C-8BD8-09C52860CC58}" dt="2022-01-12T08:56:22.507" v="164"/>
          <ac:picMkLst>
            <pc:docMk/>
            <pc:sldMk cId="1584291209" sldId="782"/>
            <ac:picMk id="1026" creationId="{3E49FF88-B680-475D-A6FE-DB85B924EC9C}"/>
          </ac:picMkLst>
        </pc:picChg>
        <pc:picChg chg="add mod">
          <ac:chgData name="Koksrud Andreas" userId="9d9beba6-c052-407a-8599-c781a677a996" providerId="ADAL" clId="{E52AF215-E047-473C-8BD8-09C52860CC58}" dt="2022-01-12T09:18:12.703" v="340" actId="1076"/>
          <ac:picMkLst>
            <pc:docMk/>
            <pc:sldMk cId="1584291209" sldId="782"/>
            <ac:picMk id="1027" creationId="{D0D9C86A-09D6-4F61-94DC-01F472CFE614}"/>
          </ac:picMkLst>
        </pc:picChg>
      </pc:sldChg>
      <pc:sldChg chg="addSp delSp modSp add mod">
        <pc:chgData name="Koksrud Andreas" userId="9d9beba6-c052-407a-8599-c781a677a996" providerId="ADAL" clId="{E52AF215-E047-473C-8BD8-09C52860CC58}" dt="2022-01-12T12:09:47.124" v="1290" actId="6549"/>
        <pc:sldMkLst>
          <pc:docMk/>
          <pc:sldMk cId="2272527178" sldId="783"/>
        </pc:sldMkLst>
        <pc:spChg chg="add mod">
          <ac:chgData name="Koksrud Andreas" userId="9d9beba6-c052-407a-8599-c781a677a996" providerId="ADAL" clId="{E52AF215-E047-473C-8BD8-09C52860CC58}" dt="2022-01-12T12:07:37.500" v="1045" actId="208"/>
          <ac:spMkLst>
            <pc:docMk/>
            <pc:sldMk cId="2272527178" sldId="783"/>
            <ac:spMk id="18" creationId="{710EDFE2-FB57-4AFC-B1B4-1806C92FDA7B}"/>
          </ac:spMkLst>
        </pc:spChg>
        <pc:spChg chg="add mod">
          <ac:chgData name="Koksrud Andreas" userId="9d9beba6-c052-407a-8599-c781a677a996" providerId="ADAL" clId="{E52AF215-E047-473C-8BD8-09C52860CC58}" dt="2022-01-12T12:07:25.567" v="1039" actId="1076"/>
          <ac:spMkLst>
            <pc:docMk/>
            <pc:sldMk cId="2272527178" sldId="783"/>
            <ac:spMk id="19" creationId="{0F441A98-E4CA-4177-AE42-F7899FE22B06}"/>
          </ac:spMkLst>
        </pc:spChg>
        <pc:spChg chg="mod">
          <ac:chgData name="Koksrud Andreas" userId="9d9beba6-c052-407a-8599-c781a677a996" providerId="ADAL" clId="{E52AF215-E047-473C-8BD8-09C52860CC58}" dt="2022-01-12T12:09:47.124" v="1290" actId="6549"/>
          <ac:spMkLst>
            <pc:docMk/>
            <pc:sldMk cId="2272527178" sldId="783"/>
            <ac:spMk id="181" creationId="{00000000-0000-0000-0000-000000000000}"/>
          </ac:spMkLst>
        </pc:spChg>
        <pc:picChg chg="add del mod">
          <ac:chgData name="Koksrud Andreas" userId="9d9beba6-c052-407a-8599-c781a677a996" providerId="ADAL" clId="{E52AF215-E047-473C-8BD8-09C52860CC58}" dt="2022-01-12T12:06:15.740" v="1024" actId="478"/>
          <ac:picMkLst>
            <pc:docMk/>
            <pc:sldMk cId="2272527178" sldId="783"/>
            <ac:picMk id="3" creationId="{0D75EA88-FCFE-4A13-84C3-4C25AB78A627}"/>
          </ac:picMkLst>
        </pc:picChg>
        <pc:picChg chg="add mod">
          <ac:chgData name="Koksrud Andreas" userId="9d9beba6-c052-407a-8599-c781a677a996" providerId="ADAL" clId="{E52AF215-E047-473C-8BD8-09C52860CC58}" dt="2022-01-12T12:04:59.644" v="1016" actId="1076"/>
          <ac:picMkLst>
            <pc:docMk/>
            <pc:sldMk cId="2272527178" sldId="783"/>
            <ac:picMk id="5" creationId="{F125ACE5-412A-4007-8485-894F013E00C9}"/>
          </ac:picMkLst>
        </pc:picChg>
        <pc:picChg chg="add mod modCrop">
          <ac:chgData name="Koksrud Andreas" userId="9d9beba6-c052-407a-8599-c781a677a996" providerId="ADAL" clId="{E52AF215-E047-473C-8BD8-09C52860CC58}" dt="2022-01-12T12:06:55.323" v="1034" actId="1076"/>
          <ac:picMkLst>
            <pc:docMk/>
            <pc:sldMk cId="2272527178" sldId="783"/>
            <ac:picMk id="13" creationId="{8F2CB808-3B58-4AF3-982D-E1DF129B08E3}"/>
          </ac:picMkLst>
        </pc:picChg>
        <pc:cxnChg chg="add mod">
          <ac:chgData name="Koksrud Andreas" userId="9d9beba6-c052-407a-8599-c781a677a996" providerId="ADAL" clId="{E52AF215-E047-473C-8BD8-09C52860CC58}" dt="2022-01-12T12:05:35.079" v="1019" actId="14100"/>
          <ac:cxnSpMkLst>
            <pc:docMk/>
            <pc:sldMk cId="2272527178" sldId="783"/>
            <ac:cxnSpMk id="10" creationId="{7F9CB4B8-A8B8-4998-8D72-F864EB3D284B}"/>
          </ac:cxnSpMkLst>
        </pc:cxnChg>
        <pc:cxnChg chg="add mod">
          <ac:chgData name="Koksrud Andreas" userId="9d9beba6-c052-407a-8599-c781a677a996" providerId="ADAL" clId="{E52AF215-E047-473C-8BD8-09C52860CC58}" dt="2022-01-12T12:05:55.635" v="1023" actId="14100"/>
          <ac:cxnSpMkLst>
            <pc:docMk/>
            <pc:sldMk cId="2272527178" sldId="783"/>
            <ac:cxnSpMk id="12" creationId="{2817CFB3-E1E5-4D12-938C-BF818D8DEA92}"/>
          </ac:cxnSpMkLst>
        </pc:cxnChg>
      </pc:sldChg>
      <pc:sldChg chg="delSp modSp add del mod">
        <pc:chgData name="Koksrud Andreas" userId="9d9beba6-c052-407a-8599-c781a677a996" providerId="ADAL" clId="{E52AF215-E047-473C-8BD8-09C52860CC58}" dt="2022-01-12T09:30:28.302" v="654" actId="2696"/>
        <pc:sldMkLst>
          <pc:docMk/>
          <pc:sldMk cId="2820914973" sldId="783"/>
        </pc:sldMkLst>
        <pc:spChg chg="del">
          <ac:chgData name="Koksrud Andreas" userId="9d9beba6-c052-407a-8599-c781a677a996" providerId="ADAL" clId="{E52AF215-E047-473C-8BD8-09C52860CC58}" dt="2022-01-12T09:27:16.314" v="628" actId="478"/>
          <ac:spMkLst>
            <pc:docMk/>
            <pc:sldMk cId="2820914973" sldId="783"/>
            <ac:spMk id="10" creationId="{66A11654-60F2-4AAA-823E-3EDD655C707B}"/>
          </ac:spMkLst>
        </pc:spChg>
        <pc:spChg chg="del">
          <ac:chgData name="Koksrud Andreas" userId="9d9beba6-c052-407a-8599-c781a677a996" providerId="ADAL" clId="{E52AF215-E047-473C-8BD8-09C52860CC58}" dt="2022-01-12T09:27:13.941" v="625" actId="478"/>
          <ac:spMkLst>
            <pc:docMk/>
            <pc:sldMk cId="2820914973" sldId="783"/>
            <ac:spMk id="16" creationId="{191D718A-7B18-4839-9708-CE52821B3A85}"/>
          </ac:spMkLst>
        </pc:spChg>
        <pc:spChg chg="mod">
          <ac:chgData name="Koksrud Andreas" userId="9d9beba6-c052-407a-8599-c781a677a996" providerId="ADAL" clId="{E52AF215-E047-473C-8BD8-09C52860CC58}" dt="2022-01-12T09:27:10.875" v="623" actId="6549"/>
          <ac:spMkLst>
            <pc:docMk/>
            <pc:sldMk cId="2820914973" sldId="783"/>
            <ac:spMk id="181" creationId="{00000000-0000-0000-0000-000000000000}"/>
          </ac:spMkLst>
        </pc:spChg>
        <pc:picChg chg="del">
          <ac:chgData name="Koksrud Andreas" userId="9d9beba6-c052-407a-8599-c781a677a996" providerId="ADAL" clId="{E52AF215-E047-473C-8BD8-09C52860CC58}" dt="2022-01-12T09:27:11.833" v="624" actId="478"/>
          <ac:picMkLst>
            <pc:docMk/>
            <pc:sldMk cId="2820914973" sldId="783"/>
            <ac:picMk id="5" creationId="{F15968B3-66CE-4A9C-AEEE-E73BFD16D6D5}"/>
          </ac:picMkLst>
        </pc:picChg>
        <pc:cxnChg chg="del">
          <ac:chgData name="Koksrud Andreas" userId="9d9beba6-c052-407a-8599-c781a677a996" providerId="ADAL" clId="{E52AF215-E047-473C-8BD8-09C52860CC58}" dt="2022-01-12T09:27:15.615" v="627" actId="478"/>
          <ac:cxnSpMkLst>
            <pc:docMk/>
            <pc:sldMk cId="2820914973" sldId="783"/>
            <ac:cxnSpMk id="11" creationId="{05877BB4-318F-439C-A4DA-B8A2BD0E8544}"/>
          </ac:cxnSpMkLst>
        </pc:cxnChg>
        <pc:cxnChg chg="del">
          <ac:chgData name="Koksrud Andreas" userId="9d9beba6-c052-407a-8599-c781a677a996" providerId="ADAL" clId="{E52AF215-E047-473C-8BD8-09C52860CC58}" dt="2022-01-12T09:27:14.550" v="626" actId="478"/>
          <ac:cxnSpMkLst>
            <pc:docMk/>
            <pc:sldMk cId="2820914973" sldId="783"/>
            <ac:cxnSpMk id="18" creationId="{1F73803A-43C1-4D14-BCD2-D00661B0ED96}"/>
          </ac:cxnSpMkLst>
        </pc:cxnChg>
      </pc:sldChg>
      <pc:sldChg chg="addSp modSp add mod">
        <pc:chgData name="Koksrud Andreas" userId="9d9beba6-c052-407a-8599-c781a677a996" providerId="ADAL" clId="{E52AF215-E047-473C-8BD8-09C52860CC58}" dt="2022-01-12T12:19:26.247" v="1396" actId="1076"/>
        <pc:sldMkLst>
          <pc:docMk/>
          <pc:sldMk cId="2035997049" sldId="784"/>
        </pc:sldMkLst>
        <pc:spChg chg="mod">
          <ac:chgData name="Koksrud Andreas" userId="9d9beba6-c052-407a-8599-c781a677a996" providerId="ADAL" clId="{E52AF215-E047-473C-8BD8-09C52860CC58}" dt="2022-01-12T12:18:46.440" v="1392" actId="20577"/>
          <ac:spMkLst>
            <pc:docMk/>
            <pc:sldMk cId="2035997049" sldId="784"/>
            <ac:spMk id="181" creationId="{00000000-0000-0000-0000-000000000000}"/>
          </ac:spMkLst>
        </pc:spChg>
        <pc:picChg chg="add mod">
          <ac:chgData name="Koksrud Andreas" userId="9d9beba6-c052-407a-8599-c781a677a996" providerId="ADAL" clId="{E52AF215-E047-473C-8BD8-09C52860CC58}" dt="2022-01-12T12:19:26.247" v="1396" actId="1076"/>
          <ac:picMkLst>
            <pc:docMk/>
            <pc:sldMk cId="2035997049" sldId="784"/>
            <ac:picMk id="3" creationId="{D586ED15-E11C-4421-AB73-C873E7E0F5F2}"/>
          </ac:picMkLst>
        </pc:picChg>
      </pc:sldChg>
      <pc:sldChg chg="addSp modSp add mod">
        <pc:chgData name="Koksrud Andreas" userId="9d9beba6-c052-407a-8599-c781a677a996" providerId="ADAL" clId="{E52AF215-E047-473C-8BD8-09C52860CC58}" dt="2022-01-12T12:30:11.120" v="1427" actId="732"/>
        <pc:sldMkLst>
          <pc:docMk/>
          <pc:sldMk cId="1437315232" sldId="785"/>
        </pc:sldMkLst>
        <pc:spChg chg="mod">
          <ac:chgData name="Koksrud Andreas" userId="9d9beba6-c052-407a-8599-c781a677a996" providerId="ADAL" clId="{E52AF215-E047-473C-8BD8-09C52860CC58}" dt="2022-01-12T12:27:34.434" v="1415" actId="20577"/>
          <ac:spMkLst>
            <pc:docMk/>
            <pc:sldMk cId="1437315232" sldId="785"/>
            <ac:spMk id="181" creationId="{00000000-0000-0000-0000-000000000000}"/>
          </ac:spMkLst>
        </pc:spChg>
        <pc:picChg chg="add mod modCrop">
          <ac:chgData name="Koksrud Andreas" userId="9d9beba6-c052-407a-8599-c781a677a996" providerId="ADAL" clId="{E52AF215-E047-473C-8BD8-09C52860CC58}" dt="2022-01-12T12:30:11.120" v="1427" actId="732"/>
          <ac:picMkLst>
            <pc:docMk/>
            <pc:sldMk cId="1437315232" sldId="785"/>
            <ac:picMk id="3" creationId="{C73ABB62-AA78-44A4-B2E9-E981E41B5E85}"/>
          </ac:picMkLst>
        </pc:picChg>
        <pc:picChg chg="add mod modCrop">
          <ac:chgData name="Koksrud Andreas" userId="9d9beba6-c052-407a-8599-c781a677a996" providerId="ADAL" clId="{E52AF215-E047-473C-8BD8-09C52860CC58}" dt="2022-01-12T12:30:03.199" v="1426" actId="732"/>
          <ac:picMkLst>
            <pc:docMk/>
            <pc:sldMk cId="1437315232" sldId="785"/>
            <ac:picMk id="5" creationId="{21F2DB1D-0C34-447E-B0DF-4D09A292F8CF}"/>
          </ac:picMkLst>
        </pc:picChg>
      </pc:sldChg>
      <pc:sldChg chg="addSp modSp add mod">
        <pc:chgData name="Koksrud Andreas" userId="9d9beba6-c052-407a-8599-c781a677a996" providerId="ADAL" clId="{E52AF215-E047-473C-8BD8-09C52860CC58}" dt="2022-01-12T12:31:33.946" v="1435" actId="732"/>
        <pc:sldMkLst>
          <pc:docMk/>
          <pc:sldMk cId="439586449" sldId="786"/>
        </pc:sldMkLst>
        <pc:spChg chg="mod">
          <ac:chgData name="Koksrud Andreas" userId="9d9beba6-c052-407a-8599-c781a677a996" providerId="ADAL" clId="{E52AF215-E047-473C-8BD8-09C52860CC58}" dt="2022-01-12T12:31:21.314" v="1429" actId="6549"/>
          <ac:spMkLst>
            <pc:docMk/>
            <pc:sldMk cId="439586449" sldId="786"/>
            <ac:spMk id="181" creationId="{00000000-0000-0000-0000-000000000000}"/>
          </ac:spMkLst>
        </pc:spChg>
        <pc:picChg chg="add mod modCrop">
          <ac:chgData name="Koksrud Andreas" userId="9d9beba6-c052-407a-8599-c781a677a996" providerId="ADAL" clId="{E52AF215-E047-473C-8BD8-09C52860CC58}" dt="2022-01-12T12:31:33.946" v="1435" actId="732"/>
          <ac:picMkLst>
            <pc:docMk/>
            <pc:sldMk cId="439586449" sldId="786"/>
            <ac:picMk id="3" creationId="{3CF30AA2-4F3F-426A-8EDA-C881038EF1CC}"/>
          </ac:picMkLst>
        </pc:picChg>
      </pc:sldChg>
      <pc:sldChg chg="addSp modSp add mod">
        <pc:chgData name="Koksrud Andreas" userId="9d9beba6-c052-407a-8599-c781a677a996" providerId="ADAL" clId="{E52AF215-E047-473C-8BD8-09C52860CC58}" dt="2022-01-12T12:33:29.533" v="1447" actId="14100"/>
        <pc:sldMkLst>
          <pc:docMk/>
          <pc:sldMk cId="3919586401" sldId="787"/>
        </pc:sldMkLst>
        <pc:spChg chg="mod">
          <ac:chgData name="Koksrud Andreas" userId="9d9beba6-c052-407a-8599-c781a677a996" providerId="ADAL" clId="{E52AF215-E047-473C-8BD8-09C52860CC58}" dt="2022-01-12T12:31:59.892" v="1439" actId="6549"/>
          <ac:spMkLst>
            <pc:docMk/>
            <pc:sldMk cId="3919586401" sldId="787"/>
            <ac:spMk id="181" creationId="{00000000-0000-0000-0000-000000000000}"/>
          </ac:spMkLst>
        </pc:spChg>
        <pc:picChg chg="add mod">
          <ac:chgData name="Koksrud Andreas" userId="9d9beba6-c052-407a-8599-c781a677a996" providerId="ADAL" clId="{E52AF215-E047-473C-8BD8-09C52860CC58}" dt="2022-01-12T12:33:29.533" v="1447" actId="14100"/>
          <ac:picMkLst>
            <pc:docMk/>
            <pc:sldMk cId="3919586401" sldId="787"/>
            <ac:picMk id="3" creationId="{431D034C-1D06-47D1-88C7-21CC20B685E8}"/>
          </ac:picMkLst>
        </pc:picChg>
      </pc:sldChg>
      <pc:sldChg chg="addSp modSp add mod">
        <pc:chgData name="Koksrud Andreas" userId="9d9beba6-c052-407a-8599-c781a677a996" providerId="ADAL" clId="{E52AF215-E047-473C-8BD8-09C52860CC58}" dt="2022-01-12T12:35:03.923" v="1461" actId="14100"/>
        <pc:sldMkLst>
          <pc:docMk/>
          <pc:sldMk cId="463834088" sldId="788"/>
        </pc:sldMkLst>
        <pc:spChg chg="mod">
          <ac:chgData name="Koksrud Andreas" userId="9d9beba6-c052-407a-8599-c781a677a996" providerId="ADAL" clId="{E52AF215-E047-473C-8BD8-09C52860CC58}" dt="2022-01-12T12:34:25.440" v="1451" actId="20577"/>
          <ac:spMkLst>
            <pc:docMk/>
            <pc:sldMk cId="463834088" sldId="788"/>
            <ac:spMk id="181" creationId="{00000000-0000-0000-0000-000000000000}"/>
          </ac:spMkLst>
        </pc:spChg>
        <pc:picChg chg="add mod modCrop">
          <ac:chgData name="Koksrud Andreas" userId="9d9beba6-c052-407a-8599-c781a677a996" providerId="ADAL" clId="{E52AF215-E047-473C-8BD8-09C52860CC58}" dt="2022-01-12T12:35:03.923" v="1461" actId="14100"/>
          <ac:picMkLst>
            <pc:docMk/>
            <pc:sldMk cId="463834088" sldId="788"/>
            <ac:picMk id="3" creationId="{CF3E8DA7-7D7B-4287-B66E-A14C3D3765A4}"/>
          </ac:picMkLst>
        </pc:picChg>
      </pc:sldChg>
      <pc:sldChg chg="addSp modSp add mod">
        <pc:chgData name="Koksrud Andreas" userId="9d9beba6-c052-407a-8599-c781a677a996" providerId="ADAL" clId="{E52AF215-E047-473C-8BD8-09C52860CC58}" dt="2022-01-12T12:37:29.259" v="1495" actId="1076"/>
        <pc:sldMkLst>
          <pc:docMk/>
          <pc:sldMk cId="1168678729" sldId="789"/>
        </pc:sldMkLst>
        <pc:spChg chg="mod">
          <ac:chgData name="Koksrud Andreas" userId="9d9beba6-c052-407a-8599-c781a677a996" providerId="ADAL" clId="{E52AF215-E047-473C-8BD8-09C52860CC58}" dt="2022-01-12T12:37:10.812" v="1490" actId="20577"/>
          <ac:spMkLst>
            <pc:docMk/>
            <pc:sldMk cId="1168678729" sldId="789"/>
            <ac:spMk id="181" creationId="{00000000-0000-0000-0000-000000000000}"/>
          </ac:spMkLst>
        </pc:spChg>
        <pc:picChg chg="add mod">
          <ac:chgData name="Koksrud Andreas" userId="9d9beba6-c052-407a-8599-c781a677a996" providerId="ADAL" clId="{E52AF215-E047-473C-8BD8-09C52860CC58}" dt="2022-01-12T12:37:29.259" v="1495" actId="1076"/>
          <ac:picMkLst>
            <pc:docMk/>
            <pc:sldMk cId="1168678729" sldId="789"/>
            <ac:picMk id="3" creationId="{BBB1361F-D2B9-44EE-935B-47FEA609BC31}"/>
          </ac:picMkLst>
        </pc:picChg>
      </pc:sldChg>
      <pc:sldChg chg="addSp delSp modSp add mod">
        <pc:chgData name="Koksrud Andreas" userId="9d9beba6-c052-407a-8599-c781a677a996" providerId="ADAL" clId="{E52AF215-E047-473C-8BD8-09C52860CC58}" dt="2022-01-12T13:18:46.495" v="2072" actId="962"/>
        <pc:sldMkLst>
          <pc:docMk/>
          <pc:sldMk cId="2352117430" sldId="790"/>
        </pc:sldMkLst>
        <pc:spChg chg="mod">
          <ac:chgData name="Koksrud Andreas" userId="9d9beba6-c052-407a-8599-c781a677a996" providerId="ADAL" clId="{E52AF215-E047-473C-8BD8-09C52860CC58}" dt="2022-01-12T13:18:25.632" v="2068" actId="20577"/>
          <ac:spMkLst>
            <pc:docMk/>
            <pc:sldMk cId="2352117430" sldId="790"/>
            <ac:spMk id="181" creationId="{00000000-0000-0000-0000-000000000000}"/>
          </ac:spMkLst>
        </pc:spChg>
        <pc:picChg chg="del">
          <ac:chgData name="Koksrud Andreas" userId="9d9beba6-c052-407a-8599-c781a677a996" providerId="ADAL" clId="{E52AF215-E047-473C-8BD8-09C52860CC58}" dt="2022-01-12T13:18:16.743" v="2039" actId="478"/>
          <ac:picMkLst>
            <pc:docMk/>
            <pc:sldMk cId="2352117430" sldId="790"/>
            <ac:picMk id="3" creationId="{2C264051-1B5B-441B-9E81-2D5D65FB9DEB}"/>
          </ac:picMkLst>
        </pc:picChg>
        <pc:picChg chg="add mod">
          <ac:chgData name="Koksrud Andreas" userId="9d9beba6-c052-407a-8599-c781a677a996" providerId="ADAL" clId="{E52AF215-E047-473C-8BD8-09C52860CC58}" dt="2022-01-12T13:18:46.495" v="2072" actId="962"/>
          <ac:picMkLst>
            <pc:docMk/>
            <pc:sldMk cId="2352117430" sldId="790"/>
            <ac:picMk id="4" creationId="{383C1008-F758-4A4D-9BD7-AFD94B4A630A}"/>
          </ac:picMkLst>
        </pc:picChg>
        <pc:picChg chg="del">
          <ac:chgData name="Koksrud Andreas" userId="9d9beba6-c052-407a-8599-c781a677a996" providerId="ADAL" clId="{E52AF215-E047-473C-8BD8-09C52860CC58}" dt="2022-01-12T13:18:16.014" v="2038" actId="478"/>
          <ac:picMkLst>
            <pc:docMk/>
            <pc:sldMk cId="2352117430" sldId="790"/>
            <ac:picMk id="5" creationId="{DF3FF874-F6AA-4745-A042-751C31DA95D6}"/>
          </ac:picMkLst>
        </pc:picChg>
      </pc:sldChg>
      <pc:sldChg chg="addSp modSp add mod">
        <pc:chgData name="Koksrud Andreas" userId="9d9beba6-c052-407a-8599-c781a677a996" providerId="ADAL" clId="{E52AF215-E047-473C-8BD8-09C52860CC58}" dt="2022-01-13T07:39:17.946" v="3027" actId="20577"/>
        <pc:sldMkLst>
          <pc:docMk/>
          <pc:sldMk cId="1582857246" sldId="791"/>
        </pc:sldMkLst>
        <pc:spChg chg="add mod">
          <ac:chgData name="Koksrud Andreas" userId="9d9beba6-c052-407a-8599-c781a677a996" providerId="ADAL" clId="{E52AF215-E047-473C-8BD8-09C52860CC58}" dt="2022-01-13T07:35:20.873" v="2953" actId="14100"/>
          <ac:spMkLst>
            <pc:docMk/>
            <pc:sldMk cId="1582857246" sldId="791"/>
            <ac:spMk id="8" creationId="{94AD9D46-A267-4ABB-A0CE-927CA5FD5892}"/>
          </ac:spMkLst>
        </pc:spChg>
        <pc:spChg chg="mod">
          <ac:chgData name="Koksrud Andreas" userId="9d9beba6-c052-407a-8599-c781a677a996" providerId="ADAL" clId="{E52AF215-E047-473C-8BD8-09C52860CC58}" dt="2022-01-13T07:39:17.946" v="3027" actId="20577"/>
          <ac:spMkLst>
            <pc:docMk/>
            <pc:sldMk cId="1582857246" sldId="791"/>
            <ac:spMk id="181" creationId="{00000000-0000-0000-0000-000000000000}"/>
          </ac:spMkLst>
        </pc:spChg>
        <pc:picChg chg="add mod">
          <ac:chgData name="Koksrud Andreas" userId="9d9beba6-c052-407a-8599-c781a677a996" providerId="ADAL" clId="{E52AF215-E047-473C-8BD8-09C52860CC58}" dt="2022-01-13T07:34:39.037" v="2949" actId="1076"/>
          <ac:picMkLst>
            <pc:docMk/>
            <pc:sldMk cId="1582857246" sldId="791"/>
            <ac:picMk id="3" creationId="{3E12D5D4-6E70-4241-A580-34CAD7E62E57}"/>
          </ac:picMkLst>
        </pc:picChg>
      </pc:sldChg>
      <pc:sldChg chg="addSp modSp add mod">
        <pc:chgData name="Koksrud Andreas" userId="9d9beba6-c052-407a-8599-c781a677a996" providerId="ADAL" clId="{E52AF215-E047-473C-8BD8-09C52860CC58}" dt="2022-01-13T09:47:31.703" v="3704" actId="1036"/>
        <pc:sldMkLst>
          <pc:docMk/>
          <pc:sldMk cId="95454940" sldId="792"/>
        </pc:sldMkLst>
        <pc:spChg chg="add mod">
          <ac:chgData name="Koksrud Andreas" userId="9d9beba6-c052-407a-8599-c781a677a996" providerId="ADAL" clId="{E52AF215-E047-473C-8BD8-09C52860CC58}" dt="2022-01-13T09:43:03.005" v="3681" actId="14100"/>
          <ac:spMkLst>
            <pc:docMk/>
            <pc:sldMk cId="95454940" sldId="792"/>
            <ac:spMk id="10" creationId="{140F3AD6-0FE8-45C3-808E-D3A05ACC11D0}"/>
          </ac:spMkLst>
        </pc:spChg>
        <pc:spChg chg="mod">
          <ac:chgData name="Koksrud Andreas" userId="9d9beba6-c052-407a-8599-c781a677a996" providerId="ADAL" clId="{E52AF215-E047-473C-8BD8-09C52860CC58}" dt="2022-01-13T09:47:27.108" v="3702" actId="20577"/>
          <ac:spMkLst>
            <pc:docMk/>
            <pc:sldMk cId="95454940" sldId="792"/>
            <ac:spMk id="181" creationId="{00000000-0000-0000-0000-000000000000}"/>
          </ac:spMkLst>
        </pc:spChg>
        <pc:picChg chg="add mod modCrop">
          <ac:chgData name="Koksrud Andreas" userId="9d9beba6-c052-407a-8599-c781a677a996" providerId="ADAL" clId="{E52AF215-E047-473C-8BD8-09C52860CC58}" dt="2022-01-13T09:39:25.570" v="3636" actId="1035"/>
          <ac:picMkLst>
            <pc:docMk/>
            <pc:sldMk cId="95454940" sldId="792"/>
            <ac:picMk id="3" creationId="{AC7014D7-98FE-4D47-A62F-979FDF92EC8B}"/>
          </ac:picMkLst>
        </pc:picChg>
        <pc:picChg chg="add mod">
          <ac:chgData name="Koksrud Andreas" userId="9d9beba6-c052-407a-8599-c781a677a996" providerId="ADAL" clId="{E52AF215-E047-473C-8BD8-09C52860CC58}" dt="2022-01-13T09:42:25.914" v="3647" actId="1036"/>
          <ac:picMkLst>
            <pc:docMk/>
            <pc:sldMk cId="95454940" sldId="792"/>
            <ac:picMk id="5" creationId="{5926915C-05D7-466A-9558-78B7057F127B}"/>
          </ac:picMkLst>
        </pc:picChg>
        <pc:picChg chg="add mod">
          <ac:chgData name="Koksrud Andreas" userId="9d9beba6-c052-407a-8599-c781a677a996" providerId="ADAL" clId="{E52AF215-E047-473C-8BD8-09C52860CC58}" dt="2022-01-13T09:45:29.854" v="3685" actId="1076"/>
          <ac:picMkLst>
            <pc:docMk/>
            <pc:sldMk cId="95454940" sldId="792"/>
            <ac:picMk id="7" creationId="{02FC3D8F-4579-422C-A5AB-94FD920F2F6E}"/>
          </ac:picMkLst>
        </pc:picChg>
        <pc:picChg chg="add mod">
          <ac:chgData name="Koksrud Andreas" userId="9d9beba6-c052-407a-8599-c781a677a996" providerId="ADAL" clId="{E52AF215-E047-473C-8BD8-09C52860CC58}" dt="2022-01-13T09:47:31.703" v="3704" actId="1036"/>
          <ac:picMkLst>
            <pc:docMk/>
            <pc:sldMk cId="95454940" sldId="792"/>
            <ac:picMk id="9" creationId="{C0827C10-B728-4DB4-87D6-54594D39723B}"/>
          </ac:picMkLst>
        </pc:picChg>
      </pc:sldChg>
      <pc:sldChg chg="addSp delSp modSp add mod ord">
        <pc:chgData name="Koksrud Andreas" userId="9d9beba6-c052-407a-8599-c781a677a996" providerId="ADAL" clId="{E52AF215-E047-473C-8BD8-09C52860CC58}" dt="2022-01-13T10:04:38.993" v="3813" actId="478"/>
        <pc:sldMkLst>
          <pc:docMk/>
          <pc:sldMk cId="2873046022" sldId="793"/>
        </pc:sldMkLst>
        <pc:spChg chg="del">
          <ac:chgData name="Koksrud Andreas" userId="9d9beba6-c052-407a-8599-c781a677a996" providerId="ADAL" clId="{E52AF215-E047-473C-8BD8-09C52860CC58}" dt="2022-01-13T10:04:29.638" v="3807" actId="478"/>
          <ac:spMkLst>
            <pc:docMk/>
            <pc:sldMk cId="2873046022" sldId="793"/>
            <ac:spMk id="14" creationId="{FA8A2802-E3EA-468F-8B21-46F72456FABA}"/>
          </ac:spMkLst>
        </pc:spChg>
        <pc:spChg chg="del">
          <ac:chgData name="Koksrud Andreas" userId="9d9beba6-c052-407a-8599-c781a677a996" providerId="ADAL" clId="{E52AF215-E047-473C-8BD8-09C52860CC58}" dt="2022-01-13T10:04:35.215" v="3811" actId="478"/>
          <ac:spMkLst>
            <pc:docMk/>
            <pc:sldMk cId="2873046022" sldId="793"/>
            <ac:spMk id="16" creationId="{D6BC44B5-DD0F-44B4-B151-7222B77BF6F0}"/>
          </ac:spMkLst>
        </pc:spChg>
        <pc:spChg chg="del">
          <ac:chgData name="Koksrud Andreas" userId="9d9beba6-c052-407a-8599-c781a677a996" providerId="ADAL" clId="{E52AF215-E047-473C-8BD8-09C52860CC58}" dt="2022-01-13T10:04:38.993" v="3813" actId="478"/>
          <ac:spMkLst>
            <pc:docMk/>
            <pc:sldMk cId="2873046022" sldId="793"/>
            <ac:spMk id="19" creationId="{5D456D15-BECC-4AA9-909E-81B3C7B91D77}"/>
          </ac:spMkLst>
        </pc:spChg>
        <pc:spChg chg="mod">
          <ac:chgData name="Koksrud Andreas" userId="9d9beba6-c052-407a-8599-c781a677a996" providerId="ADAL" clId="{E52AF215-E047-473C-8BD8-09C52860CC58}" dt="2022-01-13T10:03:52.134" v="3804" actId="20577"/>
          <ac:spMkLst>
            <pc:docMk/>
            <pc:sldMk cId="2873046022" sldId="793"/>
            <ac:spMk id="180" creationId="{00000000-0000-0000-0000-000000000000}"/>
          </ac:spMkLst>
        </pc:spChg>
        <pc:picChg chg="add del mod modCrop">
          <ac:chgData name="Koksrud Andreas" userId="9d9beba6-c052-407a-8599-c781a677a996" providerId="ADAL" clId="{E52AF215-E047-473C-8BD8-09C52860CC58}" dt="2022-01-13T10:04:32.965" v="3810" actId="478"/>
          <ac:picMkLst>
            <pc:docMk/>
            <pc:sldMk cId="2873046022" sldId="793"/>
            <ac:picMk id="3" creationId="{0EB07F1A-0579-48E0-9FB1-3362147C34B4}"/>
          </ac:picMkLst>
        </pc:picChg>
        <pc:picChg chg="del">
          <ac:chgData name="Koksrud Andreas" userId="9d9beba6-c052-407a-8599-c781a677a996" providerId="ADAL" clId="{E52AF215-E047-473C-8BD8-09C52860CC58}" dt="2022-01-13T10:04:37.065" v="3812" actId="478"/>
          <ac:picMkLst>
            <pc:docMk/>
            <pc:sldMk cId="2873046022" sldId="793"/>
            <ac:picMk id="18" creationId="{82FBB2CF-FD0D-468E-A54F-86B9E9FE8D36}"/>
          </ac:picMkLst>
        </pc:picChg>
        <pc:cxnChg chg="del mod">
          <ac:chgData name="Koksrud Andreas" userId="9d9beba6-c052-407a-8599-c781a677a996" providerId="ADAL" clId="{E52AF215-E047-473C-8BD8-09C52860CC58}" dt="2022-01-13T10:04:30.451" v="3808" actId="478"/>
          <ac:cxnSpMkLst>
            <pc:docMk/>
            <pc:sldMk cId="2873046022" sldId="793"/>
            <ac:cxnSpMk id="17" creationId="{7519B5C2-7D81-4925-8953-0549C33CE3DB}"/>
          </ac:cxnSpMkLst>
        </pc:cxnChg>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pChg chg="mod">
          <ac:chgData name="Koksrud Andreas" userId="9d9beba6-c052-407a-8599-c781a677a996" providerId="ADAL" clId="{2BDAD6B4-EC88-4247-A67F-2D4A93DD6E01}" dt="2023-10-26T20:09:59.760" v="306" actId="313"/>
          <ac:spMkLst>
            <pc:docMk/>
            <pc:sldMk cId="2087783305" sldId="730"/>
            <ac:spMk id="2" creationId="{E83F8947-299D-4698-B80E-56B8E23125F0}"/>
          </ac:spMkLst>
        </pc:spChg>
      </pc:sldChg>
      <pc:sldChg chg="delSp modSp mod ord">
        <pc:chgData name="Koksrud Andreas" userId="9d9beba6-c052-407a-8599-c781a677a996" providerId="ADAL" clId="{2BDAD6B4-EC88-4247-A67F-2D4A93DD6E01}" dt="2023-10-27T14:40:41.011" v="5735" actId="20577"/>
        <pc:sldMkLst>
          <pc:docMk/>
          <pc:sldMk cId="662028914" sldId="756"/>
        </pc:sldMkLst>
        <pc:spChg chg="mod">
          <ac:chgData name="Koksrud Andreas" userId="9d9beba6-c052-407a-8599-c781a677a996" providerId="ADAL" clId="{2BDAD6B4-EC88-4247-A67F-2D4A93DD6E01}" dt="2023-10-26T20:18:32.681" v="455" actId="20577"/>
          <ac:spMkLst>
            <pc:docMk/>
            <pc:sldMk cId="662028914" sldId="756"/>
            <ac:spMk id="180" creationId="{00000000-0000-0000-0000-000000000000}"/>
          </ac:spMkLst>
        </pc:spChg>
        <pc:spChg chg="mod">
          <ac:chgData name="Koksrud Andreas" userId="9d9beba6-c052-407a-8599-c781a677a996" providerId="ADAL" clId="{2BDAD6B4-EC88-4247-A67F-2D4A93DD6E01}" dt="2023-10-27T14:40:41.011" v="5735" actId="20577"/>
          <ac:spMkLst>
            <pc:docMk/>
            <pc:sldMk cId="662028914" sldId="756"/>
            <ac:spMk id="181" creationId="{00000000-0000-0000-0000-000000000000}"/>
          </ac:spMkLst>
        </pc:spChg>
        <pc:picChg chg="del">
          <ac:chgData name="Koksrud Andreas" userId="9d9beba6-c052-407a-8599-c781a677a996" providerId="ADAL" clId="{2BDAD6B4-EC88-4247-A67F-2D4A93DD6E01}" dt="2023-10-26T20:17:27.708" v="325" actId="478"/>
          <ac:picMkLst>
            <pc:docMk/>
            <pc:sldMk cId="662028914" sldId="756"/>
            <ac:picMk id="3" creationId="{CA340183-2C69-459C-B076-84B2B0C7CE08}"/>
          </ac:picMkLst>
        </pc:picChg>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pChg chg="mod">
          <ac:chgData name="Koksrud Andreas" userId="9d9beba6-c052-407a-8599-c781a677a996" providerId="ADAL" clId="{2BDAD6B4-EC88-4247-A67F-2D4A93DD6E01}" dt="2023-10-26T20:19:25.407" v="608" actId="20577"/>
          <ac:spMkLst>
            <pc:docMk/>
            <pc:sldMk cId="1459679819" sldId="757"/>
            <ac:spMk id="180" creationId="{00000000-0000-0000-0000-000000000000}"/>
          </ac:spMkLst>
        </pc:spChg>
        <pc:spChg chg="mod">
          <ac:chgData name="Koksrud Andreas" userId="9d9beba6-c052-407a-8599-c781a677a996" providerId="ADAL" clId="{2BDAD6B4-EC88-4247-A67F-2D4A93DD6E01}" dt="2023-10-27T14:42:25.445" v="5742" actId="20577"/>
          <ac:spMkLst>
            <pc:docMk/>
            <pc:sldMk cId="1459679819" sldId="757"/>
            <ac:spMk id="181" creationId="{00000000-0000-0000-0000-000000000000}"/>
          </ac:spMkLst>
        </pc:spChg>
        <pc:picChg chg="add mod">
          <ac:chgData name="Koksrud Andreas" userId="9d9beba6-c052-407a-8599-c781a677a996" providerId="ADAL" clId="{2BDAD6B4-EC88-4247-A67F-2D4A93DD6E01}" dt="2023-10-27T14:42:12.821" v="5739" actId="1076"/>
          <ac:picMkLst>
            <pc:docMk/>
            <pc:sldMk cId="1459679819" sldId="757"/>
            <ac:picMk id="3" creationId="{1898F475-5227-FBA5-3BE7-4F105062441A}"/>
          </ac:picMkLst>
        </pc:picChg>
        <pc:picChg chg="add del">
          <ac:chgData name="Koksrud Andreas" userId="9d9beba6-c052-407a-8599-c781a677a996" providerId="ADAL" clId="{2BDAD6B4-EC88-4247-A67F-2D4A93DD6E01}" dt="2023-10-27T14:41:53.783" v="5737" actId="478"/>
          <ac:picMkLst>
            <pc:docMk/>
            <pc:sldMk cId="1459679819" sldId="757"/>
            <ac:picMk id="2050" creationId="{DCF13C48-05DE-03C6-AF49-EFEA24F96AFE}"/>
          </ac:picMkLst>
        </pc:picChg>
      </pc:sldChg>
      <pc:sldChg chg="modSp add mod">
        <pc:chgData name="Koksrud Andreas" userId="9d9beba6-c052-407a-8599-c781a677a996" providerId="ADAL" clId="{2BDAD6B4-EC88-4247-A67F-2D4A93DD6E01}" dt="2023-10-27T14:43:16.053" v="5746" actId="20577"/>
        <pc:sldMkLst>
          <pc:docMk/>
          <pc:sldMk cId="3262562090" sldId="758"/>
        </pc:sldMkLst>
        <pc:spChg chg="mod">
          <ac:chgData name="Koksrud Andreas" userId="9d9beba6-c052-407a-8599-c781a677a996" providerId="ADAL" clId="{2BDAD6B4-EC88-4247-A67F-2D4A93DD6E01}" dt="2023-10-26T20:20:16.961" v="691" actId="20577"/>
          <ac:spMkLst>
            <pc:docMk/>
            <pc:sldMk cId="3262562090" sldId="758"/>
            <ac:spMk id="180" creationId="{00000000-0000-0000-0000-000000000000}"/>
          </ac:spMkLst>
        </pc:spChg>
        <pc:spChg chg="mod">
          <ac:chgData name="Koksrud Andreas" userId="9d9beba6-c052-407a-8599-c781a677a996" providerId="ADAL" clId="{2BDAD6B4-EC88-4247-A67F-2D4A93DD6E01}" dt="2023-10-27T14:43:16.053" v="5746" actId="20577"/>
          <ac:spMkLst>
            <pc:docMk/>
            <pc:sldMk cId="3262562090" sldId="758"/>
            <ac:spMk id="181" creationId="{00000000-0000-0000-0000-000000000000}"/>
          </ac:spMkLst>
        </pc:spChg>
      </pc:sldChg>
      <pc:sldChg chg="modSp add mod">
        <pc:chgData name="Koksrud Andreas" userId="9d9beba6-c052-407a-8599-c781a677a996" providerId="ADAL" clId="{2BDAD6B4-EC88-4247-A67F-2D4A93DD6E01}" dt="2023-10-27T20:08:56.120" v="5934" actId="20577"/>
        <pc:sldMkLst>
          <pc:docMk/>
          <pc:sldMk cId="461679863" sldId="759"/>
        </pc:sldMkLst>
        <pc:spChg chg="mod">
          <ac:chgData name="Koksrud Andreas" userId="9d9beba6-c052-407a-8599-c781a677a996" providerId="ADAL" clId="{2BDAD6B4-EC88-4247-A67F-2D4A93DD6E01}" dt="2023-10-26T20:20:53.399" v="742" actId="20577"/>
          <ac:spMkLst>
            <pc:docMk/>
            <pc:sldMk cId="461679863" sldId="759"/>
            <ac:spMk id="180" creationId="{00000000-0000-0000-0000-000000000000}"/>
          </ac:spMkLst>
        </pc:spChg>
        <pc:spChg chg="mod">
          <ac:chgData name="Koksrud Andreas" userId="9d9beba6-c052-407a-8599-c781a677a996" providerId="ADAL" clId="{2BDAD6B4-EC88-4247-A67F-2D4A93DD6E01}" dt="2023-10-27T20:08:56.120" v="5934" actId="20577"/>
          <ac:spMkLst>
            <pc:docMk/>
            <pc:sldMk cId="461679863" sldId="759"/>
            <ac:spMk id="181" creationId="{00000000-0000-0000-0000-000000000000}"/>
          </ac:spMkLst>
        </pc:spChg>
      </pc:sldChg>
      <pc:sldChg chg="modSp add del mod ord">
        <pc:chgData name="Koksrud Andreas" userId="9d9beba6-c052-407a-8599-c781a677a996" providerId="ADAL" clId="{2BDAD6B4-EC88-4247-A67F-2D4A93DD6E01}" dt="2023-10-27T20:10:50.398" v="5997" actId="47"/>
        <pc:sldMkLst>
          <pc:docMk/>
          <pc:sldMk cId="1267367396" sldId="760"/>
        </pc:sldMkLst>
        <pc:spChg chg="mod">
          <ac:chgData name="Koksrud Andreas" userId="9d9beba6-c052-407a-8599-c781a677a996" providerId="ADAL" clId="{2BDAD6B4-EC88-4247-A67F-2D4A93DD6E01}" dt="2023-10-26T20:22:28.256" v="987" actId="20577"/>
          <ac:spMkLst>
            <pc:docMk/>
            <pc:sldMk cId="1267367396" sldId="760"/>
            <ac:spMk id="180" creationId="{00000000-0000-0000-0000-000000000000}"/>
          </ac:spMkLst>
        </pc:spChg>
        <pc:spChg chg="mod">
          <ac:chgData name="Koksrud Andreas" userId="9d9beba6-c052-407a-8599-c781a677a996" providerId="ADAL" clId="{2BDAD6B4-EC88-4247-A67F-2D4A93DD6E01}" dt="2023-10-27T20:10:33.431" v="5996" actId="20577"/>
          <ac:spMkLst>
            <pc:docMk/>
            <pc:sldMk cId="1267367396" sldId="760"/>
            <ac:spMk id="181" creationId="{00000000-0000-0000-0000-000000000000}"/>
          </ac:spMkLst>
        </pc:spChg>
      </pc:sldChg>
      <pc:sldChg chg="modSp add mod">
        <pc:chgData name="Koksrud Andreas" userId="9d9beba6-c052-407a-8599-c781a677a996" providerId="ADAL" clId="{2BDAD6B4-EC88-4247-A67F-2D4A93DD6E01}" dt="2023-10-27T20:25:31.970" v="6983" actId="20577"/>
        <pc:sldMkLst>
          <pc:docMk/>
          <pc:sldMk cId="1172803293" sldId="761"/>
        </pc:sldMkLst>
        <pc:spChg chg="mod">
          <ac:chgData name="Koksrud Andreas" userId="9d9beba6-c052-407a-8599-c781a677a996" providerId="ADAL" clId="{2BDAD6B4-EC88-4247-A67F-2D4A93DD6E01}" dt="2023-10-26T20:22:38.976" v="1004" actId="20577"/>
          <ac:spMkLst>
            <pc:docMk/>
            <pc:sldMk cId="1172803293" sldId="761"/>
            <ac:spMk id="180" creationId="{00000000-0000-0000-0000-000000000000}"/>
          </ac:spMkLst>
        </pc:spChg>
        <pc:spChg chg="mod">
          <ac:chgData name="Koksrud Andreas" userId="9d9beba6-c052-407a-8599-c781a677a996" providerId="ADAL" clId="{2BDAD6B4-EC88-4247-A67F-2D4A93DD6E01}" dt="2023-10-27T20:25:31.970" v="6983" actId="20577"/>
          <ac:spMkLst>
            <pc:docMk/>
            <pc:sldMk cId="1172803293" sldId="761"/>
            <ac:spMk id="181" creationId="{00000000-0000-0000-0000-000000000000}"/>
          </ac:spMkLst>
        </pc:spChg>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pChg chg="mod">
          <ac:chgData name="Koksrud Andreas" userId="9d9beba6-c052-407a-8599-c781a677a996" providerId="ADAL" clId="{2BDAD6B4-EC88-4247-A67F-2D4A93DD6E01}" dt="2023-10-26T20:27:07.093" v="1775" actId="20577"/>
          <ac:spMkLst>
            <pc:docMk/>
            <pc:sldMk cId="4159893121" sldId="762"/>
            <ac:spMk id="180" creationId="{00000000-0000-0000-0000-000000000000}"/>
          </ac:spMkLst>
        </pc:spChg>
        <pc:spChg chg="mod">
          <ac:chgData name="Koksrud Andreas" userId="9d9beba6-c052-407a-8599-c781a677a996" providerId="ADAL" clId="{2BDAD6B4-EC88-4247-A67F-2D4A93DD6E01}" dt="2023-10-26T20:28:07.433" v="1956" actId="20577"/>
          <ac:spMkLst>
            <pc:docMk/>
            <pc:sldMk cId="4159893121" sldId="762"/>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2660123184" sldId="763"/>
        </pc:sldMkLst>
        <pc:spChg chg="mod">
          <ac:chgData name="Koksrud Andreas" userId="9d9beba6-c052-407a-8599-c781a677a996" providerId="ADAL" clId="{2BDAD6B4-EC88-4247-A67F-2D4A93DD6E01}" dt="2023-10-26T20:28:27.783" v="1975" actId="20577"/>
          <ac:spMkLst>
            <pc:docMk/>
            <pc:sldMk cId="2660123184" sldId="763"/>
            <ac:spMk id="180" creationId="{00000000-0000-0000-0000-000000000000}"/>
          </ac:spMkLst>
        </pc:spChg>
        <pc:spChg chg="mod">
          <ac:chgData name="Koksrud Andreas" userId="9d9beba6-c052-407a-8599-c781a677a996" providerId="ADAL" clId="{2BDAD6B4-EC88-4247-A67F-2D4A93DD6E01}" dt="2023-10-26T20:30:36.371" v="2576" actId="20577"/>
          <ac:spMkLst>
            <pc:docMk/>
            <pc:sldMk cId="2660123184" sldId="763"/>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1888191167" sldId="764"/>
        </pc:sldMkLst>
        <pc:spChg chg="mod">
          <ac:chgData name="Koksrud Andreas" userId="9d9beba6-c052-407a-8599-c781a677a996" providerId="ADAL" clId="{2BDAD6B4-EC88-4247-A67F-2D4A93DD6E01}" dt="2023-10-26T20:30:56.798" v="2580" actId="20577"/>
          <ac:spMkLst>
            <pc:docMk/>
            <pc:sldMk cId="1888191167" sldId="764"/>
            <ac:spMk id="180" creationId="{00000000-0000-0000-0000-000000000000}"/>
          </ac:spMkLst>
        </pc:spChg>
        <pc:spChg chg="mod">
          <ac:chgData name="Koksrud Andreas" userId="9d9beba6-c052-407a-8599-c781a677a996" providerId="ADAL" clId="{2BDAD6B4-EC88-4247-A67F-2D4A93DD6E01}" dt="2023-10-26T20:32:19.404" v="2892" actId="20577"/>
          <ac:spMkLst>
            <pc:docMk/>
            <pc:sldMk cId="1888191167" sldId="764"/>
            <ac:spMk id="181" creationId="{00000000-0000-0000-0000-000000000000}"/>
          </ac:spMkLst>
        </pc:spChg>
      </pc:sldChg>
      <pc:sldChg chg="modSp add mod">
        <pc:chgData name="Koksrud Andreas" userId="9d9beba6-c052-407a-8599-c781a677a996" providerId="ADAL" clId="{2BDAD6B4-EC88-4247-A67F-2D4A93DD6E01}" dt="2023-10-27T20:52:44.665" v="7522" actId="6549"/>
        <pc:sldMkLst>
          <pc:docMk/>
          <pc:sldMk cId="1743956420" sldId="765"/>
        </pc:sldMkLst>
        <pc:spChg chg="mod">
          <ac:chgData name="Koksrud Andreas" userId="9d9beba6-c052-407a-8599-c781a677a996" providerId="ADAL" clId="{2BDAD6B4-EC88-4247-A67F-2D4A93DD6E01}" dt="2023-10-27T20:50:30.829" v="7469" actId="20577"/>
          <ac:spMkLst>
            <pc:docMk/>
            <pc:sldMk cId="1743956420" sldId="765"/>
            <ac:spMk id="180" creationId="{00000000-0000-0000-0000-000000000000}"/>
          </ac:spMkLst>
        </pc:spChg>
        <pc:spChg chg="mod">
          <ac:chgData name="Koksrud Andreas" userId="9d9beba6-c052-407a-8599-c781a677a996" providerId="ADAL" clId="{2BDAD6B4-EC88-4247-A67F-2D4A93DD6E01}" dt="2023-10-27T20:52:44.665" v="7522" actId="6549"/>
          <ac:spMkLst>
            <pc:docMk/>
            <pc:sldMk cId="1743956420" sldId="765"/>
            <ac:spMk id="181" creationId="{00000000-0000-0000-0000-000000000000}"/>
          </ac:spMkLst>
        </pc:spChg>
      </pc:sldChg>
      <pc:sldChg chg="modSp add mod">
        <pc:chgData name="Koksrud Andreas" userId="9d9beba6-c052-407a-8599-c781a677a996" providerId="ADAL" clId="{2BDAD6B4-EC88-4247-A67F-2D4A93DD6E01}" dt="2023-10-26T20:50:34.064" v="3573" actId="20577"/>
        <pc:sldMkLst>
          <pc:docMk/>
          <pc:sldMk cId="3156992607" sldId="766"/>
        </pc:sldMkLst>
        <pc:spChg chg="mod">
          <ac:chgData name="Koksrud Andreas" userId="9d9beba6-c052-407a-8599-c781a677a996" providerId="ADAL" clId="{2BDAD6B4-EC88-4247-A67F-2D4A93DD6E01}" dt="2023-10-26T20:50:27.771" v="3534" actId="20577"/>
          <ac:spMkLst>
            <pc:docMk/>
            <pc:sldMk cId="3156992607" sldId="766"/>
            <ac:spMk id="180" creationId="{00000000-0000-0000-0000-000000000000}"/>
          </ac:spMkLst>
        </pc:spChg>
        <pc:spChg chg="mod">
          <ac:chgData name="Koksrud Andreas" userId="9d9beba6-c052-407a-8599-c781a677a996" providerId="ADAL" clId="{2BDAD6B4-EC88-4247-A67F-2D4A93DD6E01}" dt="2023-10-26T20:50:34.064" v="3573" actId="20577"/>
          <ac:spMkLst>
            <pc:docMk/>
            <pc:sldMk cId="3156992607" sldId="766"/>
            <ac:spMk id="181" creationId="{00000000-0000-0000-0000-000000000000}"/>
          </ac:spMkLst>
        </pc:spChg>
      </pc:sldChg>
      <pc:sldChg chg="modSp add mod">
        <pc:chgData name="Koksrud Andreas" userId="9d9beba6-c052-407a-8599-c781a677a996" providerId="ADAL" clId="{2BDAD6B4-EC88-4247-A67F-2D4A93DD6E01}" dt="2023-10-26T20:50:55.711" v="3633" actId="20577"/>
        <pc:sldMkLst>
          <pc:docMk/>
          <pc:sldMk cId="3099146481" sldId="767"/>
        </pc:sldMkLst>
        <pc:spChg chg="mod">
          <ac:chgData name="Koksrud Andreas" userId="9d9beba6-c052-407a-8599-c781a677a996" providerId="ADAL" clId="{2BDAD6B4-EC88-4247-A67F-2D4A93DD6E01}" dt="2023-10-26T20:50:47.591" v="3585" actId="20577"/>
          <ac:spMkLst>
            <pc:docMk/>
            <pc:sldMk cId="3099146481" sldId="767"/>
            <ac:spMk id="180" creationId="{00000000-0000-0000-0000-000000000000}"/>
          </ac:spMkLst>
        </pc:spChg>
        <pc:spChg chg="mod">
          <ac:chgData name="Koksrud Andreas" userId="9d9beba6-c052-407a-8599-c781a677a996" providerId="ADAL" clId="{2BDAD6B4-EC88-4247-A67F-2D4A93DD6E01}" dt="2023-10-26T20:50:55.711" v="3633" actId="20577"/>
          <ac:spMkLst>
            <pc:docMk/>
            <pc:sldMk cId="3099146481" sldId="767"/>
            <ac:spMk id="181" creationId="{00000000-0000-0000-0000-000000000000}"/>
          </ac:spMkLst>
        </pc:spChg>
      </pc:sldChg>
      <pc:sldChg chg="modSp add mod">
        <pc:chgData name="Koksrud Andreas" userId="9d9beba6-c052-407a-8599-c781a677a996" providerId="ADAL" clId="{2BDAD6B4-EC88-4247-A67F-2D4A93DD6E01}" dt="2023-10-26T20:52:33.650" v="3857" actId="20577"/>
        <pc:sldMkLst>
          <pc:docMk/>
          <pc:sldMk cId="4003498005" sldId="768"/>
        </pc:sldMkLst>
        <pc:spChg chg="mod">
          <ac:chgData name="Koksrud Andreas" userId="9d9beba6-c052-407a-8599-c781a677a996" providerId="ADAL" clId="{2BDAD6B4-EC88-4247-A67F-2D4A93DD6E01}" dt="2023-10-26T20:51:20.384" v="3663" actId="20577"/>
          <ac:spMkLst>
            <pc:docMk/>
            <pc:sldMk cId="4003498005" sldId="768"/>
            <ac:spMk id="180" creationId="{00000000-0000-0000-0000-000000000000}"/>
          </ac:spMkLst>
        </pc:spChg>
        <pc:spChg chg="mod">
          <ac:chgData name="Koksrud Andreas" userId="9d9beba6-c052-407a-8599-c781a677a996" providerId="ADAL" clId="{2BDAD6B4-EC88-4247-A67F-2D4A93DD6E01}" dt="2023-10-26T20:52:33.650" v="3857" actId="20577"/>
          <ac:spMkLst>
            <pc:docMk/>
            <pc:sldMk cId="4003498005" sldId="768"/>
            <ac:spMk id="181" creationId="{00000000-0000-0000-0000-000000000000}"/>
          </ac:spMkLst>
        </pc:spChg>
      </pc:sldChg>
      <pc:sldChg chg="modSp add mod">
        <pc:chgData name="Koksrud Andreas" userId="9d9beba6-c052-407a-8599-c781a677a996" providerId="ADAL" clId="{2BDAD6B4-EC88-4247-A67F-2D4A93DD6E01}" dt="2023-10-27T20:13:38.739" v="6038" actId="20577"/>
        <pc:sldMkLst>
          <pc:docMk/>
          <pc:sldMk cId="257484981" sldId="769"/>
        </pc:sldMkLst>
        <pc:spChg chg="mod">
          <ac:chgData name="Koksrud Andreas" userId="9d9beba6-c052-407a-8599-c781a677a996" providerId="ADAL" clId="{2BDAD6B4-EC88-4247-A67F-2D4A93DD6E01}" dt="2023-10-26T20:52:38.017" v="3861" actId="20577"/>
          <ac:spMkLst>
            <pc:docMk/>
            <pc:sldMk cId="257484981" sldId="769"/>
            <ac:spMk id="180" creationId="{00000000-0000-0000-0000-000000000000}"/>
          </ac:spMkLst>
        </pc:spChg>
        <pc:spChg chg="mod">
          <ac:chgData name="Koksrud Andreas" userId="9d9beba6-c052-407a-8599-c781a677a996" providerId="ADAL" clId="{2BDAD6B4-EC88-4247-A67F-2D4A93DD6E01}" dt="2023-10-27T20:13:38.739" v="6038" actId="20577"/>
          <ac:spMkLst>
            <pc:docMk/>
            <pc:sldMk cId="257484981" sldId="769"/>
            <ac:spMk id="181" creationId="{00000000-0000-0000-0000-000000000000}"/>
          </ac:spMkLst>
        </pc:spChg>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pChg chg="mod">
          <ac:chgData name="Koksrud Andreas" userId="9d9beba6-c052-407a-8599-c781a677a996" providerId="ADAL" clId="{2BDAD6B4-EC88-4247-A67F-2D4A93DD6E01}" dt="2023-10-26T20:24:16.102" v="1200" actId="20577"/>
          <ac:spMkLst>
            <pc:docMk/>
            <pc:sldMk cId="3236957713" sldId="774"/>
            <ac:spMk id="180" creationId="{00000000-0000-0000-0000-000000000000}"/>
          </ac:spMkLst>
        </pc:spChg>
        <pc:spChg chg="mod">
          <ac:chgData name="Koksrud Andreas" userId="9d9beba6-c052-407a-8599-c781a677a996" providerId="ADAL" clId="{2BDAD6B4-EC88-4247-A67F-2D4A93DD6E01}" dt="2023-10-27T13:15:25.359" v="4380" actId="20577"/>
          <ac:spMkLst>
            <pc:docMk/>
            <pc:sldMk cId="3236957713" sldId="774"/>
            <ac:spMk id="181" creationId="{00000000-0000-0000-0000-000000000000}"/>
          </ac:spMkLst>
        </pc:spChg>
        <pc:picChg chg="add mod">
          <ac:chgData name="Koksrud Andreas" userId="9d9beba6-c052-407a-8599-c781a677a996" providerId="ADAL" clId="{2BDAD6B4-EC88-4247-A67F-2D4A93DD6E01}" dt="2023-10-27T13:15:05.815" v="4310" actId="1076"/>
          <ac:picMkLst>
            <pc:docMk/>
            <pc:sldMk cId="3236957713" sldId="774"/>
            <ac:picMk id="3" creationId="{7836E636-2614-B997-070A-14FF8F560467}"/>
          </ac:picMkLst>
        </pc:picChg>
      </pc:sldChg>
      <pc:sldChg chg="addSp modSp add mod ord">
        <pc:chgData name="Koksrud Andreas" userId="9d9beba6-c052-407a-8599-c781a677a996" providerId="ADAL" clId="{2BDAD6B4-EC88-4247-A67F-2D4A93DD6E01}" dt="2023-10-27T13:15:37.238" v="4382"/>
        <pc:sldMkLst>
          <pc:docMk/>
          <pc:sldMk cId="4184721091" sldId="775"/>
        </pc:sldMkLst>
        <pc:spChg chg="mod">
          <ac:chgData name="Koksrud Andreas" userId="9d9beba6-c052-407a-8599-c781a677a996" providerId="ADAL" clId="{2BDAD6B4-EC88-4247-A67F-2D4A93DD6E01}" dt="2023-10-27T13:04:22.971" v="4074" actId="20577"/>
          <ac:spMkLst>
            <pc:docMk/>
            <pc:sldMk cId="4184721091" sldId="775"/>
            <ac:spMk id="180" creationId="{00000000-0000-0000-0000-000000000000}"/>
          </ac:spMkLst>
        </pc:spChg>
        <pc:spChg chg="mod">
          <ac:chgData name="Koksrud Andreas" userId="9d9beba6-c052-407a-8599-c781a677a996" providerId="ADAL" clId="{2BDAD6B4-EC88-4247-A67F-2D4A93DD6E01}" dt="2023-10-27T13:13:25.824" v="4304" actId="6549"/>
          <ac:spMkLst>
            <pc:docMk/>
            <pc:sldMk cId="4184721091" sldId="775"/>
            <ac:spMk id="181" creationId="{00000000-0000-0000-0000-000000000000}"/>
          </ac:spMkLst>
        </pc:spChg>
        <pc:picChg chg="add mod">
          <ac:chgData name="Koksrud Andreas" userId="9d9beba6-c052-407a-8599-c781a677a996" providerId="ADAL" clId="{2BDAD6B4-EC88-4247-A67F-2D4A93DD6E01}" dt="2023-10-27T13:13:05.532" v="4249" actId="1076"/>
          <ac:picMkLst>
            <pc:docMk/>
            <pc:sldMk cId="4184721091" sldId="775"/>
            <ac:picMk id="3" creationId="{98CAB3EE-A208-4F00-EDC8-E5A810FC41EF}"/>
          </ac:picMkLst>
        </pc:picChg>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pChg chg="mod">
          <ac:chgData name="Koksrud Andreas" userId="9d9beba6-c052-407a-8599-c781a677a996" providerId="ADAL" clId="{2BDAD6B4-EC88-4247-A67F-2D4A93DD6E01}" dt="2023-10-27T13:16:15.232" v="4393" actId="20577"/>
          <ac:spMkLst>
            <pc:docMk/>
            <pc:sldMk cId="3102905591" sldId="776"/>
            <ac:spMk id="180" creationId="{00000000-0000-0000-0000-000000000000}"/>
          </ac:spMkLst>
        </pc:spChg>
        <pc:spChg chg="mod">
          <ac:chgData name="Koksrud Andreas" userId="9d9beba6-c052-407a-8599-c781a677a996" providerId="ADAL" clId="{2BDAD6B4-EC88-4247-A67F-2D4A93DD6E01}" dt="2023-10-27T13:39:31.723" v="4631" actId="20577"/>
          <ac:spMkLst>
            <pc:docMk/>
            <pc:sldMk cId="3102905591" sldId="776"/>
            <ac:spMk id="181" creationId="{00000000-0000-0000-0000-000000000000}"/>
          </ac:spMkLst>
        </pc:spChg>
        <pc:picChg chg="del">
          <ac:chgData name="Koksrud Andreas" userId="9d9beba6-c052-407a-8599-c781a677a996" providerId="ADAL" clId="{2BDAD6B4-EC88-4247-A67F-2D4A93DD6E01}" dt="2023-10-27T13:16:28.025" v="4432" actId="478"/>
          <ac:picMkLst>
            <pc:docMk/>
            <pc:sldMk cId="3102905591" sldId="776"/>
            <ac:picMk id="3" creationId="{7836E636-2614-B997-070A-14FF8F560467}"/>
          </ac:picMkLst>
        </pc:picChg>
        <pc:picChg chg="add mod">
          <ac:chgData name="Koksrud Andreas" userId="9d9beba6-c052-407a-8599-c781a677a996" providerId="ADAL" clId="{2BDAD6B4-EC88-4247-A67F-2D4A93DD6E01}" dt="2023-10-27T13:39:07.125" v="4584" actId="1076"/>
          <ac:picMkLst>
            <pc:docMk/>
            <pc:sldMk cId="3102905591" sldId="776"/>
            <ac:picMk id="4" creationId="{42DADEF3-89E6-5769-FB12-8C5C42781D51}"/>
          </ac:picMkLst>
        </pc:picChg>
      </pc:sldChg>
      <pc:sldChg chg="addSp delSp modSp add mod">
        <pc:chgData name="Koksrud Andreas" userId="9d9beba6-c052-407a-8599-c781a677a996" providerId="ADAL" clId="{2BDAD6B4-EC88-4247-A67F-2D4A93DD6E01}" dt="2023-10-27T13:59:13.812" v="5592" actId="13926"/>
        <pc:sldMkLst>
          <pc:docMk/>
          <pc:sldMk cId="298508261" sldId="777"/>
        </pc:sldMkLst>
        <pc:spChg chg="mod">
          <ac:chgData name="Koksrud Andreas" userId="9d9beba6-c052-407a-8599-c781a677a996" providerId="ADAL" clId="{2BDAD6B4-EC88-4247-A67F-2D4A93DD6E01}" dt="2023-10-27T13:56:10.203" v="5296" actId="20577"/>
          <ac:spMkLst>
            <pc:docMk/>
            <pc:sldMk cId="298508261" sldId="777"/>
            <ac:spMk id="180" creationId="{00000000-0000-0000-0000-000000000000}"/>
          </ac:spMkLst>
        </pc:spChg>
        <pc:spChg chg="mod">
          <ac:chgData name="Koksrud Andreas" userId="9d9beba6-c052-407a-8599-c781a677a996" providerId="ADAL" clId="{2BDAD6B4-EC88-4247-A67F-2D4A93DD6E01}" dt="2023-10-27T13:59:13.812" v="5592" actId="13926"/>
          <ac:spMkLst>
            <pc:docMk/>
            <pc:sldMk cId="298508261" sldId="777"/>
            <ac:spMk id="181" creationId="{00000000-0000-0000-0000-000000000000}"/>
          </ac:spMkLst>
        </pc:spChg>
        <pc:picChg chg="del">
          <ac:chgData name="Koksrud Andreas" userId="9d9beba6-c052-407a-8599-c781a677a996" providerId="ADAL" clId="{2BDAD6B4-EC88-4247-A67F-2D4A93DD6E01}" dt="2023-10-27T13:41:45.439" v="4650" actId="478"/>
          <ac:picMkLst>
            <pc:docMk/>
            <pc:sldMk cId="298508261" sldId="777"/>
            <ac:picMk id="3" creationId="{7836E636-2614-B997-070A-14FF8F560467}"/>
          </ac:picMkLst>
        </pc:picChg>
        <pc:picChg chg="add del mod">
          <ac:chgData name="Koksrud Andreas" userId="9d9beba6-c052-407a-8599-c781a677a996" providerId="ADAL" clId="{2BDAD6B4-EC88-4247-A67F-2D4A93DD6E01}" dt="2023-10-27T13:56:13.373" v="5297" actId="478"/>
          <ac:picMkLst>
            <pc:docMk/>
            <pc:sldMk cId="298508261" sldId="777"/>
            <ac:picMk id="4" creationId="{5B3F51A8-9353-979B-1EEE-DE1B381813EF}"/>
          </ac:picMkLst>
        </pc:picChg>
        <pc:picChg chg="add del mod">
          <ac:chgData name="Koksrud Andreas" userId="9d9beba6-c052-407a-8599-c781a677a996" providerId="ADAL" clId="{2BDAD6B4-EC88-4247-A67F-2D4A93DD6E01}" dt="2023-10-27T13:44:26.407" v="4743" actId="478"/>
          <ac:picMkLst>
            <pc:docMk/>
            <pc:sldMk cId="298508261" sldId="777"/>
            <ac:picMk id="1026" creationId="{2BA078FB-34A6-346C-16FE-9AC3202D1D92}"/>
          </ac:picMkLst>
        </pc:picChg>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pChg chg="mod">
          <ac:chgData name="Koksrud Andreas" userId="9d9beba6-c052-407a-8599-c781a677a996" providerId="ADAL" clId="{2BDAD6B4-EC88-4247-A67F-2D4A93DD6E01}" dt="2023-10-27T13:49:51.101" v="4891" actId="20577"/>
          <ac:spMkLst>
            <pc:docMk/>
            <pc:sldMk cId="867521254" sldId="778"/>
            <ac:spMk id="180" creationId="{00000000-0000-0000-0000-000000000000}"/>
          </ac:spMkLst>
        </pc:spChg>
        <pc:spChg chg="mod">
          <ac:chgData name="Koksrud Andreas" userId="9d9beba6-c052-407a-8599-c781a677a996" providerId="ADAL" clId="{2BDAD6B4-EC88-4247-A67F-2D4A93DD6E01}" dt="2023-10-27T13:51:34.590" v="5286" actId="20577"/>
          <ac:spMkLst>
            <pc:docMk/>
            <pc:sldMk cId="867521254" sldId="778"/>
            <ac:spMk id="181" creationId="{00000000-0000-0000-0000-000000000000}"/>
          </ac:spMkLst>
        </pc:spChg>
        <pc:picChg chg="del">
          <ac:chgData name="Koksrud Andreas" userId="9d9beba6-c052-407a-8599-c781a677a996" providerId="ADAL" clId="{2BDAD6B4-EC88-4247-A67F-2D4A93DD6E01}" dt="2023-10-27T13:49:56.406" v="4892" actId="478"/>
          <ac:picMkLst>
            <pc:docMk/>
            <pc:sldMk cId="867521254" sldId="778"/>
            <ac:picMk id="4" creationId="{5B3F51A8-9353-979B-1EEE-DE1B381813EF}"/>
          </ac:picMkLst>
        </pc:picChg>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pChg chg="add mod">
          <ac:chgData name="Koksrud Andreas" userId="9d9beba6-c052-407a-8599-c781a677a996" providerId="ADAL" clId="{2BDAD6B4-EC88-4247-A67F-2D4A93DD6E01}" dt="2023-10-27T19:44:28.797" v="5870" actId="20577"/>
          <ac:spMkLst>
            <pc:docMk/>
            <pc:sldMk cId="5783671" sldId="780"/>
            <ac:spMk id="5" creationId="{B6B94A19-5BAA-1F57-3F80-2CEC619721D3}"/>
          </ac:spMkLst>
        </pc:spChg>
        <pc:spChg chg="add mod">
          <ac:chgData name="Koksrud Andreas" userId="9d9beba6-c052-407a-8599-c781a677a996" providerId="ADAL" clId="{2BDAD6B4-EC88-4247-A67F-2D4A93DD6E01}" dt="2023-10-27T19:43:40.594" v="5802" actId="1076"/>
          <ac:spMkLst>
            <pc:docMk/>
            <pc:sldMk cId="5783671" sldId="780"/>
            <ac:spMk id="7" creationId="{592DA35E-EAB2-3A9E-9460-F08FF672AC28}"/>
          </ac:spMkLst>
        </pc:spChg>
        <pc:spChg chg="del">
          <ac:chgData name="Koksrud Andreas" userId="9d9beba6-c052-407a-8599-c781a677a996" providerId="ADAL" clId="{2BDAD6B4-EC88-4247-A67F-2D4A93DD6E01}" dt="2023-10-27T14:56:24.741" v="5763" actId="478"/>
          <ac:spMkLst>
            <pc:docMk/>
            <pc:sldMk cId="5783671" sldId="780"/>
            <ac:spMk id="180" creationId="{00000000-0000-0000-0000-000000000000}"/>
          </ac:spMkLst>
        </pc:spChg>
        <pc:spChg chg="del mod">
          <ac:chgData name="Koksrud Andreas" userId="9d9beba6-c052-407a-8599-c781a677a996" providerId="ADAL" clId="{2BDAD6B4-EC88-4247-A67F-2D4A93DD6E01}" dt="2023-10-27T14:56:22.725" v="5762" actId="478"/>
          <ac:spMkLst>
            <pc:docMk/>
            <pc:sldMk cId="5783671" sldId="780"/>
            <ac:spMk id="181" creationId="{00000000-0000-0000-0000-000000000000}"/>
          </ac:spMkLst>
        </pc:spChg>
        <pc:picChg chg="add del mod modCrop">
          <ac:chgData name="Koksrud Andreas" userId="9d9beba6-c052-407a-8599-c781a677a996" providerId="ADAL" clId="{2BDAD6B4-EC88-4247-A67F-2D4A93DD6E01}" dt="2023-10-27T14:56:13.730" v="5761" actId="21"/>
          <ac:picMkLst>
            <pc:docMk/>
            <pc:sldMk cId="5783671" sldId="780"/>
            <ac:picMk id="3" creationId="{9A99796D-A6E9-DFBE-8990-467380BDA332}"/>
          </ac:picMkLst>
        </pc:picChg>
        <pc:picChg chg="add mod ord modCrop">
          <ac:chgData name="Koksrud Andreas" userId="9d9beba6-c052-407a-8599-c781a677a996" providerId="ADAL" clId="{2BDAD6B4-EC88-4247-A67F-2D4A93DD6E01}" dt="2023-10-27T19:43:13.650" v="5771" actId="167"/>
          <ac:picMkLst>
            <pc:docMk/>
            <pc:sldMk cId="5783671" sldId="780"/>
            <ac:picMk id="8" creationId="{466251A9-E069-CC25-8FE7-03C2D0DF17CD}"/>
          </ac:picMkLst>
        </pc:picChg>
        <pc:picChg chg="add del mod">
          <ac:chgData name="Koksrud Andreas" userId="9d9beba6-c052-407a-8599-c781a677a996" providerId="ADAL" clId="{2BDAD6B4-EC88-4247-A67F-2D4A93DD6E01}" dt="2023-10-27T14:54:46.906" v="5754" actId="478"/>
          <ac:picMkLst>
            <pc:docMk/>
            <pc:sldMk cId="5783671" sldId="780"/>
            <ac:picMk id="5122" creationId="{B96C7E78-D7EE-D198-F253-7E6D39B44A3F}"/>
          </ac:picMkLst>
        </pc:picChg>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pChg chg="mod">
          <ac:chgData name="Koksrud Andreas" userId="9d9beba6-c052-407a-8599-c781a677a996" providerId="ADAL" clId="{2BDAD6B4-EC88-4247-A67F-2D4A93DD6E01}" dt="2023-10-27T20:14:40.018" v="6050" actId="20577"/>
          <ac:spMkLst>
            <pc:docMk/>
            <pc:sldMk cId="135523954" sldId="781"/>
            <ac:spMk id="180" creationId="{00000000-0000-0000-0000-000000000000}"/>
          </ac:spMkLst>
        </pc:spChg>
        <pc:spChg chg="mod">
          <ac:chgData name="Koksrud Andreas" userId="9d9beba6-c052-407a-8599-c781a677a996" providerId="ADAL" clId="{2BDAD6B4-EC88-4247-A67F-2D4A93DD6E01}" dt="2023-10-27T20:15:07.698" v="6108" actId="20577"/>
          <ac:spMkLst>
            <pc:docMk/>
            <pc:sldMk cId="135523954" sldId="781"/>
            <ac:spMk id="181" creationId="{00000000-0000-0000-0000-000000000000}"/>
          </ac:spMkLst>
        </pc:spChg>
      </pc:sldChg>
      <pc:sldChg chg="delSp modSp add del mod">
        <pc:chgData name="Koksrud Andreas" userId="9d9beba6-c052-407a-8599-c781a677a996" providerId="ADAL" clId="{2BDAD6B4-EC88-4247-A67F-2D4A93DD6E01}" dt="2023-10-27T19:44:40.009" v="5871" actId="47"/>
        <pc:sldMkLst>
          <pc:docMk/>
          <pc:sldMk cId="3742512147" sldId="781"/>
        </pc:sldMkLst>
        <pc:spChg chg="mod">
          <ac:chgData name="Koksrud Andreas" userId="9d9beba6-c052-407a-8599-c781a677a996" providerId="ADAL" clId="{2BDAD6B4-EC88-4247-A67F-2D4A93DD6E01}" dt="2023-10-27T14:57:09.887" v="5770" actId="20577"/>
          <ac:spMkLst>
            <pc:docMk/>
            <pc:sldMk cId="3742512147" sldId="781"/>
            <ac:spMk id="181" creationId="{00000000-0000-0000-0000-000000000000}"/>
          </ac:spMkLst>
        </pc:spChg>
        <pc:picChg chg="del">
          <ac:chgData name="Koksrud Andreas" userId="9d9beba6-c052-407a-8599-c781a677a996" providerId="ADAL" clId="{2BDAD6B4-EC88-4247-A67F-2D4A93DD6E01}" dt="2023-10-27T14:55:22.351" v="5760" actId="478"/>
          <ac:picMkLst>
            <pc:docMk/>
            <pc:sldMk cId="3742512147" sldId="781"/>
            <ac:picMk id="3" creationId="{9A99796D-A6E9-DFBE-8990-467380BDA332}"/>
          </ac:picMkLst>
        </pc:picChg>
      </pc:sldChg>
      <pc:sldChg chg="addSp modSp add mod">
        <pc:chgData name="Koksrud Andreas" userId="9d9beba6-c052-407a-8599-c781a677a996" providerId="ADAL" clId="{2BDAD6B4-EC88-4247-A67F-2D4A93DD6E01}" dt="2023-10-27T20:38:02.877" v="7188" actId="20577"/>
        <pc:sldMkLst>
          <pc:docMk/>
          <pc:sldMk cId="2431776702" sldId="782"/>
        </pc:sldMkLst>
        <pc:spChg chg="mod">
          <ac:chgData name="Koksrud Andreas" userId="9d9beba6-c052-407a-8599-c781a677a996" providerId="ADAL" clId="{2BDAD6B4-EC88-4247-A67F-2D4A93DD6E01}" dt="2023-10-27T20:22:35.584" v="6700" actId="20577"/>
          <ac:spMkLst>
            <pc:docMk/>
            <pc:sldMk cId="2431776702" sldId="782"/>
            <ac:spMk id="180" creationId="{00000000-0000-0000-0000-000000000000}"/>
          </ac:spMkLst>
        </pc:spChg>
        <pc:spChg chg="mod">
          <ac:chgData name="Koksrud Andreas" userId="9d9beba6-c052-407a-8599-c781a677a996" providerId="ADAL" clId="{2BDAD6B4-EC88-4247-A67F-2D4A93DD6E01}" dt="2023-10-27T20:38:02.877" v="7188" actId="20577"/>
          <ac:spMkLst>
            <pc:docMk/>
            <pc:sldMk cId="2431776702" sldId="782"/>
            <ac:spMk id="181" creationId="{00000000-0000-0000-0000-000000000000}"/>
          </ac:spMkLst>
        </pc:spChg>
        <pc:picChg chg="add mod modCrop">
          <ac:chgData name="Koksrud Andreas" userId="9d9beba6-c052-407a-8599-c781a677a996" providerId="ADAL" clId="{2BDAD6B4-EC88-4247-A67F-2D4A93DD6E01}" dt="2023-10-27T20:27:15.198" v="6987" actId="1076"/>
          <ac:picMkLst>
            <pc:docMk/>
            <pc:sldMk cId="2431776702" sldId="782"/>
            <ac:picMk id="3" creationId="{042E7B5A-76AD-6CC7-1F56-6A2FDCAEB32D}"/>
          </ac:picMkLst>
        </pc:picChg>
      </pc:sldChg>
      <pc:sldChg chg="addSp delSp modSp add mod">
        <pc:chgData name="Koksrud Andreas" userId="9d9beba6-c052-407a-8599-c781a677a996" providerId="ADAL" clId="{2BDAD6B4-EC88-4247-A67F-2D4A93DD6E01}" dt="2023-10-27T20:49:36.248" v="7403" actId="1076"/>
        <pc:sldMkLst>
          <pc:docMk/>
          <pc:sldMk cId="4084346027" sldId="783"/>
        </pc:sldMkLst>
        <pc:spChg chg="mod">
          <ac:chgData name="Koksrud Andreas" userId="9d9beba6-c052-407a-8599-c781a677a996" providerId="ADAL" clId="{2BDAD6B4-EC88-4247-A67F-2D4A93DD6E01}" dt="2023-10-27T20:27:42.034" v="6998" actId="20577"/>
          <ac:spMkLst>
            <pc:docMk/>
            <pc:sldMk cId="4084346027" sldId="783"/>
            <ac:spMk id="180" creationId="{00000000-0000-0000-0000-000000000000}"/>
          </ac:spMkLst>
        </pc:spChg>
        <pc:spChg chg="mod">
          <ac:chgData name="Koksrud Andreas" userId="9d9beba6-c052-407a-8599-c781a677a996" providerId="ADAL" clId="{2BDAD6B4-EC88-4247-A67F-2D4A93DD6E01}" dt="2023-10-27T20:49:27.249" v="7401" actId="20577"/>
          <ac:spMkLst>
            <pc:docMk/>
            <pc:sldMk cId="4084346027" sldId="783"/>
            <ac:spMk id="181" creationId="{00000000-0000-0000-0000-000000000000}"/>
          </ac:spMkLst>
        </pc:spChg>
        <pc:picChg chg="del">
          <ac:chgData name="Koksrud Andreas" userId="9d9beba6-c052-407a-8599-c781a677a996" providerId="ADAL" clId="{2BDAD6B4-EC88-4247-A67F-2D4A93DD6E01}" dt="2023-10-27T20:27:50.125" v="6999" actId="478"/>
          <ac:picMkLst>
            <pc:docMk/>
            <pc:sldMk cId="4084346027" sldId="783"/>
            <ac:picMk id="3" creationId="{042E7B5A-76AD-6CC7-1F56-6A2FDCAEB32D}"/>
          </ac:picMkLst>
        </pc:picChg>
        <pc:picChg chg="add mod">
          <ac:chgData name="Koksrud Andreas" userId="9d9beba6-c052-407a-8599-c781a677a996" providerId="ADAL" clId="{2BDAD6B4-EC88-4247-A67F-2D4A93DD6E01}" dt="2023-10-27T20:49:36.248" v="7403" actId="1076"/>
          <ac:picMkLst>
            <pc:docMk/>
            <pc:sldMk cId="4084346027" sldId="783"/>
            <ac:picMk id="4" creationId="{5894BF46-B166-EA61-DE0D-6458FA4BC1B1}"/>
          </ac:picMkLst>
        </pc:picChg>
      </pc:sldChg>
      <pc:sldChg chg="modSp add mod">
        <pc:chgData name="Koksrud Andreas" userId="9d9beba6-c052-407a-8599-c781a677a996" providerId="ADAL" clId="{2BDAD6B4-EC88-4247-A67F-2D4A93DD6E01}" dt="2023-11-02T11:35:28.652" v="8268" actId="20577"/>
        <pc:sldMkLst>
          <pc:docMk/>
          <pc:sldMk cId="2842146877" sldId="784"/>
        </pc:sldMkLst>
        <pc:spChg chg="mod">
          <ac:chgData name="Koksrud Andreas" userId="9d9beba6-c052-407a-8599-c781a677a996" providerId="ADAL" clId="{2BDAD6B4-EC88-4247-A67F-2D4A93DD6E01}" dt="2023-11-02T11:32:01.301" v="7568" actId="20577"/>
          <ac:spMkLst>
            <pc:docMk/>
            <pc:sldMk cId="2842146877" sldId="784"/>
            <ac:spMk id="180" creationId="{00000000-0000-0000-0000-000000000000}"/>
          </ac:spMkLst>
        </pc:spChg>
        <pc:spChg chg="mod">
          <ac:chgData name="Koksrud Andreas" userId="9d9beba6-c052-407a-8599-c781a677a996" providerId="ADAL" clId="{2BDAD6B4-EC88-4247-A67F-2D4A93DD6E01}" dt="2023-11-02T11:35:28.652" v="8268" actId="20577"/>
          <ac:spMkLst>
            <pc:docMk/>
            <pc:sldMk cId="2842146877" sldId="784"/>
            <ac:spMk id="181" creationId="{00000000-0000-0000-0000-000000000000}"/>
          </ac:spMkLst>
        </pc:spChg>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pChg chg="mod">
          <ac:chgData name="Koksrud Andreas" userId="9d9beba6-c052-407a-8599-c781a677a996" providerId="ADAL" clId="{4C89AD2D-B60A-479F-9F95-9D423A06FAEA}" dt="2024-07-13T21:48:45.835" v="8" actId="14100"/>
          <ac:spMkLst>
            <pc:docMk/>
            <pc:sldMk cId="3094626849" sldId="986"/>
            <ac:spMk id="181" creationId="{00000000-0000-0000-0000-000000000000}"/>
          </ac:spMkLst>
        </pc:spChg>
        <pc:picChg chg="add mod">
          <ac:chgData name="Koksrud Andreas" userId="9d9beba6-c052-407a-8599-c781a677a996" providerId="ADAL" clId="{4C89AD2D-B60A-479F-9F95-9D423A06FAEA}" dt="2024-07-13T21:48:53.843" v="10" actId="1076"/>
          <ac:picMkLst>
            <pc:docMk/>
            <pc:sldMk cId="3094626849" sldId="986"/>
            <ac:picMk id="9" creationId="{BD346BB7-E46A-4DB8-B19A-C2B7F990ABC7}"/>
          </ac:picMkLst>
        </pc:picChg>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pChg chg="mod">
          <ac:chgData name="Andreas Koksrud" userId="9d9beba6-c052-407a-8599-c781a677a996" providerId="ADAL" clId="{4C89AD2D-B60A-479F-9F95-9D423A06FAEA}" dt="2024-06-09T15:46:44.206" v="47" actId="20577"/>
          <ac:spMkLst>
            <pc:docMk/>
            <pc:sldMk cId="697137886" sldId="679"/>
            <ac:spMk id="2" creationId="{00000000-0000-0000-0000-000000000000}"/>
          </ac:spMkLst>
        </pc:spChg>
        <pc:spChg chg="mod">
          <ac:chgData name="Andreas Koksrud" userId="9d9beba6-c052-407a-8599-c781a677a996" providerId="ADAL" clId="{4C89AD2D-B60A-479F-9F95-9D423A06FAEA}" dt="2024-06-09T15:47:07.884" v="106" actId="20577"/>
          <ac:spMkLst>
            <pc:docMk/>
            <pc:sldMk cId="697137886" sldId="679"/>
            <ac:spMk id="3" creationId="{00000000-0000-0000-0000-000000000000}"/>
          </ac:spMkLst>
        </pc:spChg>
        <pc:picChg chg="add del mod">
          <ac:chgData name="Andreas Koksrud" userId="9d9beba6-c052-407a-8599-c781a677a996" providerId="ADAL" clId="{4C89AD2D-B60A-479F-9F95-9D423A06FAEA}" dt="2024-07-24T19:52:21.115" v="27578" actId="478"/>
          <ac:picMkLst>
            <pc:docMk/>
            <pc:sldMk cId="697137886" sldId="679"/>
            <ac:picMk id="8" creationId="{2693EAA6-B667-FDD8-E9B9-0580175D1E43}"/>
          </ac:picMkLst>
        </pc:picChg>
      </pc:sldChg>
      <pc:sldChg chg="addSp delSp modSp mod">
        <pc:chgData name="Andreas Koksrud" userId="9d9beba6-c052-407a-8599-c781a677a996" providerId="ADAL" clId="{4C89AD2D-B60A-479F-9F95-9D423A06FAEA}" dt="2024-06-14T18:12:29.291" v="5927" actId="20577"/>
        <pc:sldMkLst>
          <pc:docMk/>
          <pc:sldMk cId="2087783305" sldId="730"/>
        </pc:sldMkLst>
        <pc:spChg chg="mod">
          <ac:chgData name="Andreas Koksrud" userId="9d9beba6-c052-407a-8599-c781a677a996" providerId="ADAL" clId="{4C89AD2D-B60A-479F-9F95-9D423A06FAEA}" dt="2024-06-09T15:49:38.702" v="243" actId="13926"/>
          <ac:spMkLst>
            <pc:docMk/>
            <pc:sldMk cId="2087783305" sldId="730"/>
            <ac:spMk id="2" creationId="{E83F8947-299D-4698-B80E-56B8E23125F0}"/>
          </ac:spMkLst>
        </pc:spChg>
        <pc:spChg chg="add del mod">
          <ac:chgData name="Andreas Koksrud" userId="9d9beba6-c052-407a-8599-c781a677a996" providerId="ADAL" clId="{4C89AD2D-B60A-479F-9F95-9D423A06FAEA}" dt="2024-06-14T17:57:49.342" v="5770" actId="478"/>
          <ac:spMkLst>
            <pc:docMk/>
            <pc:sldMk cId="2087783305" sldId="730"/>
            <ac:spMk id="4" creationId="{85BBD901-9B43-B2F7-9C7C-9B7CE4F7DF8F}"/>
          </ac:spMkLst>
        </pc:spChg>
        <pc:spChg chg="mod ord">
          <ac:chgData name="Andreas Koksrud" userId="9d9beba6-c052-407a-8599-c781a677a996" providerId="ADAL" clId="{4C89AD2D-B60A-479F-9F95-9D423A06FAEA}" dt="2024-06-14T18:01:13.844" v="5807" actId="20577"/>
          <ac:spMkLst>
            <pc:docMk/>
            <pc:sldMk cId="2087783305" sldId="730"/>
            <ac:spMk id="7" creationId="{E3B8F25C-58B8-BCEA-1FD1-B670F6D36B73}"/>
          </ac:spMkLst>
        </pc:spChg>
        <pc:spChg chg="mod">
          <ac:chgData name="Andreas Koksrud" userId="9d9beba6-c052-407a-8599-c781a677a996" providerId="ADAL" clId="{4C89AD2D-B60A-479F-9F95-9D423A06FAEA}" dt="2024-06-09T15:47:36.572" v="146" actId="20577"/>
          <ac:spMkLst>
            <pc:docMk/>
            <pc:sldMk cId="2087783305" sldId="730"/>
            <ac:spMk id="8" creationId="{F6664A8B-FDC6-48AB-8C23-E58136970003}"/>
          </ac:spMkLst>
        </pc:spChg>
        <pc:spChg chg="add del mod">
          <ac:chgData name="Andreas Koksrud" userId="9d9beba6-c052-407a-8599-c781a677a996" providerId="ADAL" clId="{4C89AD2D-B60A-479F-9F95-9D423A06FAEA}" dt="2024-06-14T18:11:27.839" v="5888" actId="478"/>
          <ac:spMkLst>
            <pc:docMk/>
            <pc:sldMk cId="2087783305" sldId="730"/>
            <ac:spMk id="9" creationId="{6C4F6838-4189-D674-68AB-E39F52FBA9FA}"/>
          </ac:spMkLst>
        </pc:spChg>
        <pc:spChg chg="add mod">
          <ac:chgData name="Andreas Koksrud" userId="9d9beba6-c052-407a-8599-c781a677a996" providerId="ADAL" clId="{4C89AD2D-B60A-479F-9F95-9D423A06FAEA}" dt="2024-06-14T18:12:19.145" v="5916"/>
          <ac:spMkLst>
            <pc:docMk/>
            <pc:sldMk cId="2087783305" sldId="730"/>
            <ac:spMk id="10" creationId="{3CE22A0E-0DEC-ABBF-1895-E07BE58FA06F}"/>
          </ac:spMkLst>
        </pc:spChg>
        <pc:spChg chg="add mod">
          <ac:chgData name="Andreas Koksrud" userId="9d9beba6-c052-407a-8599-c781a677a996" providerId="ADAL" clId="{4C89AD2D-B60A-479F-9F95-9D423A06FAEA}" dt="2024-06-14T18:12:29.291" v="5927" actId="20577"/>
          <ac:spMkLst>
            <pc:docMk/>
            <pc:sldMk cId="2087783305" sldId="730"/>
            <ac:spMk id="11" creationId="{BC16604C-3BD7-8EF2-D7B7-67F43348E4AF}"/>
          </ac:spMkLst>
        </pc:spChg>
      </pc:sldChg>
      <pc:sldChg chg="addSp modSp add mod">
        <pc:chgData name="Andreas Koksrud" userId="9d9beba6-c052-407a-8599-c781a677a996" providerId="ADAL" clId="{4C89AD2D-B60A-479F-9F95-9D423A06FAEA}" dt="2024-08-06T13:19:16.560" v="38946" actId="20577"/>
        <pc:sldMkLst>
          <pc:docMk/>
          <pc:sldMk cId="1205429650" sldId="740"/>
        </pc:sldMkLst>
        <pc:spChg chg="mod">
          <ac:chgData name="Andreas Koksrud" userId="9d9beba6-c052-407a-8599-c781a677a996" providerId="ADAL" clId="{4C89AD2D-B60A-479F-9F95-9D423A06FAEA}" dt="2024-08-06T13:19:16.560" v="38946" actId="20577"/>
          <ac:spMkLst>
            <pc:docMk/>
            <pc:sldMk cId="1205429650" sldId="740"/>
            <ac:spMk id="4" creationId="{9941A77A-F3E5-48EB-A326-C1427FFD684B}"/>
          </ac:spMkLst>
        </pc:spChg>
        <pc:spChg chg="add mod">
          <ac:chgData name="Andreas Koksrud" userId="9d9beba6-c052-407a-8599-c781a677a996" providerId="ADAL" clId="{4C89AD2D-B60A-479F-9F95-9D423A06FAEA}" dt="2024-06-14T18:19:16.066" v="6419"/>
          <ac:spMkLst>
            <pc:docMk/>
            <pc:sldMk cId="1205429650" sldId="740"/>
            <ac:spMk id="5" creationId="{38FB9DFA-3157-1960-D22E-E946DC4CBC44}"/>
          </ac:spMkLst>
        </pc:spChg>
        <pc:spChg chg="add mod">
          <ac:chgData name="Andreas Koksrud" userId="9d9beba6-c052-407a-8599-c781a677a996" providerId="ADAL" clId="{4C89AD2D-B60A-479F-9F95-9D423A06FAEA}" dt="2024-06-14T18:19:16.066" v="6419"/>
          <ac:spMkLst>
            <pc:docMk/>
            <pc:sldMk cId="1205429650" sldId="740"/>
            <ac:spMk id="7" creationId="{6F84CC48-36DF-35F3-EBA0-316CF1C39A4C}"/>
          </ac:spMkLst>
        </pc:spChg>
      </pc:sldChg>
      <pc:sldChg chg="addSp modSp mod">
        <pc:chgData name="Andreas Koksrud" userId="9d9beba6-c052-407a-8599-c781a677a996" providerId="ADAL" clId="{4C89AD2D-B60A-479F-9F95-9D423A06FAEA}" dt="2024-07-25T22:05:46.513" v="29178" actId="404"/>
        <pc:sldMkLst>
          <pc:docMk/>
          <pc:sldMk cId="4184721091" sldId="775"/>
        </pc:sldMkLst>
        <pc:spChg chg="add mod">
          <ac:chgData name="Andreas Koksrud" userId="9d9beba6-c052-407a-8599-c781a677a996" providerId="ADAL" clId="{4C89AD2D-B60A-479F-9F95-9D423A06FAEA}" dt="2024-06-14T18:10:43.231" v="5882" actId="2085"/>
          <ac:spMkLst>
            <pc:docMk/>
            <pc:sldMk cId="4184721091" sldId="775"/>
            <ac:spMk id="3" creationId="{BD00FE5D-B8B5-06EB-5F49-5279FC1C36DE}"/>
          </ac:spMkLst>
        </pc:spChg>
        <pc:spChg chg="add mod">
          <ac:chgData name="Andreas Koksrud" userId="9d9beba6-c052-407a-8599-c781a677a996" providerId="ADAL" clId="{4C89AD2D-B60A-479F-9F95-9D423A06FAEA}" dt="2024-06-14T18:10:17.091" v="5880" actId="14100"/>
          <ac:spMkLst>
            <pc:docMk/>
            <pc:sldMk cId="4184721091" sldId="775"/>
            <ac:spMk id="4" creationId="{34AE7BAD-0DF0-29EF-7772-CE754090A522}"/>
          </ac:spMkLst>
        </pc:spChg>
        <pc:spChg chg="mod">
          <ac:chgData name="Andreas Koksrud" userId="9d9beba6-c052-407a-8599-c781a677a996" providerId="ADAL" clId="{4C89AD2D-B60A-479F-9F95-9D423A06FAEA}" dt="2024-06-09T16:03:18.560" v="1128" actId="20577"/>
          <ac:spMkLst>
            <pc:docMk/>
            <pc:sldMk cId="4184721091" sldId="775"/>
            <ac:spMk id="180" creationId="{00000000-0000-0000-0000-000000000000}"/>
          </ac:spMkLst>
        </pc:spChg>
        <pc:spChg chg="mod">
          <ac:chgData name="Andreas Koksrud" userId="9d9beba6-c052-407a-8599-c781a677a996" providerId="ADAL" clId="{4C89AD2D-B60A-479F-9F95-9D423A06FAEA}" dt="2024-07-25T22:05:46.513" v="29178" actId="404"/>
          <ac:spMkLst>
            <pc:docMk/>
            <pc:sldMk cId="4184721091" sldId="775"/>
            <ac:spMk id="181" creationId="{00000000-0000-0000-0000-000000000000}"/>
          </ac:spMkLst>
        </pc:spChg>
      </pc:sldChg>
      <pc:sldChg chg="addSp modSp add mod">
        <pc:chgData name="Andreas Koksrud" userId="9d9beba6-c052-407a-8599-c781a677a996" providerId="ADAL" clId="{4C89AD2D-B60A-479F-9F95-9D423A06FAEA}" dt="2024-07-20T18:52:53.407" v="26040" actId="6549"/>
        <pc:sldMkLst>
          <pc:docMk/>
          <pc:sldMk cId="267941889" sldId="776"/>
        </pc:sldMkLst>
        <pc:spChg chg="mod">
          <ac:chgData name="Andreas Koksrud" userId="9d9beba6-c052-407a-8599-c781a677a996" providerId="ADAL" clId="{4C89AD2D-B60A-479F-9F95-9D423A06FAEA}" dt="2024-07-20T18:52:53.407" v="26040" actId="6549"/>
          <ac:spMkLst>
            <pc:docMk/>
            <pc:sldMk cId="267941889" sldId="776"/>
            <ac:spMk id="2" creationId="{9DFEA761-9758-CCB6-454F-76D77B537567}"/>
          </ac:spMkLst>
        </pc:spChg>
        <pc:spChg chg="add mod">
          <ac:chgData name="Andreas Koksrud" userId="9d9beba6-c052-407a-8599-c781a677a996" providerId="ADAL" clId="{4C89AD2D-B60A-479F-9F95-9D423A06FAEA}" dt="2024-06-14T18:14:32.506" v="6028"/>
          <ac:spMkLst>
            <pc:docMk/>
            <pc:sldMk cId="267941889" sldId="776"/>
            <ac:spMk id="3" creationId="{33FADA52-EBEB-C29C-496C-53DF122E58B4}"/>
          </ac:spMkLst>
        </pc:spChg>
        <pc:spChg chg="add mod">
          <ac:chgData name="Andreas Koksrud" userId="9d9beba6-c052-407a-8599-c781a677a996" providerId="ADAL" clId="{4C89AD2D-B60A-479F-9F95-9D423A06FAEA}" dt="2024-06-14T18:14:32.506" v="6028"/>
          <ac:spMkLst>
            <pc:docMk/>
            <pc:sldMk cId="267941889" sldId="776"/>
            <ac:spMk id="4" creationId="{F9DB0C90-B6D8-52E7-390C-D3D22D279FEE}"/>
          </ac:spMkLst>
        </pc:spChg>
        <pc:spChg chg="mod">
          <ac:chgData name="Andreas Koksrud" userId="9d9beba6-c052-407a-8599-c781a677a996" providerId="ADAL" clId="{4C89AD2D-B60A-479F-9F95-9D423A06FAEA}" dt="2024-06-30T09:31:36.736" v="12514" actId="6549"/>
          <ac:spMkLst>
            <pc:docMk/>
            <pc:sldMk cId="267941889" sldId="776"/>
            <ac:spMk id="180" creationId="{00000000-0000-0000-0000-000000000000}"/>
          </ac:spMkLst>
        </pc:spChg>
      </pc:sldChg>
      <pc:sldChg chg="addSp modSp add">
        <pc:chgData name="Andreas Koksrud" userId="9d9beba6-c052-407a-8599-c781a677a996" providerId="ADAL" clId="{4C89AD2D-B60A-479F-9F95-9D423A06FAEA}" dt="2024-06-14T18:22:37.535" v="6646"/>
        <pc:sldMkLst>
          <pc:docMk/>
          <pc:sldMk cId="2950788596" sldId="780"/>
        </pc:sldMkLst>
        <pc:spChg chg="add mod">
          <ac:chgData name="Andreas Koksrud" userId="9d9beba6-c052-407a-8599-c781a677a996" providerId="ADAL" clId="{4C89AD2D-B60A-479F-9F95-9D423A06FAEA}" dt="2024-06-14T18:22:37.535" v="6646"/>
          <ac:spMkLst>
            <pc:docMk/>
            <pc:sldMk cId="2950788596" sldId="780"/>
            <ac:spMk id="2" creationId="{97A8DECF-0343-9081-BE7E-C205BB729575}"/>
          </ac:spMkLst>
        </pc:spChg>
        <pc:spChg chg="add mod">
          <ac:chgData name="Andreas Koksrud" userId="9d9beba6-c052-407a-8599-c781a677a996" providerId="ADAL" clId="{4C89AD2D-B60A-479F-9F95-9D423A06FAEA}" dt="2024-06-14T18:22:37.535" v="6646"/>
          <ac:spMkLst>
            <pc:docMk/>
            <pc:sldMk cId="2950788596" sldId="780"/>
            <ac:spMk id="3" creationId="{65BFA69C-2B17-A145-93FB-2D22A8B48CE7}"/>
          </ac:spMkLst>
        </pc:spChg>
      </pc:sldChg>
      <pc:sldChg chg="addSp modSp add">
        <pc:chgData name="Andreas Koksrud" userId="9d9beba6-c052-407a-8599-c781a677a996" providerId="ADAL" clId="{4C89AD2D-B60A-479F-9F95-9D423A06FAEA}" dt="2024-06-14T18:19:53.113" v="6482"/>
        <pc:sldMkLst>
          <pc:docMk/>
          <pc:sldMk cId="1603511548" sldId="781"/>
        </pc:sldMkLst>
        <pc:spChg chg="add mod">
          <ac:chgData name="Andreas Koksrud" userId="9d9beba6-c052-407a-8599-c781a677a996" providerId="ADAL" clId="{4C89AD2D-B60A-479F-9F95-9D423A06FAEA}" dt="2024-06-14T18:19:53.113" v="6482"/>
          <ac:spMkLst>
            <pc:docMk/>
            <pc:sldMk cId="1603511548" sldId="781"/>
            <ac:spMk id="2" creationId="{C6056E56-2136-241A-E9BB-D9D23937A808}"/>
          </ac:spMkLst>
        </pc:spChg>
        <pc:spChg chg="add mod">
          <ac:chgData name="Andreas Koksrud" userId="9d9beba6-c052-407a-8599-c781a677a996" providerId="ADAL" clId="{4C89AD2D-B60A-479F-9F95-9D423A06FAEA}" dt="2024-06-14T18:19:53.113" v="6482"/>
          <ac:spMkLst>
            <pc:docMk/>
            <pc:sldMk cId="1603511548" sldId="781"/>
            <ac:spMk id="4" creationId="{C9FF8FE2-F07B-41C2-BAF8-C948892DF32C}"/>
          </ac:spMkLst>
        </pc:spChg>
      </pc:sldChg>
      <pc:sldChg chg="addSp modSp add">
        <pc:chgData name="Andreas Koksrud" userId="9d9beba6-c052-407a-8599-c781a677a996" providerId="ADAL" clId="{4C89AD2D-B60A-479F-9F95-9D423A06FAEA}" dt="2024-06-14T18:22:39.188" v="6647"/>
        <pc:sldMkLst>
          <pc:docMk/>
          <pc:sldMk cId="1881751481" sldId="782"/>
        </pc:sldMkLst>
        <pc:spChg chg="add mod">
          <ac:chgData name="Andreas Koksrud" userId="9d9beba6-c052-407a-8599-c781a677a996" providerId="ADAL" clId="{4C89AD2D-B60A-479F-9F95-9D423A06FAEA}" dt="2024-06-14T18:22:39.188" v="6647"/>
          <ac:spMkLst>
            <pc:docMk/>
            <pc:sldMk cId="1881751481" sldId="782"/>
            <ac:spMk id="2" creationId="{A8E454D4-7513-76FE-F0F9-AA83FB817781}"/>
          </ac:spMkLst>
        </pc:spChg>
        <pc:spChg chg="add mod">
          <ac:chgData name="Andreas Koksrud" userId="9d9beba6-c052-407a-8599-c781a677a996" providerId="ADAL" clId="{4C89AD2D-B60A-479F-9F95-9D423A06FAEA}" dt="2024-06-14T18:22:39.188" v="6647"/>
          <ac:spMkLst>
            <pc:docMk/>
            <pc:sldMk cId="1881751481" sldId="782"/>
            <ac:spMk id="3" creationId="{A33B68D5-760E-F568-4EA0-B1F9D33D110F}"/>
          </ac:spMkLst>
        </pc:spChg>
      </pc:sldChg>
      <pc:sldChg chg="addSp delSp modSp add del mod">
        <pc:chgData name="Andreas Koksrud" userId="9d9beba6-c052-407a-8599-c781a677a996" providerId="ADAL" clId="{4C89AD2D-B60A-479F-9F95-9D423A06FAEA}" dt="2024-08-04T15:57:33.603" v="36362" actId="20577"/>
        <pc:sldMkLst>
          <pc:docMk/>
          <pc:sldMk cId="590634226" sldId="798"/>
        </pc:sldMkLst>
        <pc:spChg chg="mod">
          <ac:chgData name="Andreas Koksrud" userId="9d9beba6-c052-407a-8599-c781a677a996" providerId="ADAL" clId="{4C89AD2D-B60A-479F-9F95-9D423A06FAEA}" dt="2024-07-15T20:57:50.370" v="23718" actId="404"/>
          <ac:spMkLst>
            <pc:docMk/>
            <pc:sldMk cId="590634226" sldId="798"/>
            <ac:spMk id="2" creationId="{E5D5B057-1D39-AC88-396C-0D888288A2E9}"/>
          </ac:spMkLst>
        </pc:spChg>
        <pc:spChg chg="add mod">
          <ac:chgData name="Andreas Koksrud" userId="9d9beba6-c052-407a-8599-c781a677a996" providerId="ADAL" clId="{4C89AD2D-B60A-479F-9F95-9D423A06FAEA}" dt="2024-06-14T18:17:49.410" v="6341"/>
          <ac:spMkLst>
            <pc:docMk/>
            <pc:sldMk cId="590634226" sldId="798"/>
            <ac:spMk id="3" creationId="{65105C58-F9B3-32B8-AC18-CA5E62777ECE}"/>
          </ac:spMkLst>
        </pc:spChg>
        <pc:spChg chg="add mod">
          <ac:chgData name="Andreas Koksrud" userId="9d9beba6-c052-407a-8599-c781a677a996" providerId="ADAL" clId="{4C89AD2D-B60A-479F-9F95-9D423A06FAEA}" dt="2024-06-14T18:17:49.410" v="6341"/>
          <ac:spMkLst>
            <pc:docMk/>
            <pc:sldMk cId="590634226" sldId="798"/>
            <ac:spMk id="6" creationId="{679A8908-ECF9-1656-E1DA-33446131C695}"/>
          </ac:spMkLst>
        </pc:spChg>
        <pc:spChg chg="mod">
          <ac:chgData name="Andreas Koksrud" userId="9d9beba6-c052-407a-8599-c781a677a996" providerId="ADAL" clId="{4C89AD2D-B60A-479F-9F95-9D423A06FAEA}" dt="2024-08-04T15:57:33.603" v="36362" actId="20577"/>
          <ac:spMkLst>
            <pc:docMk/>
            <pc:sldMk cId="590634226" sldId="798"/>
            <ac:spMk id="180" creationId="{00000000-0000-0000-0000-000000000000}"/>
          </ac:spMkLst>
        </pc:spChg>
        <pc:spChg chg="mod">
          <ac:chgData name="Andreas Koksrud" userId="9d9beba6-c052-407a-8599-c781a677a996" providerId="ADAL" clId="{4C89AD2D-B60A-479F-9F95-9D423A06FAEA}" dt="2024-07-16T13:32:19.981" v="24159" actId="5793"/>
          <ac:spMkLst>
            <pc:docMk/>
            <pc:sldMk cId="590634226" sldId="798"/>
            <ac:spMk id="181" creationId="{00000000-0000-0000-0000-000000000000}"/>
          </ac:spMkLst>
        </pc:spChg>
        <pc:picChg chg="del">
          <ac:chgData name="Andreas Koksrud" userId="9d9beba6-c052-407a-8599-c781a677a996" providerId="ADAL" clId="{4C89AD2D-B60A-479F-9F95-9D423A06FAEA}" dt="2024-07-15T20:55:53.766" v="23702" actId="478"/>
          <ac:picMkLst>
            <pc:docMk/>
            <pc:sldMk cId="590634226" sldId="798"/>
            <ac:picMk id="4" creationId="{3268E2CD-034A-0355-88E6-A9987142F20D}"/>
          </ac:picMkLst>
        </pc:picChg>
        <pc:picChg chg="add mod modCrop">
          <ac:chgData name="Andreas Koksrud" userId="9d9beba6-c052-407a-8599-c781a677a996" providerId="ADAL" clId="{4C89AD2D-B60A-479F-9F95-9D423A06FAEA}" dt="2024-07-15T20:57:56.055" v="23719" actId="1076"/>
          <ac:picMkLst>
            <pc:docMk/>
            <pc:sldMk cId="590634226" sldId="798"/>
            <ac:picMk id="10" creationId="{32062C49-EE1A-B42F-C945-526DDE8B3BB7}"/>
          </ac:picMkLst>
        </pc:picChg>
        <pc:picChg chg="add mod modCrop">
          <ac:chgData name="Andreas Koksrud" userId="9d9beba6-c052-407a-8599-c781a677a996" providerId="ADAL" clId="{4C89AD2D-B60A-479F-9F95-9D423A06FAEA}" dt="2024-07-15T20:57:56.055" v="23719" actId="1076"/>
          <ac:picMkLst>
            <pc:docMk/>
            <pc:sldMk cId="590634226" sldId="798"/>
            <ac:picMk id="12" creationId="{58E439F5-9799-5244-4021-072A0EB3A078}"/>
          </ac:picMkLst>
        </pc:picChg>
        <pc:picChg chg="add mod modCrop">
          <ac:chgData name="Andreas Koksrud" userId="9d9beba6-c052-407a-8599-c781a677a996" providerId="ADAL" clId="{4C89AD2D-B60A-479F-9F95-9D423A06FAEA}" dt="2024-07-15T20:57:56.055" v="23719" actId="1076"/>
          <ac:picMkLst>
            <pc:docMk/>
            <pc:sldMk cId="590634226" sldId="798"/>
            <ac:picMk id="14" creationId="{36ACF21A-7A5D-44E6-B3C7-1E008C1217E1}"/>
          </ac:picMkLst>
        </pc:picChg>
        <pc:cxnChg chg="add mod">
          <ac:chgData name="Andreas Koksrud" userId="9d9beba6-c052-407a-8599-c781a677a996" providerId="ADAL" clId="{4C89AD2D-B60A-479F-9F95-9D423A06FAEA}" dt="2024-07-15T20:28:05.943" v="23404" actId="14100"/>
          <ac:cxnSpMkLst>
            <pc:docMk/>
            <pc:sldMk cId="590634226" sldId="798"/>
            <ac:cxnSpMk id="7" creationId="{1D6E6058-6EBE-6103-C0FD-6FBE407F3CF1}"/>
          </ac:cxnSpMkLst>
        </pc:cxnChg>
      </pc:sldChg>
      <pc:sldChg chg="addSp delSp modSp mod">
        <pc:chgData name="Andreas Koksrud" userId="9d9beba6-c052-407a-8599-c781a677a996" providerId="ADAL" clId="{4C89AD2D-B60A-479F-9F95-9D423A06FAEA}" dt="2024-07-19T20:03:31.327" v="25952" actId="167"/>
        <pc:sldMkLst>
          <pc:docMk/>
          <pc:sldMk cId="2075912972" sldId="800"/>
        </pc:sldMkLst>
        <pc:spChg chg="add del mod">
          <ac:chgData name="Andreas Koksrud" userId="9d9beba6-c052-407a-8599-c781a677a996" providerId="ADAL" clId="{4C89AD2D-B60A-479F-9F95-9D423A06FAEA}" dt="2024-06-10T18:31:57.897" v="4313" actId="478"/>
          <ac:spMkLst>
            <pc:docMk/>
            <pc:sldMk cId="2075912972" sldId="800"/>
            <ac:spMk id="2" creationId="{3693B6DF-812A-D30B-07C5-483797096BC1}"/>
          </ac:spMkLst>
        </pc:spChg>
        <pc:spChg chg="add del mod">
          <ac:chgData name="Andreas Koksrud" userId="9d9beba6-c052-407a-8599-c781a677a996" providerId="ADAL" clId="{4C89AD2D-B60A-479F-9F95-9D423A06FAEA}" dt="2024-07-15T14:37:07.043" v="21485" actId="478"/>
          <ac:spMkLst>
            <pc:docMk/>
            <pc:sldMk cId="2075912972" sldId="800"/>
            <ac:spMk id="3" creationId="{53B799D0-11CB-460D-375B-AEFC12E824D8}"/>
          </ac:spMkLst>
        </pc:spChg>
        <pc:spChg chg="add del mod">
          <ac:chgData name="Andreas Koksrud" userId="9d9beba6-c052-407a-8599-c781a677a996" providerId="ADAL" clId="{4C89AD2D-B60A-479F-9F95-9D423A06FAEA}" dt="2024-06-14T18:11:16.122" v="5883" actId="478"/>
          <ac:spMkLst>
            <pc:docMk/>
            <pc:sldMk cId="2075912972" sldId="800"/>
            <ac:spMk id="3" creationId="{E1AEC3BE-3C95-DB99-E10A-7615495970F7}"/>
          </ac:spMkLst>
        </pc:spChg>
        <pc:spChg chg="add mod">
          <ac:chgData name="Andreas Koksrud" userId="9d9beba6-c052-407a-8599-c781a677a996" providerId="ADAL" clId="{4C89AD2D-B60A-479F-9F95-9D423A06FAEA}" dt="2024-06-14T18:11:55.283" v="5897" actId="20577"/>
          <ac:spMkLst>
            <pc:docMk/>
            <pc:sldMk cId="2075912972" sldId="800"/>
            <ac:spMk id="4" creationId="{1ED5E891-40ED-B09A-E89F-65D35B591082}"/>
          </ac:spMkLst>
        </pc:spChg>
        <pc:spChg chg="del">
          <ac:chgData name="Andreas Koksrud" userId="9d9beba6-c052-407a-8599-c781a677a996" providerId="ADAL" clId="{4C89AD2D-B60A-479F-9F95-9D423A06FAEA}" dt="2024-06-09T15:50:53.717" v="425" actId="478"/>
          <ac:spMkLst>
            <pc:docMk/>
            <pc:sldMk cId="2075912972" sldId="800"/>
            <ac:spMk id="4" creationId="{1F0030D3-C16D-0458-39A0-65E4C91CE228}"/>
          </ac:spMkLst>
        </pc:spChg>
        <pc:spChg chg="add del mod">
          <ac:chgData name="Andreas Koksrud" userId="9d9beba6-c052-407a-8599-c781a677a996" providerId="ADAL" clId="{4C89AD2D-B60A-479F-9F95-9D423A06FAEA}" dt="2024-07-15T14:37:02.720" v="21484" actId="478"/>
          <ac:spMkLst>
            <pc:docMk/>
            <pc:sldMk cId="2075912972" sldId="800"/>
            <ac:spMk id="5" creationId="{06C331F7-EF3E-5E7F-9901-C355F1A9896B}"/>
          </ac:spMkLst>
        </pc:spChg>
        <pc:spChg chg="add mod">
          <ac:chgData name="Andreas Koksrud" userId="9d9beba6-c052-407a-8599-c781a677a996" providerId="ADAL" clId="{4C89AD2D-B60A-479F-9F95-9D423A06FAEA}" dt="2024-06-14T18:12:59.308" v="5968" actId="20577"/>
          <ac:spMkLst>
            <pc:docMk/>
            <pc:sldMk cId="2075912972" sldId="800"/>
            <ac:spMk id="6" creationId="{76CBA57A-5365-481F-765B-D59ED8E8E32B}"/>
          </ac:spMkLst>
        </pc:spChg>
        <pc:spChg chg="add del mod">
          <ac:chgData name="Andreas Koksrud" userId="9d9beba6-c052-407a-8599-c781a677a996" providerId="ADAL" clId="{4C89AD2D-B60A-479F-9F95-9D423A06FAEA}" dt="2024-07-15T14:43:53.700" v="21558" actId="1038"/>
          <ac:spMkLst>
            <pc:docMk/>
            <pc:sldMk cId="2075912972" sldId="800"/>
            <ac:spMk id="10" creationId="{6EB95855-BA56-A1F6-5B13-3868BD47F00C}"/>
          </ac:spMkLst>
        </pc:spChg>
        <pc:spChg chg="del mod">
          <ac:chgData name="Andreas Koksrud" userId="9d9beba6-c052-407a-8599-c781a677a996" providerId="ADAL" clId="{4C89AD2D-B60A-479F-9F95-9D423A06FAEA}" dt="2024-07-15T14:42:06" v="21497" actId="478"/>
          <ac:spMkLst>
            <pc:docMk/>
            <pc:sldMk cId="2075912972" sldId="800"/>
            <ac:spMk id="180" creationId="{00000000-0000-0000-0000-000000000000}"/>
          </ac:spMkLst>
        </pc:spChg>
        <pc:graphicFrameChg chg="del">
          <ac:chgData name="Andreas Koksrud" userId="9d9beba6-c052-407a-8599-c781a677a996" providerId="ADAL" clId="{4C89AD2D-B60A-479F-9F95-9D423A06FAEA}" dt="2024-06-09T15:49:17.961" v="199" actId="478"/>
          <ac:graphicFrameMkLst>
            <pc:docMk/>
            <pc:sldMk cId="2075912972" sldId="800"/>
            <ac:graphicFrameMk id="3" creationId="{9988BFF9-164F-39C7-5576-A1BE9BB1B8AA}"/>
          </ac:graphicFrameMkLst>
        </pc:graphicFrameChg>
        <pc:picChg chg="add del">
          <ac:chgData name="Andreas Koksrud" userId="9d9beba6-c052-407a-8599-c781a677a996" providerId="ADAL" clId="{4C89AD2D-B60A-479F-9F95-9D423A06FAEA}" dt="2024-07-15T14:37:44.324" v="21487" actId="478"/>
          <ac:picMkLst>
            <pc:docMk/>
            <pc:sldMk cId="2075912972" sldId="800"/>
            <ac:picMk id="8" creationId="{62167B15-F5E3-E583-EC16-9CAF70336E54}"/>
          </ac:picMkLst>
        </pc:picChg>
        <pc:picChg chg="add del mod">
          <ac:chgData name="Andreas Koksrud" userId="9d9beba6-c052-407a-8599-c781a677a996" providerId="ADAL" clId="{4C89AD2D-B60A-479F-9F95-9D423A06FAEA}" dt="2024-07-15T16:15:16.965" v="21559" actId="478"/>
          <ac:picMkLst>
            <pc:docMk/>
            <pc:sldMk cId="2075912972" sldId="800"/>
            <ac:picMk id="1025" creationId="{6FBDA781-1268-1576-E4ED-765D8F09E366}"/>
          </ac:picMkLst>
        </pc:picChg>
        <pc:picChg chg="add mod">
          <ac:chgData name="Andreas Koksrud" userId="9d9beba6-c052-407a-8599-c781a677a996" providerId="ADAL" clId="{4C89AD2D-B60A-479F-9F95-9D423A06FAEA}" dt="2024-07-19T20:03:31.327" v="25952" actId="167"/>
          <ac:picMkLst>
            <pc:docMk/>
            <pc:sldMk cId="2075912972" sldId="800"/>
            <ac:picMk id="1026" creationId="{04162DF8-DA6B-0C05-E682-1ACFDB6ABE61}"/>
          </ac:picMkLst>
        </pc:picChg>
      </pc:sldChg>
      <pc:sldChg chg="addSp modSp add">
        <pc:chgData name="Andreas Koksrud" userId="9d9beba6-c052-407a-8599-c781a677a996" providerId="ADAL" clId="{4C89AD2D-B60A-479F-9F95-9D423A06FAEA}" dt="2024-06-14T18:19:57.129" v="6485"/>
        <pc:sldMkLst>
          <pc:docMk/>
          <pc:sldMk cId="1498060418" sldId="802"/>
        </pc:sldMkLst>
        <pc:spChg chg="add mod">
          <ac:chgData name="Andreas Koksrud" userId="9d9beba6-c052-407a-8599-c781a677a996" providerId="ADAL" clId="{4C89AD2D-B60A-479F-9F95-9D423A06FAEA}" dt="2024-06-14T18:19:57.129" v="6485"/>
          <ac:spMkLst>
            <pc:docMk/>
            <pc:sldMk cId="1498060418" sldId="802"/>
            <ac:spMk id="2" creationId="{1506A2A6-01BE-3807-1B4A-B4198C00C4E9}"/>
          </ac:spMkLst>
        </pc:spChg>
        <pc:spChg chg="add mod">
          <ac:chgData name="Andreas Koksrud" userId="9d9beba6-c052-407a-8599-c781a677a996" providerId="ADAL" clId="{4C89AD2D-B60A-479F-9F95-9D423A06FAEA}" dt="2024-06-14T18:19:57.129" v="6485"/>
          <ac:spMkLst>
            <pc:docMk/>
            <pc:sldMk cId="1498060418" sldId="802"/>
            <ac:spMk id="4" creationId="{99B9AFAD-6D20-4299-CD50-D8A4B3C2D385}"/>
          </ac:spMkLst>
        </pc:spChg>
      </pc:sldChg>
      <pc:sldChg chg="addSp modSp add del">
        <pc:chgData name="Andreas Koksrud" userId="9d9beba6-c052-407a-8599-c781a677a996" providerId="ADAL" clId="{4C89AD2D-B60A-479F-9F95-9D423A06FAEA}" dt="2024-06-17T18:10:13.163" v="11224" actId="47"/>
        <pc:sldMkLst>
          <pc:docMk/>
          <pc:sldMk cId="2074140981" sldId="806"/>
        </pc:sldMkLst>
        <pc:spChg chg="add mod">
          <ac:chgData name="Andreas Koksrud" userId="9d9beba6-c052-407a-8599-c781a677a996" providerId="ADAL" clId="{4C89AD2D-B60A-479F-9F95-9D423A06FAEA}" dt="2024-06-14T18:13:57.536" v="6012"/>
          <ac:spMkLst>
            <pc:docMk/>
            <pc:sldMk cId="2074140981" sldId="806"/>
            <ac:spMk id="2" creationId="{A0A3E52D-E5C4-439F-2168-A42F84116653}"/>
          </ac:spMkLst>
        </pc:spChg>
        <pc:spChg chg="add mod">
          <ac:chgData name="Andreas Koksrud" userId="9d9beba6-c052-407a-8599-c781a677a996" providerId="ADAL" clId="{4C89AD2D-B60A-479F-9F95-9D423A06FAEA}" dt="2024-06-14T18:13:57.536" v="6012"/>
          <ac:spMkLst>
            <pc:docMk/>
            <pc:sldMk cId="2074140981" sldId="806"/>
            <ac:spMk id="5" creationId="{AF748C7A-0731-52F6-CE04-41EDF11833D2}"/>
          </ac:spMkLst>
        </pc:spChg>
      </pc:sldChg>
      <pc:sldChg chg="addSp delSp modSp add mod">
        <pc:chgData name="Andreas Koksrud" userId="9d9beba6-c052-407a-8599-c781a677a996" providerId="ADAL" clId="{4C89AD2D-B60A-479F-9F95-9D423A06FAEA}" dt="2024-08-03T09:37:53.405" v="35379" actId="20577"/>
        <pc:sldMkLst>
          <pc:docMk/>
          <pc:sldMk cId="3317680748" sldId="807"/>
        </pc:sldMkLst>
        <pc:spChg chg="add mod">
          <ac:chgData name="Andreas Koksrud" userId="9d9beba6-c052-407a-8599-c781a677a996" providerId="ADAL" clId="{4C89AD2D-B60A-479F-9F95-9D423A06FAEA}" dt="2024-08-03T09:37:53.405" v="35379" actId="20577"/>
          <ac:spMkLst>
            <pc:docMk/>
            <pc:sldMk cId="3317680748" sldId="807"/>
            <ac:spMk id="2" creationId="{E790474C-3E04-C03F-BF67-0BA659D86857}"/>
          </ac:spMkLst>
        </pc:spChg>
        <pc:spChg chg="add mod">
          <ac:chgData name="Andreas Koksrud" userId="9d9beba6-c052-407a-8599-c781a677a996" providerId="ADAL" clId="{4C89AD2D-B60A-479F-9F95-9D423A06FAEA}" dt="2024-06-17T18:12:10.157" v="11233" actId="11530"/>
          <ac:spMkLst>
            <pc:docMk/>
            <pc:sldMk cId="3317680748" sldId="807"/>
            <ac:spMk id="7" creationId="{C4CCF74F-5A2B-0D8E-CDA1-81EAB6E74DC1}"/>
          </ac:spMkLst>
        </pc:spChg>
        <pc:spChg chg="add mod">
          <ac:chgData name="Andreas Koksrud" userId="9d9beba6-c052-407a-8599-c781a677a996" providerId="ADAL" clId="{4C89AD2D-B60A-479F-9F95-9D423A06FAEA}" dt="2024-06-17T18:16:54.441" v="11272" actId="1036"/>
          <ac:spMkLst>
            <pc:docMk/>
            <pc:sldMk cId="3317680748" sldId="807"/>
            <ac:spMk id="10" creationId="{65387593-585B-34A1-F056-D012757079DC}"/>
          </ac:spMkLst>
        </pc:spChg>
        <pc:spChg chg="add mod">
          <ac:chgData name="Andreas Koksrud" userId="9d9beba6-c052-407a-8599-c781a677a996" providerId="ADAL" clId="{4C89AD2D-B60A-479F-9F95-9D423A06FAEA}" dt="2024-06-14T18:13:59.279" v="6013"/>
          <ac:spMkLst>
            <pc:docMk/>
            <pc:sldMk cId="3317680748" sldId="807"/>
            <ac:spMk id="11" creationId="{4F97F8D0-C9FD-DEEA-8FAF-2FA72AB0D3C6}"/>
          </ac:spMkLst>
        </pc:spChg>
        <pc:spChg chg="add mod">
          <ac:chgData name="Andreas Koksrud" userId="9d9beba6-c052-407a-8599-c781a677a996" providerId="ADAL" clId="{4C89AD2D-B60A-479F-9F95-9D423A06FAEA}" dt="2024-06-14T18:13:59.279" v="6013"/>
          <ac:spMkLst>
            <pc:docMk/>
            <pc:sldMk cId="3317680748" sldId="807"/>
            <ac:spMk id="12" creationId="{F1558967-4E8F-A5E3-17A5-DF5F57A5BB0E}"/>
          </ac:spMkLst>
        </pc:spChg>
        <pc:spChg chg="add mod">
          <ac:chgData name="Andreas Koksrud" userId="9d9beba6-c052-407a-8599-c781a677a996" providerId="ADAL" clId="{4C89AD2D-B60A-479F-9F95-9D423A06FAEA}" dt="2024-06-17T18:17:01.876" v="11275" actId="1036"/>
          <ac:spMkLst>
            <pc:docMk/>
            <pc:sldMk cId="3317680748" sldId="807"/>
            <ac:spMk id="13" creationId="{9A0364D7-2F9D-221D-179C-B5C437DDEDAE}"/>
          </ac:spMkLst>
        </pc:spChg>
        <pc:picChg chg="mod modCrop">
          <ac:chgData name="Andreas Koksrud" userId="9d9beba6-c052-407a-8599-c781a677a996" providerId="ADAL" clId="{4C89AD2D-B60A-479F-9F95-9D423A06FAEA}" dt="2024-06-17T18:15:56.168" v="11244" actId="732"/>
          <ac:picMkLst>
            <pc:docMk/>
            <pc:sldMk cId="3317680748" sldId="807"/>
            <ac:picMk id="3" creationId="{EEE812BB-94BC-E75C-8D73-F5325A8C9C2F}"/>
          </ac:picMkLst>
        </pc:picChg>
        <pc:picChg chg="mod">
          <ac:chgData name="Andreas Koksrud" userId="9d9beba6-c052-407a-8599-c781a677a996" providerId="ADAL" clId="{4C89AD2D-B60A-479F-9F95-9D423A06FAEA}" dt="2024-06-17T18:15:39.707" v="11240" actId="14100"/>
          <ac:picMkLst>
            <pc:docMk/>
            <pc:sldMk cId="3317680748" sldId="807"/>
            <ac:picMk id="4" creationId="{86EF8AC2-1FA4-0668-002B-4B6191EFAA6F}"/>
          </ac:picMkLst>
        </pc:picChg>
        <pc:picChg chg="del">
          <ac:chgData name="Andreas Koksrud" userId="9d9beba6-c052-407a-8599-c781a677a996" providerId="ADAL" clId="{4C89AD2D-B60A-479F-9F95-9D423A06FAEA}" dt="2024-06-17T18:15:25.651" v="11234" actId="478"/>
          <ac:picMkLst>
            <pc:docMk/>
            <pc:sldMk cId="3317680748" sldId="807"/>
            <ac:picMk id="5" creationId="{22851178-26BC-966B-A70F-54643C45EFE4}"/>
          </ac:picMkLst>
        </pc:picChg>
        <pc:picChg chg="add mod">
          <ac:chgData name="Andreas Koksrud" userId="9d9beba6-c052-407a-8599-c781a677a996" providerId="ADAL" clId="{4C89AD2D-B60A-479F-9F95-9D423A06FAEA}" dt="2024-07-31T19:35:30.676" v="31937" actId="1035"/>
          <ac:picMkLst>
            <pc:docMk/>
            <pc:sldMk cId="3317680748" sldId="807"/>
            <ac:picMk id="9" creationId="{3ECBF583-91C0-AB3A-CE19-5A3DEFBD8BFD}"/>
          </ac:picMkLst>
        </pc:picChg>
        <pc:cxnChg chg="add mod">
          <ac:chgData name="Andreas Koksrud" userId="9d9beba6-c052-407a-8599-c781a677a996" providerId="ADAL" clId="{4C89AD2D-B60A-479F-9F95-9D423A06FAEA}" dt="2024-06-14T14:56:19.291" v="5372" actId="14100"/>
          <ac:cxnSpMkLst>
            <pc:docMk/>
            <pc:sldMk cId="3317680748" sldId="807"/>
            <ac:cxnSpMk id="6" creationId="{BDFC12F6-9CA7-A05A-3CB7-614F06B779EE}"/>
          </ac:cxnSpMkLst>
        </pc:cxnChg>
      </pc:sldChg>
      <pc:sldChg chg="addSp delSp modSp add mod">
        <pc:chgData name="Andreas Koksrud" userId="9d9beba6-c052-407a-8599-c781a677a996" providerId="ADAL" clId="{4C89AD2D-B60A-479F-9F95-9D423A06FAEA}" dt="2024-06-17T18:36:44.785" v="11283" actId="478"/>
        <pc:sldMkLst>
          <pc:docMk/>
          <pc:sldMk cId="197388729" sldId="808"/>
        </pc:sldMkLst>
        <pc:spChg chg="add mod">
          <ac:chgData name="Andreas Koksrud" userId="9d9beba6-c052-407a-8599-c781a677a996" providerId="ADAL" clId="{4C89AD2D-B60A-479F-9F95-9D423A06FAEA}" dt="2024-06-14T18:14:00.897" v="6014"/>
          <ac:spMkLst>
            <pc:docMk/>
            <pc:sldMk cId="197388729" sldId="808"/>
            <ac:spMk id="4" creationId="{A58682F4-4B56-74F7-AAB1-BFAA25487457}"/>
          </ac:spMkLst>
        </pc:spChg>
        <pc:spChg chg="add mod">
          <ac:chgData name="Andreas Koksrud" userId="9d9beba6-c052-407a-8599-c781a677a996" providerId="ADAL" clId="{4C89AD2D-B60A-479F-9F95-9D423A06FAEA}" dt="2024-06-14T18:14:00.897" v="6014"/>
          <ac:spMkLst>
            <pc:docMk/>
            <pc:sldMk cId="197388729" sldId="808"/>
            <ac:spMk id="5" creationId="{4E339DD2-A12E-A0D1-41B4-089F9F222ED1}"/>
          </ac:spMkLst>
        </pc:spChg>
        <pc:spChg chg="del mod">
          <ac:chgData name="Andreas Koksrud" userId="9d9beba6-c052-407a-8599-c781a677a996" providerId="ADAL" clId="{4C89AD2D-B60A-479F-9F95-9D423A06FAEA}" dt="2024-06-17T18:36:44.785" v="11283" actId="478"/>
          <ac:spMkLst>
            <pc:docMk/>
            <pc:sldMk cId="197388729" sldId="808"/>
            <ac:spMk id="6" creationId="{368EF28D-23AD-D8A3-05B5-AAD612FE36D2}"/>
          </ac:spMkLst>
        </pc:spChg>
      </pc:sldChg>
      <pc:sldChg chg="addSp modSp add del">
        <pc:chgData name="Andreas Koksrud" userId="9d9beba6-c052-407a-8599-c781a677a996" providerId="ADAL" clId="{4C89AD2D-B60A-479F-9F95-9D423A06FAEA}" dt="2024-06-17T18:10:10.247" v="11223" actId="47"/>
        <pc:sldMkLst>
          <pc:docMk/>
          <pc:sldMk cId="1335476865" sldId="813"/>
        </pc:sldMkLst>
        <pc:spChg chg="add mod">
          <ac:chgData name="Andreas Koksrud" userId="9d9beba6-c052-407a-8599-c781a677a996" providerId="ADAL" clId="{4C89AD2D-B60A-479F-9F95-9D423A06FAEA}" dt="2024-06-14T18:13:56.306" v="6011"/>
          <ac:spMkLst>
            <pc:docMk/>
            <pc:sldMk cId="1335476865" sldId="813"/>
            <ac:spMk id="5" creationId="{E5FA0D71-A021-C3A2-17ED-CB5FA788F074}"/>
          </ac:spMkLst>
        </pc:spChg>
        <pc:spChg chg="add mod">
          <ac:chgData name="Andreas Koksrud" userId="9d9beba6-c052-407a-8599-c781a677a996" providerId="ADAL" clId="{4C89AD2D-B60A-479F-9F95-9D423A06FAEA}" dt="2024-06-14T18:13:56.306" v="6011"/>
          <ac:spMkLst>
            <pc:docMk/>
            <pc:sldMk cId="1335476865" sldId="813"/>
            <ac:spMk id="6" creationId="{116329B5-A283-2AFA-F431-7D8812DA7345}"/>
          </ac:spMkLst>
        </pc:spChg>
      </pc:sldChg>
      <pc:sldChg chg="addSp modSp add mod">
        <pc:chgData name="Andreas Koksrud" userId="9d9beba6-c052-407a-8599-c781a677a996" providerId="ADAL" clId="{4C89AD2D-B60A-479F-9F95-9D423A06FAEA}" dt="2024-08-04T16:07:44.965" v="36508" actId="20577"/>
        <pc:sldMkLst>
          <pc:docMk/>
          <pc:sldMk cId="248187023" sldId="814"/>
        </pc:sldMkLst>
        <pc:spChg chg="add mod">
          <ac:chgData name="Andreas Koksrud" userId="9d9beba6-c052-407a-8599-c781a677a996" providerId="ADAL" clId="{4C89AD2D-B60A-479F-9F95-9D423A06FAEA}" dt="2024-06-14T18:18:10.943" v="6344"/>
          <ac:spMkLst>
            <pc:docMk/>
            <pc:sldMk cId="248187023" sldId="814"/>
            <ac:spMk id="4" creationId="{982AC858-077B-83FC-1056-2C3D9285BC8E}"/>
          </ac:spMkLst>
        </pc:spChg>
        <pc:spChg chg="add mod">
          <ac:chgData name="Andreas Koksrud" userId="9d9beba6-c052-407a-8599-c781a677a996" providerId="ADAL" clId="{4C89AD2D-B60A-479F-9F95-9D423A06FAEA}" dt="2024-06-14T18:18:10.943" v="6344"/>
          <ac:spMkLst>
            <pc:docMk/>
            <pc:sldMk cId="248187023" sldId="814"/>
            <ac:spMk id="5" creationId="{9D69FA28-12F4-38E1-C193-CC0429BD3868}"/>
          </ac:spMkLst>
        </pc:spChg>
        <pc:spChg chg="add mod">
          <ac:chgData name="Andreas Koksrud" userId="9d9beba6-c052-407a-8599-c781a677a996" providerId="ADAL" clId="{4C89AD2D-B60A-479F-9F95-9D423A06FAEA}" dt="2024-07-16T13:30:47.733" v="24069" actId="1035"/>
          <ac:spMkLst>
            <pc:docMk/>
            <pc:sldMk cId="248187023" sldId="814"/>
            <ac:spMk id="6" creationId="{DFB21DF8-CA64-640D-BF47-5EE194339520}"/>
          </ac:spMkLst>
        </pc:spChg>
        <pc:spChg chg="add mod">
          <ac:chgData name="Andreas Koksrud" userId="9d9beba6-c052-407a-8599-c781a677a996" providerId="ADAL" clId="{4C89AD2D-B60A-479F-9F95-9D423A06FAEA}" dt="2024-07-16T13:31:28.367" v="24093" actId="14100"/>
          <ac:spMkLst>
            <pc:docMk/>
            <pc:sldMk cId="248187023" sldId="814"/>
            <ac:spMk id="7" creationId="{6F25A99D-8ED4-7119-D181-E4DE2A17A1BE}"/>
          </ac:spMkLst>
        </pc:spChg>
        <pc:spChg chg="mod">
          <ac:chgData name="Andreas Koksrud" userId="9d9beba6-c052-407a-8599-c781a677a996" providerId="ADAL" clId="{4C89AD2D-B60A-479F-9F95-9D423A06FAEA}" dt="2024-08-04T16:07:44.965" v="36508" actId="20577"/>
          <ac:spMkLst>
            <pc:docMk/>
            <pc:sldMk cId="248187023" sldId="814"/>
            <ac:spMk id="180" creationId="{00000000-0000-0000-0000-000000000000}"/>
          </ac:spMkLst>
        </pc:spChg>
      </pc:sldChg>
      <pc:sldChg chg="addSp modSp add mod">
        <pc:chgData name="Andreas Koksrud" userId="9d9beba6-c052-407a-8599-c781a677a996" providerId="ADAL" clId="{4C89AD2D-B60A-479F-9F95-9D423A06FAEA}" dt="2024-08-04T16:07:33.827" v="36485" actId="20577"/>
        <pc:sldMkLst>
          <pc:docMk/>
          <pc:sldMk cId="2920848915" sldId="815"/>
        </pc:sldMkLst>
        <pc:spChg chg="add mod">
          <ac:chgData name="Andreas Koksrud" userId="9d9beba6-c052-407a-8599-c781a677a996" providerId="ADAL" clId="{4C89AD2D-B60A-479F-9F95-9D423A06FAEA}" dt="2024-06-14T18:18:12.240" v="6345"/>
          <ac:spMkLst>
            <pc:docMk/>
            <pc:sldMk cId="2920848915" sldId="815"/>
            <ac:spMk id="3" creationId="{135AE391-0AC2-8879-72DE-D0FE148306CD}"/>
          </ac:spMkLst>
        </pc:spChg>
        <pc:spChg chg="add mod">
          <ac:chgData name="Andreas Koksrud" userId="9d9beba6-c052-407a-8599-c781a677a996" providerId="ADAL" clId="{4C89AD2D-B60A-479F-9F95-9D423A06FAEA}" dt="2024-06-14T18:18:12.240" v="6345"/>
          <ac:spMkLst>
            <pc:docMk/>
            <pc:sldMk cId="2920848915" sldId="815"/>
            <ac:spMk id="4" creationId="{F58B80D0-A570-42EB-0004-4602DD0F1A72}"/>
          </ac:spMkLst>
        </pc:spChg>
        <pc:spChg chg="add mod">
          <ac:chgData name="Andreas Koksrud" userId="9d9beba6-c052-407a-8599-c781a677a996" providerId="ADAL" clId="{4C89AD2D-B60A-479F-9F95-9D423A06FAEA}" dt="2024-07-16T13:29:10.662" v="24035" actId="208"/>
          <ac:spMkLst>
            <pc:docMk/>
            <pc:sldMk cId="2920848915" sldId="815"/>
            <ac:spMk id="5" creationId="{AA9519E6-5413-DC1F-D112-E1E955109FC5}"/>
          </ac:spMkLst>
        </pc:spChg>
        <pc:spChg chg="add mod">
          <ac:chgData name="Andreas Koksrud" userId="9d9beba6-c052-407a-8599-c781a677a996" providerId="ADAL" clId="{4C89AD2D-B60A-479F-9F95-9D423A06FAEA}" dt="2024-07-16T13:33:45.409" v="24161" actId="14100"/>
          <ac:spMkLst>
            <pc:docMk/>
            <pc:sldMk cId="2920848915" sldId="815"/>
            <ac:spMk id="6" creationId="{EA7435AB-135C-8823-3B7C-480E86BC08A5}"/>
          </ac:spMkLst>
        </pc:spChg>
        <pc:spChg chg="mod">
          <ac:chgData name="Andreas Koksrud" userId="9d9beba6-c052-407a-8599-c781a677a996" providerId="ADAL" clId="{4C89AD2D-B60A-479F-9F95-9D423A06FAEA}" dt="2024-08-04T16:07:33.827" v="36485" actId="20577"/>
          <ac:spMkLst>
            <pc:docMk/>
            <pc:sldMk cId="2920848915" sldId="815"/>
            <ac:spMk id="180" creationId="{00000000-0000-0000-0000-000000000000}"/>
          </ac:spMkLst>
        </pc:spChg>
      </pc:sldChg>
      <pc:sldChg chg="addSp delSp modSp add mod">
        <pc:chgData name="Andreas Koksrud" userId="9d9beba6-c052-407a-8599-c781a677a996" providerId="ADAL" clId="{4C89AD2D-B60A-479F-9F95-9D423A06FAEA}" dt="2024-08-04T16:07:28.213" v="36468" actId="20577"/>
        <pc:sldMkLst>
          <pc:docMk/>
          <pc:sldMk cId="2825686732" sldId="816"/>
        </pc:sldMkLst>
        <pc:spChg chg="add mod">
          <ac:chgData name="Andreas Koksrud" userId="9d9beba6-c052-407a-8599-c781a677a996" providerId="ADAL" clId="{4C89AD2D-B60A-479F-9F95-9D423A06FAEA}" dt="2024-06-14T18:18:13.939" v="6346"/>
          <ac:spMkLst>
            <pc:docMk/>
            <pc:sldMk cId="2825686732" sldId="816"/>
            <ac:spMk id="2" creationId="{AE75409C-3DD4-ADA2-A349-837645746B45}"/>
          </ac:spMkLst>
        </pc:spChg>
        <pc:spChg chg="add mod">
          <ac:chgData name="Andreas Koksrud" userId="9d9beba6-c052-407a-8599-c781a677a996" providerId="ADAL" clId="{4C89AD2D-B60A-479F-9F95-9D423A06FAEA}" dt="2024-06-14T18:18:13.939" v="6346"/>
          <ac:spMkLst>
            <pc:docMk/>
            <pc:sldMk cId="2825686732" sldId="816"/>
            <ac:spMk id="5" creationId="{FC6163A4-D287-BE29-35BF-ECAFB86F98FC}"/>
          </ac:spMkLst>
        </pc:spChg>
        <pc:spChg chg="mod">
          <ac:chgData name="Andreas Koksrud" userId="9d9beba6-c052-407a-8599-c781a677a996" providerId="ADAL" clId="{4C89AD2D-B60A-479F-9F95-9D423A06FAEA}" dt="2024-08-04T16:07:28.213" v="36468" actId="20577"/>
          <ac:spMkLst>
            <pc:docMk/>
            <pc:sldMk cId="2825686732" sldId="816"/>
            <ac:spMk id="180" creationId="{00000000-0000-0000-0000-000000000000}"/>
          </ac:spMkLst>
        </pc:spChg>
        <pc:picChg chg="del mod modCrop">
          <ac:chgData name="Andreas Koksrud" userId="9d9beba6-c052-407a-8599-c781a677a996" providerId="ADAL" clId="{4C89AD2D-B60A-479F-9F95-9D423A06FAEA}" dt="2024-07-16T14:14:37.817" v="25392" actId="478"/>
          <ac:picMkLst>
            <pc:docMk/>
            <pc:sldMk cId="2825686732" sldId="816"/>
            <ac:picMk id="7" creationId="{051CF5BC-80FB-B094-F159-E8B283C64781}"/>
          </ac:picMkLst>
        </pc:picChg>
        <pc:picChg chg="add mod">
          <ac:chgData name="Andreas Koksrud" userId="9d9beba6-c052-407a-8599-c781a677a996" providerId="ADAL" clId="{4C89AD2D-B60A-479F-9F95-9D423A06FAEA}" dt="2024-07-16T14:13:56.726" v="25361" actId="14100"/>
          <ac:picMkLst>
            <pc:docMk/>
            <pc:sldMk cId="2825686732" sldId="816"/>
            <ac:picMk id="8" creationId="{439A1436-276C-00CE-D626-B41FB74BE9FB}"/>
          </ac:picMkLst>
        </pc:picChg>
        <pc:picChg chg="add mod">
          <ac:chgData name="Andreas Koksrud" userId="9d9beba6-c052-407a-8599-c781a677a996" providerId="ADAL" clId="{4C89AD2D-B60A-479F-9F95-9D423A06FAEA}" dt="2024-07-16T14:15:07.540" v="25397" actId="1076"/>
          <ac:picMkLst>
            <pc:docMk/>
            <pc:sldMk cId="2825686732" sldId="816"/>
            <ac:picMk id="10" creationId="{BD160440-249F-7C67-C979-F9A5BA242F98}"/>
          </ac:picMkLst>
        </pc:picChg>
      </pc:sldChg>
      <pc:sldChg chg="addSp modSp add mod">
        <pc:chgData name="Andreas Koksrud" userId="9d9beba6-c052-407a-8599-c781a677a996" providerId="ADAL" clId="{4C89AD2D-B60A-479F-9F95-9D423A06FAEA}" dt="2024-08-04T16:07:14.857" v="36422" actId="20577"/>
        <pc:sldMkLst>
          <pc:docMk/>
          <pc:sldMk cId="3012956304" sldId="817"/>
        </pc:sldMkLst>
        <pc:spChg chg="add mod">
          <ac:chgData name="Andreas Koksrud" userId="9d9beba6-c052-407a-8599-c781a677a996" providerId="ADAL" clId="{4C89AD2D-B60A-479F-9F95-9D423A06FAEA}" dt="2024-06-14T18:18:16.014" v="6347"/>
          <ac:spMkLst>
            <pc:docMk/>
            <pc:sldMk cId="3012956304" sldId="817"/>
            <ac:spMk id="3" creationId="{D30D5FEC-AFFE-2542-B83F-F3783C0A52A8}"/>
          </ac:spMkLst>
        </pc:spChg>
        <pc:spChg chg="add mod">
          <ac:chgData name="Andreas Koksrud" userId="9d9beba6-c052-407a-8599-c781a677a996" providerId="ADAL" clId="{4C89AD2D-B60A-479F-9F95-9D423A06FAEA}" dt="2024-06-14T18:18:16.014" v="6347"/>
          <ac:spMkLst>
            <pc:docMk/>
            <pc:sldMk cId="3012956304" sldId="817"/>
            <ac:spMk id="4" creationId="{782EE758-968B-A34F-9A95-9495D1837EC8}"/>
          </ac:spMkLst>
        </pc:spChg>
        <pc:spChg chg="add mod">
          <ac:chgData name="Andreas Koksrud" userId="9d9beba6-c052-407a-8599-c781a677a996" providerId="ADAL" clId="{4C89AD2D-B60A-479F-9F95-9D423A06FAEA}" dt="2024-07-16T14:23:11.805" v="25412" actId="1038"/>
          <ac:spMkLst>
            <pc:docMk/>
            <pc:sldMk cId="3012956304" sldId="817"/>
            <ac:spMk id="5" creationId="{D3387783-D64E-1205-7EB0-0EEC7313F540}"/>
          </ac:spMkLst>
        </pc:spChg>
        <pc:spChg chg="mod">
          <ac:chgData name="Andreas Koksrud" userId="9d9beba6-c052-407a-8599-c781a677a996" providerId="ADAL" clId="{4C89AD2D-B60A-479F-9F95-9D423A06FAEA}" dt="2024-08-04T16:07:14.857" v="36422" actId="20577"/>
          <ac:spMkLst>
            <pc:docMk/>
            <pc:sldMk cId="3012956304" sldId="817"/>
            <ac:spMk id="180" creationId="{00000000-0000-0000-0000-000000000000}"/>
          </ac:spMkLst>
        </pc:spChg>
        <pc:spChg chg="mod">
          <ac:chgData name="Andreas Koksrud" userId="9d9beba6-c052-407a-8599-c781a677a996" providerId="ADAL" clId="{4C89AD2D-B60A-479F-9F95-9D423A06FAEA}" dt="2024-07-05T19:30:37.591" v="20671" actId="6549"/>
          <ac:spMkLst>
            <pc:docMk/>
            <pc:sldMk cId="3012956304" sldId="817"/>
            <ac:spMk id="181" creationId="{00000000-0000-0000-0000-000000000000}"/>
          </ac:spMkLst>
        </pc:spChg>
      </pc:sldChg>
      <pc:sldChg chg="addSp modSp add mod">
        <pc:chgData name="Andreas Koksrud" userId="9d9beba6-c052-407a-8599-c781a677a996" providerId="ADAL" clId="{4C89AD2D-B60A-479F-9F95-9D423A06FAEA}" dt="2024-08-04T16:07:21.167" v="36445" actId="20577"/>
        <pc:sldMkLst>
          <pc:docMk/>
          <pc:sldMk cId="958133851" sldId="818"/>
        </pc:sldMkLst>
        <pc:spChg chg="add mod">
          <ac:chgData name="Andreas Koksrud" userId="9d9beba6-c052-407a-8599-c781a677a996" providerId="ADAL" clId="{4C89AD2D-B60A-479F-9F95-9D423A06FAEA}" dt="2024-06-14T18:18:17.044" v="6348"/>
          <ac:spMkLst>
            <pc:docMk/>
            <pc:sldMk cId="958133851" sldId="818"/>
            <ac:spMk id="2" creationId="{817F8C65-9EDB-6E79-B7B3-D68730854EA7}"/>
          </ac:spMkLst>
        </pc:spChg>
        <pc:spChg chg="mod">
          <ac:chgData name="Andreas Koksrud" userId="9d9beba6-c052-407a-8599-c781a677a996" providerId="ADAL" clId="{4C89AD2D-B60A-479F-9F95-9D423A06FAEA}" dt="2024-07-05T19:31:05.544" v="20714" actId="20577"/>
          <ac:spMkLst>
            <pc:docMk/>
            <pc:sldMk cId="958133851" sldId="818"/>
            <ac:spMk id="4" creationId="{37EF3563-5B7A-5CA5-59AD-483E13C51ACD}"/>
          </ac:spMkLst>
        </pc:spChg>
        <pc:spChg chg="add mod">
          <ac:chgData name="Andreas Koksrud" userId="9d9beba6-c052-407a-8599-c781a677a996" providerId="ADAL" clId="{4C89AD2D-B60A-479F-9F95-9D423A06FAEA}" dt="2024-06-14T18:18:17.044" v="6348"/>
          <ac:spMkLst>
            <pc:docMk/>
            <pc:sldMk cId="958133851" sldId="818"/>
            <ac:spMk id="5" creationId="{C751BA6C-2C9E-F12C-680F-73722C63B520}"/>
          </ac:spMkLst>
        </pc:spChg>
        <pc:spChg chg="mod">
          <ac:chgData name="Andreas Koksrud" userId="9d9beba6-c052-407a-8599-c781a677a996" providerId="ADAL" clId="{4C89AD2D-B60A-479F-9F95-9D423A06FAEA}" dt="2024-08-04T16:07:21.167" v="36445" actId="20577"/>
          <ac:spMkLst>
            <pc:docMk/>
            <pc:sldMk cId="958133851" sldId="818"/>
            <ac:spMk id="180" creationId="{00000000-0000-0000-0000-000000000000}"/>
          </ac:spMkLst>
        </pc:spChg>
      </pc:sldChg>
      <pc:sldChg chg="addSp modSp add mod">
        <pc:chgData name="Andreas Koksrud" userId="9d9beba6-c052-407a-8599-c781a677a996" providerId="ADAL" clId="{4C89AD2D-B60A-479F-9F95-9D423A06FAEA}" dt="2024-08-04T16:16:32.358" v="36547" actId="20577"/>
        <pc:sldMkLst>
          <pc:docMk/>
          <pc:sldMk cId="3123567294" sldId="819"/>
        </pc:sldMkLst>
        <pc:spChg chg="add mod">
          <ac:chgData name="Andreas Koksrud" userId="9d9beba6-c052-407a-8599-c781a677a996" providerId="ADAL" clId="{4C89AD2D-B60A-479F-9F95-9D423A06FAEA}" dt="2024-06-14T18:18:18.830" v="6349"/>
          <ac:spMkLst>
            <pc:docMk/>
            <pc:sldMk cId="3123567294" sldId="819"/>
            <ac:spMk id="2" creationId="{ADA53732-5FDD-BE78-A650-670F214539DF}"/>
          </ac:spMkLst>
        </pc:spChg>
        <pc:spChg chg="add mod">
          <ac:chgData name="Andreas Koksrud" userId="9d9beba6-c052-407a-8599-c781a677a996" providerId="ADAL" clId="{4C89AD2D-B60A-479F-9F95-9D423A06FAEA}" dt="2024-06-14T18:18:18.830" v="6349"/>
          <ac:spMkLst>
            <pc:docMk/>
            <pc:sldMk cId="3123567294" sldId="819"/>
            <ac:spMk id="3" creationId="{41465CF4-20DA-163A-99C6-1D2297ACF95C}"/>
          </ac:spMkLst>
        </pc:spChg>
        <pc:spChg chg="mod">
          <ac:chgData name="Andreas Koksrud" userId="9d9beba6-c052-407a-8599-c781a677a996" providerId="ADAL" clId="{4C89AD2D-B60A-479F-9F95-9D423A06FAEA}" dt="2024-08-04T16:16:32.358" v="36547" actId="20577"/>
          <ac:spMkLst>
            <pc:docMk/>
            <pc:sldMk cId="3123567294" sldId="819"/>
            <ac:spMk id="180" creationId="{00000000-0000-0000-0000-000000000000}"/>
          </ac:spMkLst>
        </pc:spChg>
      </pc:sldChg>
      <pc:sldChg chg="addSp delSp modSp add mod">
        <pc:chgData name="Andreas Koksrud" userId="9d9beba6-c052-407a-8599-c781a677a996" providerId="ADAL" clId="{4C89AD2D-B60A-479F-9F95-9D423A06FAEA}" dt="2024-08-06T13:18:56.286" v="38929" actId="20577"/>
        <pc:sldMkLst>
          <pc:docMk/>
          <pc:sldMk cId="2810975730" sldId="820"/>
        </pc:sldMkLst>
        <pc:spChg chg="del">
          <ac:chgData name="Andreas Koksrud" userId="9d9beba6-c052-407a-8599-c781a677a996" providerId="ADAL" clId="{4C89AD2D-B60A-479F-9F95-9D423A06FAEA}" dt="2024-08-06T13:18:47.882" v="38918" actId="478"/>
          <ac:spMkLst>
            <pc:docMk/>
            <pc:sldMk cId="2810975730" sldId="820"/>
            <ac:spMk id="2" creationId="{EFA6CF54-66C6-606A-C83D-78C65C5627AA}"/>
          </ac:spMkLst>
        </pc:spChg>
        <pc:spChg chg="mod">
          <ac:chgData name="Andreas Koksrud" userId="9d9beba6-c052-407a-8599-c781a677a996" providerId="ADAL" clId="{4C89AD2D-B60A-479F-9F95-9D423A06FAEA}" dt="2024-08-06T13:18:56.286" v="38929" actId="20577"/>
          <ac:spMkLst>
            <pc:docMk/>
            <pc:sldMk cId="2810975730" sldId="820"/>
            <ac:spMk id="4" creationId="{7B2B45CA-95BD-2704-AA56-E8D306F64CB7}"/>
          </ac:spMkLst>
        </pc:spChg>
        <pc:spChg chg="add mod">
          <ac:chgData name="Andreas Koksrud" userId="9d9beba6-c052-407a-8599-c781a677a996" providerId="ADAL" clId="{4C89AD2D-B60A-479F-9F95-9D423A06FAEA}" dt="2024-06-14T18:19:17.173" v="6420"/>
          <ac:spMkLst>
            <pc:docMk/>
            <pc:sldMk cId="2810975730" sldId="820"/>
            <ac:spMk id="6" creationId="{E608A65F-B9C5-1984-F17F-8C6358DBAB39}"/>
          </ac:spMkLst>
        </pc:spChg>
        <pc:spChg chg="add mod">
          <ac:chgData name="Andreas Koksrud" userId="9d9beba6-c052-407a-8599-c781a677a996" providerId="ADAL" clId="{4C89AD2D-B60A-479F-9F95-9D423A06FAEA}" dt="2024-06-14T18:19:17.173" v="6420"/>
          <ac:spMkLst>
            <pc:docMk/>
            <pc:sldMk cId="2810975730" sldId="820"/>
            <ac:spMk id="7" creationId="{4BBD0E0B-CE5A-A623-9813-5C4BAB3A6CC3}"/>
          </ac:spMkLst>
        </pc:spChg>
        <pc:spChg chg="mod">
          <ac:chgData name="Andreas Koksrud" userId="9d9beba6-c052-407a-8599-c781a677a996" providerId="ADAL" clId="{4C89AD2D-B60A-479F-9F95-9D423A06FAEA}" dt="2024-08-06T13:18:27.348" v="38917" actId="20577"/>
          <ac:spMkLst>
            <pc:docMk/>
            <pc:sldMk cId="2810975730" sldId="820"/>
            <ac:spMk id="181" creationId="{00000000-0000-0000-0000-000000000000}"/>
          </ac:spMkLst>
        </pc:spChg>
        <pc:cxnChg chg="del">
          <ac:chgData name="Andreas Koksrud" userId="9d9beba6-c052-407a-8599-c781a677a996" providerId="ADAL" clId="{4C89AD2D-B60A-479F-9F95-9D423A06FAEA}" dt="2024-08-06T13:18:49.476" v="38919" actId="478"/>
          <ac:cxnSpMkLst>
            <pc:docMk/>
            <pc:sldMk cId="2810975730" sldId="820"/>
            <ac:cxnSpMk id="5" creationId="{D14ABB27-D6A3-B3EE-DE7E-05B9153761CD}"/>
          </ac:cxnSpMkLst>
        </pc:cxnChg>
      </pc:sldChg>
      <pc:sldChg chg="addSp modSp add mod">
        <pc:chgData name="Andreas Koksrud" userId="9d9beba6-c052-407a-8599-c781a677a996" providerId="ADAL" clId="{4C89AD2D-B60A-479F-9F95-9D423A06FAEA}" dt="2024-08-06T13:20:32.911" v="39020" actId="6549"/>
        <pc:sldMkLst>
          <pc:docMk/>
          <pc:sldMk cId="484354108" sldId="821"/>
        </pc:sldMkLst>
        <pc:spChg chg="add mod">
          <ac:chgData name="Andreas Koksrud" userId="9d9beba6-c052-407a-8599-c781a677a996" providerId="ADAL" clId="{4C89AD2D-B60A-479F-9F95-9D423A06FAEA}" dt="2024-06-14T18:19:18.369" v="6421"/>
          <ac:spMkLst>
            <pc:docMk/>
            <pc:sldMk cId="484354108" sldId="821"/>
            <ac:spMk id="2" creationId="{46DF7738-42A1-8C66-D062-519011131894}"/>
          </ac:spMkLst>
        </pc:spChg>
        <pc:spChg chg="mod">
          <ac:chgData name="Andreas Koksrud" userId="9d9beba6-c052-407a-8599-c781a677a996" providerId="ADAL" clId="{4C89AD2D-B60A-479F-9F95-9D423A06FAEA}" dt="2024-08-06T13:20:32.911" v="39020" actId="6549"/>
          <ac:spMkLst>
            <pc:docMk/>
            <pc:sldMk cId="484354108" sldId="821"/>
            <ac:spMk id="5" creationId="{2B5F87C7-1A75-AE43-144E-BC06017C5C2F}"/>
          </ac:spMkLst>
        </pc:spChg>
        <pc:spChg chg="add mod">
          <ac:chgData name="Andreas Koksrud" userId="9d9beba6-c052-407a-8599-c781a677a996" providerId="ADAL" clId="{4C89AD2D-B60A-479F-9F95-9D423A06FAEA}" dt="2024-06-14T18:19:18.369" v="6421"/>
          <ac:spMkLst>
            <pc:docMk/>
            <pc:sldMk cId="484354108" sldId="821"/>
            <ac:spMk id="8" creationId="{8C1DF1F2-C95B-AB58-1B3A-7CE8CFCA2838}"/>
          </ac:spMkLst>
        </pc:spChg>
        <pc:spChg chg="mod">
          <ac:chgData name="Andreas Koksrud" userId="9d9beba6-c052-407a-8599-c781a677a996" providerId="ADAL" clId="{4C89AD2D-B60A-479F-9F95-9D423A06FAEA}" dt="2024-08-06T13:20:17.673" v="38988" actId="20577"/>
          <ac:spMkLst>
            <pc:docMk/>
            <pc:sldMk cId="484354108" sldId="821"/>
            <ac:spMk id="181" creationId="{00000000-0000-0000-0000-000000000000}"/>
          </ac:spMkLst>
        </pc:spChg>
      </pc:sldChg>
      <pc:sldChg chg="addSp modSp add mod">
        <pc:chgData name="Andreas Koksrud" userId="9d9beba6-c052-407a-8599-c781a677a996" providerId="ADAL" clId="{4C89AD2D-B60A-479F-9F95-9D423A06FAEA}" dt="2024-08-06T13:21:05.594" v="39028" actId="20577"/>
        <pc:sldMkLst>
          <pc:docMk/>
          <pc:sldMk cId="1297674930" sldId="822"/>
        </pc:sldMkLst>
        <pc:spChg chg="mod">
          <ac:chgData name="Andreas Koksrud" userId="9d9beba6-c052-407a-8599-c781a677a996" providerId="ADAL" clId="{4C89AD2D-B60A-479F-9F95-9D423A06FAEA}" dt="2024-08-06T13:21:05.594" v="39028" actId="20577"/>
          <ac:spMkLst>
            <pc:docMk/>
            <pc:sldMk cId="1297674930" sldId="822"/>
            <ac:spMk id="2" creationId="{021CA0C3-964C-194D-8088-55B4655C41AF}"/>
          </ac:spMkLst>
        </pc:spChg>
        <pc:spChg chg="add mod">
          <ac:chgData name="Andreas Koksrud" userId="9d9beba6-c052-407a-8599-c781a677a996" providerId="ADAL" clId="{4C89AD2D-B60A-479F-9F95-9D423A06FAEA}" dt="2024-06-14T18:19:19.348" v="6422"/>
          <ac:spMkLst>
            <pc:docMk/>
            <pc:sldMk cId="1297674930" sldId="822"/>
            <ac:spMk id="3" creationId="{FEECFD47-0A5B-3A2D-A459-D0216B72B1CD}"/>
          </ac:spMkLst>
        </pc:spChg>
        <pc:spChg chg="add mod">
          <ac:chgData name="Andreas Koksrud" userId="9d9beba6-c052-407a-8599-c781a677a996" providerId="ADAL" clId="{4C89AD2D-B60A-479F-9F95-9D423A06FAEA}" dt="2024-06-14T18:19:19.348" v="6422"/>
          <ac:spMkLst>
            <pc:docMk/>
            <pc:sldMk cId="1297674930" sldId="822"/>
            <ac:spMk id="5" creationId="{E23FCB6F-1649-E103-C32E-F510389E48C1}"/>
          </ac:spMkLst>
        </pc:spChg>
      </pc:sldChg>
      <pc:sldChg chg="addSp modSp add mod">
        <pc:chgData name="Andreas Koksrud" userId="9d9beba6-c052-407a-8599-c781a677a996" providerId="ADAL" clId="{4C89AD2D-B60A-479F-9F95-9D423A06FAEA}" dt="2024-08-06T13:24:46.495" v="39122" actId="1076"/>
        <pc:sldMkLst>
          <pc:docMk/>
          <pc:sldMk cId="3521479601" sldId="823"/>
        </pc:sldMkLst>
        <pc:spChg chg="add mod">
          <ac:chgData name="Andreas Koksrud" userId="9d9beba6-c052-407a-8599-c781a677a996" providerId="ADAL" clId="{4C89AD2D-B60A-479F-9F95-9D423A06FAEA}" dt="2024-06-14T18:19:22.126" v="6424"/>
          <ac:spMkLst>
            <pc:docMk/>
            <pc:sldMk cId="3521479601" sldId="823"/>
            <ac:spMk id="2" creationId="{0F6178F5-1298-A98B-1AF5-01C018926D40}"/>
          </ac:spMkLst>
        </pc:spChg>
        <pc:spChg chg="mod">
          <ac:chgData name="Andreas Koksrud" userId="9d9beba6-c052-407a-8599-c781a677a996" providerId="ADAL" clId="{4C89AD2D-B60A-479F-9F95-9D423A06FAEA}" dt="2024-08-06T13:21:48.390" v="39102" actId="1035"/>
          <ac:spMkLst>
            <pc:docMk/>
            <pc:sldMk cId="3521479601" sldId="823"/>
            <ac:spMk id="3" creationId="{5B84D8CD-3699-082C-152E-28FEBE383D06}"/>
          </ac:spMkLst>
        </pc:spChg>
        <pc:spChg chg="mod">
          <ac:chgData name="Andreas Koksrud" userId="9d9beba6-c052-407a-8599-c781a677a996" providerId="ADAL" clId="{4C89AD2D-B60A-479F-9F95-9D423A06FAEA}" dt="2024-08-06T13:24:28.674" v="39118" actId="6549"/>
          <ac:spMkLst>
            <pc:docMk/>
            <pc:sldMk cId="3521479601" sldId="823"/>
            <ac:spMk id="6" creationId="{5485B025-69EF-89C1-6489-284E2DAA1110}"/>
          </ac:spMkLst>
        </pc:spChg>
        <pc:spChg chg="add mod">
          <ac:chgData name="Andreas Koksrud" userId="9d9beba6-c052-407a-8599-c781a677a996" providerId="ADAL" clId="{4C89AD2D-B60A-479F-9F95-9D423A06FAEA}" dt="2024-06-14T18:19:22.126" v="6424"/>
          <ac:spMkLst>
            <pc:docMk/>
            <pc:sldMk cId="3521479601" sldId="823"/>
            <ac:spMk id="7" creationId="{5AC3D159-A1AF-77AF-BA96-70EF6E15A645}"/>
          </ac:spMkLst>
        </pc:spChg>
        <pc:spChg chg="add mod">
          <ac:chgData name="Andreas Koksrud" userId="9d9beba6-c052-407a-8599-c781a677a996" providerId="ADAL" clId="{4C89AD2D-B60A-479F-9F95-9D423A06FAEA}" dt="2024-08-06T13:24:46.495" v="39122" actId="1076"/>
          <ac:spMkLst>
            <pc:docMk/>
            <pc:sldMk cId="3521479601" sldId="823"/>
            <ac:spMk id="8" creationId="{AF125154-FF28-E889-26A8-37F002C05585}"/>
          </ac:spMkLst>
        </pc:spChg>
        <pc:spChg chg="mod">
          <ac:chgData name="Andreas Koksrud" userId="9d9beba6-c052-407a-8599-c781a677a996" providerId="ADAL" clId="{4C89AD2D-B60A-479F-9F95-9D423A06FAEA}" dt="2024-08-06T13:21:48.390" v="39102" actId="1035"/>
          <ac:spMkLst>
            <pc:docMk/>
            <pc:sldMk cId="3521479601" sldId="823"/>
            <ac:spMk id="13" creationId="{6D90923C-5B02-5202-B617-D637F611C890}"/>
          </ac:spMkLst>
        </pc:spChg>
        <pc:spChg chg="mod">
          <ac:chgData name="Andreas Koksrud" userId="9d9beba6-c052-407a-8599-c781a677a996" providerId="ADAL" clId="{4C89AD2D-B60A-479F-9F95-9D423A06FAEA}" dt="2024-08-06T13:21:48.390" v="39102" actId="1035"/>
          <ac:spMkLst>
            <pc:docMk/>
            <pc:sldMk cId="3521479601" sldId="823"/>
            <ac:spMk id="14" creationId="{56541B24-C848-8F6F-6A81-0F1D7B266046}"/>
          </ac:spMkLst>
        </pc:spChg>
        <pc:spChg chg="mod">
          <ac:chgData name="Andreas Koksrud" userId="9d9beba6-c052-407a-8599-c781a677a996" providerId="ADAL" clId="{4C89AD2D-B60A-479F-9F95-9D423A06FAEA}" dt="2024-08-06T13:21:48.390" v="39102" actId="1035"/>
          <ac:spMkLst>
            <pc:docMk/>
            <pc:sldMk cId="3521479601" sldId="823"/>
            <ac:spMk id="15" creationId="{B5E62DE7-E302-48D4-811E-8E03D2522C9A}"/>
          </ac:spMkLst>
        </pc:spChg>
        <pc:spChg chg="mod">
          <ac:chgData name="Andreas Koksrud" userId="9d9beba6-c052-407a-8599-c781a677a996" providerId="ADAL" clId="{4C89AD2D-B60A-479F-9F95-9D423A06FAEA}" dt="2024-08-06T13:21:26.014" v="39075" actId="20577"/>
          <ac:spMkLst>
            <pc:docMk/>
            <pc:sldMk cId="3521479601" sldId="823"/>
            <ac:spMk id="180" creationId="{00000000-0000-0000-0000-000000000000}"/>
          </ac:spMkLst>
        </pc:spChg>
        <pc:cxnChg chg="add mod">
          <ac:chgData name="Andreas Koksrud" userId="9d9beba6-c052-407a-8599-c781a677a996" providerId="ADAL" clId="{4C89AD2D-B60A-479F-9F95-9D423A06FAEA}" dt="2024-08-06T13:24:42.178" v="39121" actId="14100"/>
          <ac:cxnSpMkLst>
            <pc:docMk/>
            <pc:sldMk cId="3521479601" sldId="823"/>
            <ac:cxnSpMk id="17" creationId="{CECFD2C6-9826-76E0-BF92-8BD7B35BE476}"/>
          </ac:cxnSpMkLst>
        </pc:cxnChg>
      </pc:sldChg>
      <pc:sldChg chg="addSp modSp add mod">
        <pc:chgData name="Andreas Koksrud" userId="9d9beba6-c052-407a-8599-c781a677a996" providerId="ADAL" clId="{4C89AD2D-B60A-479F-9F95-9D423A06FAEA}" dt="2024-08-06T13:27:45.034" v="39256" actId="6549"/>
        <pc:sldMkLst>
          <pc:docMk/>
          <pc:sldMk cId="4106763092" sldId="826"/>
        </pc:sldMkLst>
        <pc:spChg chg="add mod">
          <ac:chgData name="Andreas Koksrud" userId="9d9beba6-c052-407a-8599-c781a677a996" providerId="ADAL" clId="{4C89AD2D-B60A-479F-9F95-9D423A06FAEA}" dt="2024-06-14T18:19:24.951" v="6426"/>
          <ac:spMkLst>
            <pc:docMk/>
            <pc:sldMk cId="4106763092" sldId="826"/>
            <ac:spMk id="2" creationId="{3A684846-05F9-019F-0AB8-1E3490D063D1}"/>
          </ac:spMkLst>
        </pc:spChg>
        <pc:spChg chg="add mod">
          <ac:chgData name="Andreas Koksrud" userId="9d9beba6-c052-407a-8599-c781a677a996" providerId="ADAL" clId="{4C89AD2D-B60A-479F-9F95-9D423A06FAEA}" dt="2024-06-14T18:19:24.951" v="6426"/>
          <ac:spMkLst>
            <pc:docMk/>
            <pc:sldMk cId="4106763092" sldId="826"/>
            <ac:spMk id="3" creationId="{4A714335-A3B1-3224-D787-9F867DA11134}"/>
          </ac:spMkLst>
        </pc:spChg>
        <pc:spChg chg="mod">
          <ac:chgData name="Andreas Koksrud" userId="9d9beba6-c052-407a-8599-c781a677a996" providerId="ADAL" clId="{4C89AD2D-B60A-479F-9F95-9D423A06FAEA}" dt="2024-08-06T13:27:45.034" v="39256" actId="6549"/>
          <ac:spMkLst>
            <pc:docMk/>
            <pc:sldMk cId="4106763092" sldId="826"/>
            <ac:spMk id="180" creationId="{00000000-0000-0000-0000-000000000000}"/>
          </ac:spMkLst>
        </pc:spChg>
      </pc:sldChg>
      <pc:sldChg chg="addSp modSp add mod">
        <pc:chgData name="Andreas Koksrud" userId="9d9beba6-c052-407a-8599-c781a677a996" providerId="ADAL" clId="{4C89AD2D-B60A-479F-9F95-9D423A06FAEA}" dt="2024-08-06T13:21:19.321" v="39062" actId="20577"/>
        <pc:sldMkLst>
          <pc:docMk/>
          <pc:sldMk cId="1118305278" sldId="829"/>
        </pc:sldMkLst>
        <pc:spChg chg="mod">
          <ac:chgData name="Andreas Koksrud" userId="9d9beba6-c052-407a-8599-c781a677a996" providerId="ADAL" clId="{4C89AD2D-B60A-479F-9F95-9D423A06FAEA}" dt="2024-08-06T13:21:19.321" v="39062" actId="20577"/>
          <ac:spMkLst>
            <pc:docMk/>
            <pc:sldMk cId="1118305278" sldId="829"/>
            <ac:spMk id="2" creationId="{021CA0C3-964C-194D-8088-55B4655C41AF}"/>
          </ac:spMkLst>
        </pc:spChg>
        <pc:spChg chg="add mod">
          <ac:chgData name="Andreas Koksrud" userId="9d9beba6-c052-407a-8599-c781a677a996" providerId="ADAL" clId="{4C89AD2D-B60A-479F-9F95-9D423A06FAEA}" dt="2024-06-14T18:19:20.470" v="6423"/>
          <ac:spMkLst>
            <pc:docMk/>
            <pc:sldMk cId="1118305278" sldId="829"/>
            <ac:spMk id="3" creationId="{32A26D00-A83A-231C-2CD1-4A49BE33F3E0}"/>
          </ac:spMkLst>
        </pc:spChg>
        <pc:spChg chg="add mod">
          <ac:chgData name="Andreas Koksrud" userId="9d9beba6-c052-407a-8599-c781a677a996" providerId="ADAL" clId="{4C89AD2D-B60A-479F-9F95-9D423A06FAEA}" dt="2024-06-14T18:19:20.470" v="6423"/>
          <ac:spMkLst>
            <pc:docMk/>
            <pc:sldMk cId="1118305278" sldId="829"/>
            <ac:spMk id="4" creationId="{18A7D459-E93F-07CF-F7AB-816123700A2E}"/>
          </ac:spMkLst>
        </pc:spChg>
      </pc:sldChg>
      <pc:sldChg chg="addSp modSp add">
        <pc:chgData name="Andreas Koksrud" userId="9d9beba6-c052-407a-8599-c781a677a996" providerId="ADAL" clId="{4C89AD2D-B60A-479F-9F95-9D423A06FAEA}" dt="2024-06-14T18:19:58.440" v="6486"/>
        <pc:sldMkLst>
          <pc:docMk/>
          <pc:sldMk cId="1212745208" sldId="830"/>
        </pc:sldMkLst>
        <pc:spChg chg="add mod">
          <ac:chgData name="Andreas Koksrud" userId="9d9beba6-c052-407a-8599-c781a677a996" providerId="ADAL" clId="{4C89AD2D-B60A-479F-9F95-9D423A06FAEA}" dt="2024-06-14T18:19:58.440" v="6486"/>
          <ac:spMkLst>
            <pc:docMk/>
            <pc:sldMk cId="1212745208" sldId="830"/>
            <ac:spMk id="2" creationId="{6CD92190-7E72-A822-5523-83391FA0DD00}"/>
          </ac:spMkLst>
        </pc:spChg>
        <pc:spChg chg="add mod">
          <ac:chgData name="Andreas Koksrud" userId="9d9beba6-c052-407a-8599-c781a677a996" providerId="ADAL" clId="{4C89AD2D-B60A-479F-9F95-9D423A06FAEA}" dt="2024-06-14T18:19:58.440" v="6486"/>
          <ac:spMkLst>
            <pc:docMk/>
            <pc:sldMk cId="1212745208" sldId="830"/>
            <ac:spMk id="3" creationId="{3C64FD93-5E17-435B-A8B7-30E45CAB7A1A}"/>
          </ac:spMkLst>
        </pc:spChg>
      </pc:sldChg>
      <pc:sldChg chg="addSp modSp add">
        <pc:chgData name="Andreas Koksrud" userId="9d9beba6-c052-407a-8599-c781a677a996" providerId="ADAL" clId="{4C89AD2D-B60A-479F-9F95-9D423A06FAEA}" dt="2024-06-14T18:23:22.924" v="6655"/>
        <pc:sldMkLst>
          <pc:docMk/>
          <pc:sldMk cId="1070812493" sldId="839"/>
        </pc:sldMkLst>
        <pc:spChg chg="add mod">
          <ac:chgData name="Andreas Koksrud" userId="9d9beba6-c052-407a-8599-c781a677a996" providerId="ADAL" clId="{4C89AD2D-B60A-479F-9F95-9D423A06FAEA}" dt="2024-06-14T18:23:22.924" v="6655"/>
          <ac:spMkLst>
            <pc:docMk/>
            <pc:sldMk cId="1070812493" sldId="839"/>
            <ac:spMk id="3" creationId="{781865DB-979E-A472-5B70-DC12F9AC15E4}"/>
          </ac:spMkLst>
        </pc:spChg>
        <pc:spChg chg="add mod">
          <ac:chgData name="Andreas Koksrud" userId="9d9beba6-c052-407a-8599-c781a677a996" providerId="ADAL" clId="{4C89AD2D-B60A-479F-9F95-9D423A06FAEA}" dt="2024-06-14T18:23:22.924" v="6655"/>
          <ac:spMkLst>
            <pc:docMk/>
            <pc:sldMk cId="1070812493" sldId="839"/>
            <ac:spMk id="5" creationId="{A2CF3805-D6FD-714C-9A6B-AFA86E5B2AB5}"/>
          </ac:spMkLst>
        </pc:spChg>
      </pc:sldChg>
      <pc:sldChg chg="addSp modSp add">
        <pc:chgData name="Andreas Koksrud" userId="9d9beba6-c052-407a-8599-c781a677a996" providerId="ADAL" clId="{4C89AD2D-B60A-479F-9F95-9D423A06FAEA}" dt="2024-06-14T18:23:23.814" v="6656"/>
        <pc:sldMkLst>
          <pc:docMk/>
          <pc:sldMk cId="2685798531" sldId="840"/>
        </pc:sldMkLst>
        <pc:spChg chg="add mod">
          <ac:chgData name="Andreas Koksrud" userId="9d9beba6-c052-407a-8599-c781a677a996" providerId="ADAL" clId="{4C89AD2D-B60A-479F-9F95-9D423A06FAEA}" dt="2024-06-14T18:23:23.814" v="6656"/>
          <ac:spMkLst>
            <pc:docMk/>
            <pc:sldMk cId="2685798531" sldId="840"/>
            <ac:spMk id="3" creationId="{08C7673B-E3E0-9470-D646-ED5473BEDB16}"/>
          </ac:spMkLst>
        </pc:spChg>
        <pc:spChg chg="add mod">
          <ac:chgData name="Andreas Koksrud" userId="9d9beba6-c052-407a-8599-c781a677a996" providerId="ADAL" clId="{4C89AD2D-B60A-479F-9F95-9D423A06FAEA}" dt="2024-06-14T18:23:23.814" v="6656"/>
          <ac:spMkLst>
            <pc:docMk/>
            <pc:sldMk cId="2685798531" sldId="840"/>
            <ac:spMk id="4" creationId="{EB181041-1161-2B01-DE20-AD482C234CFA}"/>
          </ac:spMkLst>
        </pc:spChg>
      </pc:sldChg>
      <pc:sldChg chg="addSp modSp add">
        <pc:chgData name="Andreas Koksrud" userId="9d9beba6-c052-407a-8599-c781a677a996" providerId="ADAL" clId="{4C89AD2D-B60A-479F-9F95-9D423A06FAEA}" dt="2024-06-14T18:23:24.750" v="6657"/>
        <pc:sldMkLst>
          <pc:docMk/>
          <pc:sldMk cId="2309282967" sldId="841"/>
        </pc:sldMkLst>
        <pc:spChg chg="add mod">
          <ac:chgData name="Andreas Koksrud" userId="9d9beba6-c052-407a-8599-c781a677a996" providerId="ADAL" clId="{4C89AD2D-B60A-479F-9F95-9D423A06FAEA}" dt="2024-06-14T18:23:24.750" v="6657"/>
          <ac:spMkLst>
            <pc:docMk/>
            <pc:sldMk cId="2309282967" sldId="841"/>
            <ac:spMk id="3" creationId="{9AEE8B7C-BD41-15D8-13FE-D8F48DDFD54E}"/>
          </ac:spMkLst>
        </pc:spChg>
        <pc:spChg chg="add mod">
          <ac:chgData name="Andreas Koksrud" userId="9d9beba6-c052-407a-8599-c781a677a996" providerId="ADAL" clId="{4C89AD2D-B60A-479F-9F95-9D423A06FAEA}" dt="2024-06-14T18:23:24.750" v="6657"/>
          <ac:spMkLst>
            <pc:docMk/>
            <pc:sldMk cId="2309282967" sldId="841"/>
            <ac:spMk id="5" creationId="{8F917B6D-EE89-89D3-0154-00B1D6E17564}"/>
          </ac:spMkLst>
        </pc:spChg>
      </pc:sldChg>
      <pc:sldChg chg="addSp modSp add">
        <pc:chgData name="Andreas Koksrud" userId="9d9beba6-c052-407a-8599-c781a677a996" providerId="ADAL" clId="{4C89AD2D-B60A-479F-9F95-9D423A06FAEA}" dt="2024-06-14T18:23:26.913" v="6659"/>
        <pc:sldMkLst>
          <pc:docMk/>
          <pc:sldMk cId="685011829" sldId="842"/>
        </pc:sldMkLst>
        <pc:spChg chg="add mod">
          <ac:chgData name="Andreas Koksrud" userId="9d9beba6-c052-407a-8599-c781a677a996" providerId="ADAL" clId="{4C89AD2D-B60A-479F-9F95-9D423A06FAEA}" dt="2024-06-14T18:23:26.913" v="6659"/>
          <ac:spMkLst>
            <pc:docMk/>
            <pc:sldMk cId="685011829" sldId="842"/>
            <ac:spMk id="3" creationId="{7DF3C111-068D-584C-0E8F-BA160EF98A02}"/>
          </ac:spMkLst>
        </pc:spChg>
        <pc:spChg chg="add mod">
          <ac:chgData name="Andreas Koksrud" userId="9d9beba6-c052-407a-8599-c781a677a996" providerId="ADAL" clId="{4C89AD2D-B60A-479F-9F95-9D423A06FAEA}" dt="2024-06-14T18:23:26.913" v="6659"/>
          <ac:spMkLst>
            <pc:docMk/>
            <pc:sldMk cId="685011829" sldId="842"/>
            <ac:spMk id="5" creationId="{2FA9B7CB-E864-E446-314E-EC229B1AD001}"/>
          </ac:spMkLst>
        </pc:spChg>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pChg chg="add mod">
          <ac:chgData name="Andreas Koksrud" userId="9d9beba6-c052-407a-8599-c781a677a996" providerId="ADAL" clId="{4C89AD2D-B60A-479F-9F95-9D423A06FAEA}" dt="2024-06-14T18:23:27.956" v="6660"/>
          <ac:spMkLst>
            <pc:docMk/>
            <pc:sldMk cId="3245717989" sldId="845"/>
            <ac:spMk id="3" creationId="{9BACA49B-03FC-7198-519A-6F0CBCCF51B6}"/>
          </ac:spMkLst>
        </pc:spChg>
        <pc:spChg chg="add mod">
          <ac:chgData name="Andreas Koksrud" userId="9d9beba6-c052-407a-8599-c781a677a996" providerId="ADAL" clId="{4C89AD2D-B60A-479F-9F95-9D423A06FAEA}" dt="2024-06-14T18:23:27.956" v="6660"/>
          <ac:spMkLst>
            <pc:docMk/>
            <pc:sldMk cId="3245717989" sldId="845"/>
            <ac:spMk id="5" creationId="{0204AF9C-6E96-A87B-71BD-C92BDA105B7A}"/>
          </ac:spMkLst>
        </pc:spChg>
      </pc:sldChg>
      <pc:sldChg chg="addSp modSp add">
        <pc:chgData name="Andreas Koksrud" userId="9d9beba6-c052-407a-8599-c781a677a996" providerId="ADAL" clId="{4C89AD2D-B60A-479F-9F95-9D423A06FAEA}" dt="2024-06-14T18:23:30.403" v="6662"/>
        <pc:sldMkLst>
          <pc:docMk/>
          <pc:sldMk cId="3805266284" sldId="846"/>
        </pc:sldMkLst>
        <pc:spChg chg="add mod">
          <ac:chgData name="Andreas Koksrud" userId="9d9beba6-c052-407a-8599-c781a677a996" providerId="ADAL" clId="{4C89AD2D-B60A-479F-9F95-9D423A06FAEA}" dt="2024-06-14T18:23:30.403" v="6662"/>
          <ac:spMkLst>
            <pc:docMk/>
            <pc:sldMk cId="3805266284" sldId="846"/>
            <ac:spMk id="3" creationId="{E396A52E-D674-3BE9-A336-B97E1B785EA2}"/>
          </ac:spMkLst>
        </pc:spChg>
        <pc:spChg chg="add mod">
          <ac:chgData name="Andreas Koksrud" userId="9d9beba6-c052-407a-8599-c781a677a996" providerId="ADAL" clId="{4C89AD2D-B60A-479F-9F95-9D423A06FAEA}" dt="2024-06-14T18:23:30.403" v="6662"/>
          <ac:spMkLst>
            <pc:docMk/>
            <pc:sldMk cId="3805266284" sldId="846"/>
            <ac:spMk id="4" creationId="{E92ECE66-DCCA-FF66-1EEC-D4FB7DEE02AB}"/>
          </ac:spMkLst>
        </pc:spChg>
      </pc:sldChg>
      <pc:sldChg chg="addSp modSp add">
        <pc:chgData name="Andreas Koksrud" userId="9d9beba6-c052-407a-8599-c781a677a996" providerId="ADAL" clId="{4C89AD2D-B60A-479F-9F95-9D423A06FAEA}" dt="2024-06-14T18:23:31.741" v="6663"/>
        <pc:sldMkLst>
          <pc:docMk/>
          <pc:sldMk cId="1521086367" sldId="847"/>
        </pc:sldMkLst>
        <pc:spChg chg="add mod">
          <ac:chgData name="Andreas Koksrud" userId="9d9beba6-c052-407a-8599-c781a677a996" providerId="ADAL" clId="{4C89AD2D-B60A-479F-9F95-9D423A06FAEA}" dt="2024-06-14T18:23:31.741" v="6663"/>
          <ac:spMkLst>
            <pc:docMk/>
            <pc:sldMk cId="1521086367" sldId="847"/>
            <ac:spMk id="3" creationId="{AD684BEF-62FD-6E9C-F1A1-D85E6205E295}"/>
          </ac:spMkLst>
        </pc:spChg>
        <pc:spChg chg="add mod">
          <ac:chgData name="Andreas Koksrud" userId="9d9beba6-c052-407a-8599-c781a677a996" providerId="ADAL" clId="{4C89AD2D-B60A-479F-9F95-9D423A06FAEA}" dt="2024-06-14T18:23:31.741" v="6663"/>
          <ac:spMkLst>
            <pc:docMk/>
            <pc:sldMk cId="1521086367" sldId="847"/>
            <ac:spMk id="5" creationId="{48F777CE-2791-4E3C-77F9-87E6C2C0E520}"/>
          </ac:spMkLst>
        </pc:spChg>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pChg chg="del mod">
          <ac:chgData name="Andreas Koksrud" userId="9d9beba6-c052-407a-8599-c781a677a996" providerId="ADAL" clId="{4C89AD2D-B60A-479F-9F95-9D423A06FAEA}" dt="2024-07-01T04:37:47.036" v="15125" actId="478"/>
          <ac:spMkLst>
            <pc:docMk/>
            <pc:sldMk cId="468106742" sldId="850"/>
            <ac:spMk id="2" creationId="{E5D5B057-1D39-AC88-396C-0D888288A2E9}"/>
          </ac:spMkLst>
        </pc:spChg>
        <pc:spChg chg="add mod">
          <ac:chgData name="Andreas Koksrud" userId="9d9beba6-c052-407a-8599-c781a677a996" providerId="ADAL" clId="{4C89AD2D-B60A-479F-9F95-9D423A06FAEA}" dt="2024-06-14T18:20:18.050" v="6509"/>
          <ac:spMkLst>
            <pc:docMk/>
            <pc:sldMk cId="468106742" sldId="850"/>
            <ac:spMk id="3" creationId="{77FF1E93-AC1C-5651-2FC2-8ABE16F5AAA9}"/>
          </ac:spMkLst>
        </pc:spChg>
        <pc:spChg chg="add mod">
          <ac:chgData name="Andreas Koksrud" userId="9d9beba6-c052-407a-8599-c781a677a996" providerId="ADAL" clId="{4C89AD2D-B60A-479F-9F95-9D423A06FAEA}" dt="2024-06-14T18:20:18.050" v="6509"/>
          <ac:spMkLst>
            <pc:docMk/>
            <pc:sldMk cId="468106742" sldId="850"/>
            <ac:spMk id="6" creationId="{84F2DA91-90C9-C865-9D2D-3CEDE26E5AB0}"/>
          </ac:spMkLst>
        </pc:spChg>
        <pc:spChg chg="add mod">
          <ac:chgData name="Andreas Koksrud" userId="9d9beba6-c052-407a-8599-c781a677a996" providerId="ADAL" clId="{4C89AD2D-B60A-479F-9F95-9D423A06FAEA}" dt="2024-08-06T18:29:33.046" v="40740" actId="20577"/>
          <ac:spMkLst>
            <pc:docMk/>
            <pc:sldMk cId="468106742" sldId="850"/>
            <ac:spMk id="7" creationId="{F57809A5-5D18-E09A-D8A2-8E873756E594}"/>
          </ac:spMkLst>
        </pc:spChg>
        <pc:spChg chg="add mod">
          <ac:chgData name="Andreas Koksrud" userId="9d9beba6-c052-407a-8599-c781a677a996" providerId="ADAL" clId="{4C89AD2D-B60A-479F-9F95-9D423A06FAEA}" dt="2024-07-20T18:55:53.092" v="26075" actId="6549"/>
          <ac:spMkLst>
            <pc:docMk/>
            <pc:sldMk cId="468106742" sldId="850"/>
            <ac:spMk id="8" creationId="{8062001E-013F-DBFC-98EA-B07E339612BF}"/>
          </ac:spMkLst>
        </pc:spChg>
        <pc:spChg chg="add mod">
          <ac:chgData name="Andreas Koksrud" userId="9d9beba6-c052-407a-8599-c781a677a996" providerId="ADAL" clId="{4C89AD2D-B60A-479F-9F95-9D423A06FAEA}" dt="2024-07-20T18:55:50.422" v="26073" actId="14100"/>
          <ac:spMkLst>
            <pc:docMk/>
            <pc:sldMk cId="468106742" sldId="850"/>
            <ac:spMk id="9" creationId="{696415D3-221E-C514-59CA-A0A57109A27E}"/>
          </ac:spMkLst>
        </pc:spChg>
        <pc:spChg chg="add del mod">
          <ac:chgData name="Andreas Koksrud" userId="9d9beba6-c052-407a-8599-c781a677a996" providerId="ADAL" clId="{4C89AD2D-B60A-479F-9F95-9D423A06FAEA}" dt="2024-07-01T04:42:44.360" v="15204" actId="478"/>
          <ac:spMkLst>
            <pc:docMk/>
            <pc:sldMk cId="468106742" sldId="850"/>
            <ac:spMk id="10" creationId="{8DF4F21C-1551-0A8B-D49E-1F6539905306}"/>
          </ac:spMkLst>
        </pc:spChg>
        <pc:spChg chg="mod">
          <ac:chgData name="Andreas Koksrud" userId="9d9beba6-c052-407a-8599-c781a677a996" providerId="ADAL" clId="{4C89AD2D-B60A-479F-9F95-9D423A06FAEA}" dt="2024-06-30T17:17:54.557" v="14944" actId="20577"/>
          <ac:spMkLst>
            <pc:docMk/>
            <pc:sldMk cId="468106742" sldId="850"/>
            <ac:spMk id="180" creationId="{00000000-0000-0000-0000-000000000000}"/>
          </ac:spMkLst>
        </pc:spChg>
        <pc:spChg chg="mod">
          <ac:chgData name="Andreas Koksrud" userId="9d9beba6-c052-407a-8599-c781a677a996" providerId="ADAL" clId="{4C89AD2D-B60A-479F-9F95-9D423A06FAEA}" dt="2024-07-02T14:41:59.046" v="18057" actId="20577"/>
          <ac:spMkLst>
            <pc:docMk/>
            <pc:sldMk cId="468106742" sldId="850"/>
            <ac:spMk id="181" creationId="{00000000-0000-0000-0000-000000000000}"/>
          </ac:spMkLst>
        </pc:spChg>
        <pc:picChg chg="del mod">
          <ac:chgData name="Andreas Koksrud" userId="9d9beba6-c052-407a-8599-c781a677a996" providerId="ADAL" clId="{4C89AD2D-B60A-479F-9F95-9D423A06FAEA}" dt="2024-07-01T04:38:28.619" v="15127" actId="478"/>
          <ac:picMkLst>
            <pc:docMk/>
            <pc:sldMk cId="468106742" sldId="850"/>
            <ac:picMk id="4" creationId="{DAFB24D8-8A72-E60E-7452-B30CE6AA11AA}"/>
          </ac:picMkLst>
        </pc:picChg>
        <pc:picChg chg="add del mod">
          <ac:chgData name="Andreas Koksrud" userId="9d9beba6-c052-407a-8599-c781a677a996" providerId="ADAL" clId="{4C89AD2D-B60A-479F-9F95-9D423A06FAEA}" dt="2024-07-01T04:41:14.399" v="15140" actId="478"/>
          <ac:picMkLst>
            <pc:docMk/>
            <pc:sldMk cId="468106742" sldId="850"/>
            <ac:picMk id="5" creationId="{FA47A68D-31A9-8143-4430-AFA1669E398B}"/>
          </ac:picMkLst>
        </pc:picChg>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pChg chg="mod">
          <ac:chgData name="Andreas Koksrud" userId="9d9beba6-c052-407a-8599-c781a677a996" providerId="ADAL" clId="{4C89AD2D-B60A-479F-9F95-9D423A06FAEA}" dt="2024-08-04T16:22:15.768" v="37005" actId="20577"/>
          <ac:spMkLst>
            <pc:docMk/>
            <pc:sldMk cId="3782901869" sldId="851"/>
            <ac:spMk id="2" creationId="{6B539DEF-BEF0-2AA6-A90D-BC67AC4C73CD}"/>
          </ac:spMkLst>
        </pc:spChg>
        <pc:spChg chg="add mod">
          <ac:chgData name="Andreas Koksrud" userId="9d9beba6-c052-407a-8599-c781a677a996" providerId="ADAL" clId="{4C89AD2D-B60A-479F-9F95-9D423A06FAEA}" dt="2024-06-14T18:18:50.751" v="6389"/>
          <ac:spMkLst>
            <pc:docMk/>
            <pc:sldMk cId="3782901869" sldId="851"/>
            <ac:spMk id="3" creationId="{F8FD1B85-22DC-934D-5228-6D7B720E5FDD}"/>
          </ac:spMkLst>
        </pc:spChg>
        <pc:spChg chg="add mod">
          <ac:chgData name="Andreas Koksrud" userId="9d9beba6-c052-407a-8599-c781a677a996" providerId="ADAL" clId="{4C89AD2D-B60A-479F-9F95-9D423A06FAEA}" dt="2024-06-14T18:18:50.751" v="6389"/>
          <ac:spMkLst>
            <pc:docMk/>
            <pc:sldMk cId="3782901869" sldId="851"/>
            <ac:spMk id="4" creationId="{802F7DCE-DF15-C44E-DF61-F162389FA51D}"/>
          </ac:spMkLst>
        </pc:spChg>
        <pc:spChg chg="mod">
          <ac:chgData name="Andreas Koksrud" userId="9d9beba6-c052-407a-8599-c781a677a996" providerId="ADAL" clId="{4C89AD2D-B60A-479F-9F95-9D423A06FAEA}" dt="2024-08-04T16:19:36.149" v="36664" actId="20577"/>
          <ac:spMkLst>
            <pc:docMk/>
            <pc:sldMk cId="3782901869" sldId="851"/>
            <ac:spMk id="180" creationId="{00000000-0000-0000-0000-000000000000}"/>
          </ac:spMkLst>
        </pc:spChg>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pChg chg="add mod">
          <ac:chgData name="Andreas Koksrud" userId="9d9beba6-c052-407a-8599-c781a677a996" providerId="ADAL" clId="{4C89AD2D-B60A-479F-9F95-9D423A06FAEA}" dt="2024-06-14T18:14:59.914" v="6050"/>
          <ac:spMkLst>
            <pc:docMk/>
            <pc:sldMk cId="911993613" sldId="853"/>
            <ac:spMk id="3" creationId="{269C7226-9C95-711E-F117-7A0505174A1A}"/>
          </ac:spMkLst>
        </pc:spChg>
        <pc:spChg chg="add mod">
          <ac:chgData name="Andreas Koksrud" userId="9d9beba6-c052-407a-8599-c781a677a996" providerId="ADAL" clId="{4C89AD2D-B60A-479F-9F95-9D423A06FAEA}" dt="2024-06-14T18:14:59.914" v="6050"/>
          <ac:spMkLst>
            <pc:docMk/>
            <pc:sldMk cId="911993613" sldId="853"/>
            <ac:spMk id="4" creationId="{C072B529-5ED9-019E-B0F2-6ACB07EBF7C4}"/>
          </ac:spMkLst>
        </pc:spChg>
        <pc:spChg chg="mod">
          <ac:chgData name="Andreas Koksrud" userId="9d9beba6-c052-407a-8599-c781a677a996" providerId="ADAL" clId="{4C89AD2D-B60A-479F-9F95-9D423A06FAEA}" dt="2024-08-03T09:32:46.106" v="35105" actId="27636"/>
          <ac:spMkLst>
            <pc:docMk/>
            <pc:sldMk cId="911993613" sldId="853"/>
            <ac:spMk id="10" creationId="{54FB830F-DBF4-1B20-3C76-0E40DC07965B}"/>
          </ac:spMkLst>
        </pc:spChg>
        <pc:picChg chg="add mod">
          <ac:chgData name="Andreas Koksrud" userId="9d9beba6-c052-407a-8599-c781a677a996" providerId="ADAL" clId="{4C89AD2D-B60A-479F-9F95-9D423A06FAEA}" dt="2024-08-03T09:32:58.384" v="35108" actId="14100"/>
          <ac:picMkLst>
            <pc:docMk/>
            <pc:sldMk cId="911993613" sldId="853"/>
            <ac:picMk id="6" creationId="{4F0B5288-C520-F5EB-09DB-31AADDCB5F2B}"/>
          </ac:picMkLst>
        </pc:picChg>
      </pc:sldChg>
      <pc:sldChg chg="addSp modSp add del mod">
        <pc:chgData name="Andreas Koksrud" userId="9d9beba6-c052-407a-8599-c781a677a996" providerId="ADAL" clId="{4C89AD2D-B60A-479F-9F95-9D423A06FAEA}" dt="2024-08-06T18:27:42.806" v="40725" actId="20577"/>
        <pc:sldMkLst>
          <pc:docMk/>
          <pc:sldMk cId="3385289181" sldId="854"/>
        </pc:sldMkLst>
        <pc:spChg chg="add mod">
          <ac:chgData name="Andreas Koksrud" userId="9d9beba6-c052-407a-8599-c781a677a996" providerId="ADAL" clId="{4C89AD2D-B60A-479F-9F95-9D423A06FAEA}" dt="2024-06-14T18:20:16.719" v="6508"/>
          <ac:spMkLst>
            <pc:docMk/>
            <pc:sldMk cId="3385289181" sldId="854"/>
            <ac:spMk id="2" creationId="{77B193A8-0489-D0D8-DD7D-A9D19A927D92}"/>
          </ac:spMkLst>
        </pc:spChg>
        <pc:spChg chg="add mod">
          <ac:chgData name="Andreas Koksrud" userId="9d9beba6-c052-407a-8599-c781a677a996" providerId="ADAL" clId="{4C89AD2D-B60A-479F-9F95-9D423A06FAEA}" dt="2024-06-14T18:20:16.719" v="6508"/>
          <ac:spMkLst>
            <pc:docMk/>
            <pc:sldMk cId="3385289181" sldId="854"/>
            <ac:spMk id="3" creationId="{1E25DF2D-D2A1-6026-2A45-5B48A09582E5}"/>
          </ac:spMkLst>
        </pc:spChg>
        <pc:spChg chg="mod">
          <ac:chgData name="Andreas Koksrud" userId="9d9beba6-c052-407a-8599-c781a677a996" providerId="ADAL" clId="{4C89AD2D-B60A-479F-9F95-9D423A06FAEA}" dt="2024-08-06T17:57:34.949" v="39483" actId="20577"/>
          <ac:spMkLst>
            <pc:docMk/>
            <pc:sldMk cId="3385289181" sldId="854"/>
            <ac:spMk id="180" creationId="{00000000-0000-0000-0000-000000000000}"/>
          </ac:spMkLst>
        </pc:spChg>
        <pc:spChg chg="mod">
          <ac:chgData name="Andreas Koksrud" userId="9d9beba6-c052-407a-8599-c781a677a996" providerId="ADAL" clId="{4C89AD2D-B60A-479F-9F95-9D423A06FAEA}" dt="2024-08-06T18:27:42.806" v="40725" actId="20577"/>
          <ac:spMkLst>
            <pc:docMk/>
            <pc:sldMk cId="3385289181" sldId="854"/>
            <ac:spMk id="181" creationId="{00000000-0000-0000-0000-000000000000}"/>
          </ac:spMkLst>
        </pc:spChg>
        <pc:picChg chg="add mod">
          <ac:chgData name="Andreas Koksrud" userId="9d9beba6-c052-407a-8599-c781a677a996" providerId="ADAL" clId="{4C89AD2D-B60A-479F-9F95-9D423A06FAEA}" dt="2024-08-06T18:25:29.848" v="40427" actId="14100"/>
          <ac:picMkLst>
            <pc:docMk/>
            <pc:sldMk cId="3385289181" sldId="854"/>
            <ac:picMk id="5" creationId="{82DD04DF-520F-28F7-2148-51D7BB4981B2}"/>
          </ac:picMkLst>
        </pc:picChg>
      </pc:sldChg>
      <pc:sldChg chg="addSp delSp modSp add del mod">
        <pc:chgData name="Andreas Koksrud" userId="9d9beba6-c052-407a-8599-c781a677a996" providerId="ADAL" clId="{4C89AD2D-B60A-479F-9F95-9D423A06FAEA}" dt="2024-07-01T04:45:04.502" v="15241" actId="1076"/>
        <pc:sldMkLst>
          <pc:docMk/>
          <pc:sldMk cId="1250772557" sldId="855"/>
        </pc:sldMkLst>
        <pc:spChg chg="add mod">
          <ac:chgData name="Andreas Koksrud" userId="9d9beba6-c052-407a-8599-c781a677a996" providerId="ADAL" clId="{4C89AD2D-B60A-479F-9F95-9D423A06FAEA}" dt="2024-06-14T18:20:19.088" v="6510"/>
          <ac:spMkLst>
            <pc:docMk/>
            <pc:sldMk cId="1250772557" sldId="855"/>
            <ac:spMk id="2" creationId="{BCDEC502-98D2-2BE1-83D7-7542319A0029}"/>
          </ac:spMkLst>
        </pc:spChg>
        <pc:spChg chg="add mod">
          <ac:chgData name="Andreas Koksrud" userId="9d9beba6-c052-407a-8599-c781a677a996" providerId="ADAL" clId="{4C89AD2D-B60A-479F-9F95-9D423A06FAEA}" dt="2024-06-14T18:20:19.088" v="6510"/>
          <ac:spMkLst>
            <pc:docMk/>
            <pc:sldMk cId="1250772557" sldId="855"/>
            <ac:spMk id="3" creationId="{DBF78579-E9B0-3316-8A52-54306D0ECA8D}"/>
          </ac:spMkLst>
        </pc:spChg>
        <pc:spChg chg="mod">
          <ac:chgData name="Andreas Koksrud" userId="9d9beba6-c052-407a-8599-c781a677a996" providerId="ADAL" clId="{4C89AD2D-B60A-479F-9F95-9D423A06FAEA}" dt="2024-07-01T04:44:54.754" v="15237" actId="20577"/>
          <ac:spMkLst>
            <pc:docMk/>
            <pc:sldMk cId="1250772557" sldId="855"/>
            <ac:spMk id="180" creationId="{00000000-0000-0000-0000-000000000000}"/>
          </ac:spMkLst>
        </pc:spChg>
        <pc:spChg chg="mod">
          <ac:chgData name="Andreas Koksrud" userId="9d9beba6-c052-407a-8599-c781a677a996" providerId="ADAL" clId="{4C89AD2D-B60A-479F-9F95-9D423A06FAEA}" dt="2024-07-01T04:44:59.642" v="15239" actId="14"/>
          <ac:spMkLst>
            <pc:docMk/>
            <pc:sldMk cId="1250772557" sldId="855"/>
            <ac:spMk id="181" creationId="{00000000-0000-0000-0000-000000000000}"/>
          </ac:spMkLst>
        </pc:spChg>
        <pc:picChg chg="del">
          <ac:chgData name="Andreas Koksrud" userId="9d9beba6-c052-407a-8599-c781a677a996" providerId="ADAL" clId="{4C89AD2D-B60A-479F-9F95-9D423A06FAEA}" dt="2024-07-01T04:43:38.963" v="15206" actId="478"/>
          <ac:picMkLst>
            <pc:docMk/>
            <pc:sldMk cId="1250772557" sldId="855"/>
            <ac:picMk id="4" creationId="{B4BCA014-59EA-FBC9-531C-B503DB7A1835}"/>
          </ac:picMkLst>
        </pc:picChg>
        <pc:picChg chg="del">
          <ac:chgData name="Andreas Koksrud" userId="9d9beba6-c052-407a-8599-c781a677a996" providerId="ADAL" clId="{4C89AD2D-B60A-479F-9F95-9D423A06FAEA}" dt="2024-07-01T04:43:58.215" v="15209" actId="478"/>
          <ac:picMkLst>
            <pc:docMk/>
            <pc:sldMk cId="1250772557" sldId="855"/>
            <ac:picMk id="6" creationId="{5CC57537-A1FA-9DB1-6188-74325E50CE93}"/>
          </ac:picMkLst>
        </pc:picChg>
        <pc:picChg chg="add mod modCrop">
          <ac:chgData name="Andreas Koksrud" userId="9d9beba6-c052-407a-8599-c781a677a996" providerId="ADAL" clId="{4C89AD2D-B60A-479F-9F95-9D423A06FAEA}" dt="2024-07-01T04:45:02.799" v="15240" actId="1076"/>
          <ac:picMkLst>
            <pc:docMk/>
            <pc:sldMk cId="1250772557" sldId="855"/>
            <ac:picMk id="7" creationId="{7D670DAC-AB9A-4E67-B563-21F399B61E68}"/>
          </ac:picMkLst>
        </pc:picChg>
        <pc:picChg chg="add mod">
          <ac:chgData name="Andreas Koksrud" userId="9d9beba6-c052-407a-8599-c781a677a996" providerId="ADAL" clId="{4C89AD2D-B60A-479F-9F95-9D423A06FAEA}" dt="2024-07-01T04:45:04.502" v="15241" actId="1076"/>
          <ac:picMkLst>
            <pc:docMk/>
            <pc:sldMk cId="1250772557" sldId="855"/>
            <ac:picMk id="9" creationId="{A86868A0-95B8-7ADB-9EF3-DC56E2D3FA45}"/>
          </ac:picMkLst>
        </pc:picChg>
      </pc:sldChg>
      <pc:sldChg chg="addSp modSp add del mod">
        <pc:chgData name="Andreas Koksrud" userId="9d9beba6-c052-407a-8599-c781a677a996" providerId="ADAL" clId="{4C89AD2D-B60A-479F-9F95-9D423A06FAEA}" dt="2024-07-01T04:45:23.378" v="15244" actId="404"/>
        <pc:sldMkLst>
          <pc:docMk/>
          <pc:sldMk cId="879097217" sldId="856"/>
        </pc:sldMkLst>
        <pc:spChg chg="add mod">
          <ac:chgData name="Andreas Koksrud" userId="9d9beba6-c052-407a-8599-c781a677a996" providerId="ADAL" clId="{4C89AD2D-B60A-479F-9F95-9D423A06FAEA}" dt="2024-06-14T18:20:20.392" v="6511"/>
          <ac:spMkLst>
            <pc:docMk/>
            <pc:sldMk cId="879097217" sldId="856"/>
            <ac:spMk id="2" creationId="{0190F51F-81F8-0E60-769D-362E06E53CD4}"/>
          </ac:spMkLst>
        </pc:spChg>
        <pc:spChg chg="add mod">
          <ac:chgData name="Andreas Koksrud" userId="9d9beba6-c052-407a-8599-c781a677a996" providerId="ADAL" clId="{4C89AD2D-B60A-479F-9F95-9D423A06FAEA}" dt="2024-06-14T18:20:20.392" v="6511"/>
          <ac:spMkLst>
            <pc:docMk/>
            <pc:sldMk cId="879097217" sldId="856"/>
            <ac:spMk id="4" creationId="{2F340342-FF92-B5AF-4139-3E83B013C094}"/>
          </ac:spMkLst>
        </pc:spChg>
        <pc:spChg chg="mod">
          <ac:chgData name="Andreas Koksrud" userId="9d9beba6-c052-407a-8599-c781a677a996" providerId="ADAL" clId="{4C89AD2D-B60A-479F-9F95-9D423A06FAEA}" dt="2024-07-01T04:45:23.378" v="15244" actId="404"/>
          <ac:spMkLst>
            <pc:docMk/>
            <pc:sldMk cId="879097217" sldId="856"/>
            <ac:spMk id="181" creationId="{00000000-0000-0000-0000-000000000000}"/>
          </ac:spMkLst>
        </pc:spChg>
      </pc:sldChg>
      <pc:sldChg chg="addSp delSp modSp add mod">
        <pc:chgData name="Andreas Koksrud" userId="9d9beba6-c052-407a-8599-c781a677a996" providerId="ADAL" clId="{4C89AD2D-B60A-479F-9F95-9D423A06FAEA}" dt="2024-08-03T09:27:20.933" v="35042"/>
        <pc:sldMkLst>
          <pc:docMk/>
          <pc:sldMk cId="2658323505" sldId="857"/>
        </pc:sldMkLst>
        <pc:spChg chg="del">
          <ac:chgData name="Andreas Koksrud" userId="9d9beba6-c052-407a-8599-c781a677a996" providerId="ADAL" clId="{4C89AD2D-B60A-479F-9F95-9D423A06FAEA}" dt="2024-08-03T09:27:20.053" v="35041" actId="478"/>
          <ac:spMkLst>
            <pc:docMk/>
            <pc:sldMk cId="2658323505" sldId="857"/>
            <ac:spMk id="3" creationId="{D716D84C-92F8-0D97-658B-D580A9E686C2}"/>
          </ac:spMkLst>
        </pc:spChg>
        <pc:spChg chg="del">
          <ac:chgData name="Andreas Koksrud" userId="9d9beba6-c052-407a-8599-c781a677a996" providerId="ADAL" clId="{4C89AD2D-B60A-479F-9F95-9D423A06FAEA}" dt="2024-08-03T09:27:18.980" v="35040" actId="478"/>
          <ac:spMkLst>
            <pc:docMk/>
            <pc:sldMk cId="2658323505" sldId="857"/>
            <ac:spMk id="6" creationId="{F79AC7D6-9707-FA3C-4181-45142247410B}"/>
          </ac:spMkLst>
        </pc:spChg>
        <pc:spChg chg="add mod">
          <ac:chgData name="Andreas Koksrud" userId="9d9beba6-c052-407a-8599-c781a677a996" providerId="ADAL" clId="{4C89AD2D-B60A-479F-9F95-9D423A06FAEA}" dt="2024-08-03T09:27:20.933" v="35042"/>
          <ac:spMkLst>
            <pc:docMk/>
            <pc:sldMk cId="2658323505" sldId="857"/>
            <ac:spMk id="7" creationId="{597C3320-0183-0501-8E4E-B0AFA063C5A3}"/>
          </ac:spMkLst>
        </pc:spChg>
        <pc:spChg chg="add mod">
          <ac:chgData name="Andreas Koksrud" userId="9d9beba6-c052-407a-8599-c781a677a996" providerId="ADAL" clId="{4C89AD2D-B60A-479F-9F95-9D423A06FAEA}" dt="2024-08-03T09:27:20.933" v="35042"/>
          <ac:spMkLst>
            <pc:docMk/>
            <pc:sldMk cId="2658323505" sldId="857"/>
            <ac:spMk id="9" creationId="{C068577C-A0DF-795F-9771-BAE02C59CBB2}"/>
          </ac:spMkLst>
        </pc:spChg>
      </pc:sldChg>
      <pc:sldChg chg="addSp delSp modSp add del mod ord">
        <pc:chgData name="Andreas Koksrud" userId="9d9beba6-c052-407a-8599-c781a677a996" providerId="ADAL" clId="{4C89AD2D-B60A-479F-9F95-9D423A06FAEA}" dt="2024-08-03T09:24:05.449" v="34760" actId="2696"/>
        <pc:sldMkLst>
          <pc:docMk/>
          <pc:sldMk cId="2690209780" sldId="857"/>
        </pc:sldMkLst>
        <pc:spChg chg="mod ord">
          <ac:chgData name="Andreas Koksrud" userId="9d9beba6-c052-407a-8599-c781a677a996" providerId="ADAL" clId="{4C89AD2D-B60A-479F-9F95-9D423A06FAEA}" dt="2024-07-20T19:09:44.308" v="26169" actId="167"/>
          <ac:spMkLst>
            <pc:docMk/>
            <pc:sldMk cId="2690209780" sldId="857"/>
            <ac:spMk id="2" creationId="{9796E8C1-5924-9DB3-B51B-75296717F89F}"/>
          </ac:spMkLst>
        </pc:spChg>
        <pc:spChg chg="add mod">
          <ac:chgData name="Andreas Koksrud" userId="9d9beba6-c052-407a-8599-c781a677a996" providerId="ADAL" clId="{4C89AD2D-B60A-479F-9F95-9D423A06FAEA}" dt="2024-06-14T18:15:03.238" v="6052"/>
          <ac:spMkLst>
            <pc:docMk/>
            <pc:sldMk cId="2690209780" sldId="857"/>
            <ac:spMk id="3" creationId="{D716D84C-92F8-0D97-658B-D580A9E686C2}"/>
          </ac:spMkLst>
        </pc:spChg>
        <pc:spChg chg="add mod">
          <ac:chgData name="Andreas Koksrud" userId="9d9beba6-c052-407a-8599-c781a677a996" providerId="ADAL" clId="{4C89AD2D-B60A-479F-9F95-9D423A06FAEA}" dt="2024-06-14T18:15:03.238" v="6052"/>
          <ac:spMkLst>
            <pc:docMk/>
            <pc:sldMk cId="2690209780" sldId="857"/>
            <ac:spMk id="6" creationId="{F79AC7D6-9707-FA3C-4181-45142247410B}"/>
          </ac:spMkLst>
        </pc:spChg>
        <pc:picChg chg="add mod ord">
          <ac:chgData name="Andreas Koksrud" userId="9d9beba6-c052-407a-8599-c781a677a996" providerId="ADAL" clId="{4C89AD2D-B60A-479F-9F95-9D423A06FAEA}" dt="2024-07-20T19:09:47.450" v="26170" actId="14826"/>
          <ac:picMkLst>
            <pc:docMk/>
            <pc:sldMk cId="2690209780" sldId="857"/>
            <ac:picMk id="8" creationId="{C7A1E34A-DBAC-F62C-35CA-F9EE01DFEBE8}"/>
          </ac:picMkLst>
        </pc:picChg>
        <pc:picChg chg="mod">
          <ac:chgData name="Andreas Koksrud" userId="9d9beba6-c052-407a-8599-c781a677a996" providerId="ADAL" clId="{4C89AD2D-B60A-479F-9F95-9D423A06FAEA}" dt="2024-07-01T18:56:01.786" v="16964" actId="1076"/>
          <ac:picMkLst>
            <pc:docMk/>
            <pc:sldMk cId="2690209780" sldId="857"/>
            <ac:picMk id="15" creationId="{1BF73C7B-00A5-0A7B-F9E4-3746C6B79854}"/>
          </ac:picMkLst>
        </pc:picChg>
        <pc:picChg chg="del">
          <ac:chgData name="Andreas Koksrud" userId="9d9beba6-c052-407a-8599-c781a677a996" providerId="ADAL" clId="{4C89AD2D-B60A-479F-9F95-9D423A06FAEA}" dt="2024-07-01T18:49:35.156" v="16853" actId="478"/>
          <ac:picMkLst>
            <pc:docMk/>
            <pc:sldMk cId="2690209780" sldId="857"/>
            <ac:picMk id="24" creationId="{6263DC7D-E065-789D-21C4-A9E428D8B9F4}"/>
          </ac:picMkLst>
        </pc:picChg>
        <pc:cxnChg chg="add mod">
          <ac:chgData name="Andreas Koksrud" userId="9d9beba6-c052-407a-8599-c781a677a996" providerId="ADAL" clId="{4C89AD2D-B60A-479F-9F95-9D423A06FAEA}" dt="2024-07-01T18:51:59.160" v="16871" actId="14100"/>
          <ac:cxnSpMkLst>
            <pc:docMk/>
            <pc:sldMk cId="2690209780" sldId="857"/>
            <ac:cxnSpMk id="10" creationId="{23C6121A-FF67-1F42-432D-FEA6E5431A44}"/>
          </ac:cxnSpMkLst>
        </pc:cxnChg>
        <pc:cxnChg chg="mod">
          <ac:chgData name="Andreas Koksrud" userId="9d9beba6-c052-407a-8599-c781a677a996" providerId="ADAL" clId="{4C89AD2D-B60A-479F-9F95-9D423A06FAEA}" dt="2024-07-20T19:09:52.473" v="26171" actId="14100"/>
          <ac:cxnSpMkLst>
            <pc:docMk/>
            <pc:sldMk cId="2690209780" sldId="857"/>
            <ac:cxnSpMk id="16" creationId="{7EFC93E0-25A6-B0B4-FB10-D2643CD67A77}"/>
          </ac:cxnSpMkLst>
        </pc:cxnChg>
        <pc:cxnChg chg="del">
          <ac:chgData name="Andreas Koksrud" userId="9d9beba6-c052-407a-8599-c781a677a996" providerId="ADAL" clId="{4C89AD2D-B60A-479F-9F95-9D423A06FAEA}" dt="2024-07-01T18:49:37.237" v="16855" actId="478"/>
          <ac:cxnSpMkLst>
            <pc:docMk/>
            <pc:sldMk cId="2690209780" sldId="857"/>
            <ac:cxnSpMk id="25" creationId="{B3F0B22A-B8D3-2FF7-FC9C-8A25D093249B}"/>
          </ac:cxnSpMkLst>
        </pc:cxnChg>
        <pc:cxnChg chg="del">
          <ac:chgData name="Andreas Koksrud" userId="9d9beba6-c052-407a-8599-c781a677a996" providerId="ADAL" clId="{4C89AD2D-B60A-479F-9F95-9D423A06FAEA}" dt="2024-07-01T18:49:36.130" v="16854" actId="478"/>
          <ac:cxnSpMkLst>
            <pc:docMk/>
            <pc:sldMk cId="2690209780" sldId="857"/>
            <ac:cxnSpMk id="29" creationId="{0600D195-BEEC-493C-C0A2-CE3AD60141DA}"/>
          </ac:cxnSpMkLst>
        </pc:cxnChg>
      </pc:sldChg>
      <pc:sldChg chg="addSp modSp add del">
        <pc:chgData name="Andreas Koksrud" userId="9d9beba6-c052-407a-8599-c781a677a996" providerId="ADAL" clId="{4C89AD2D-B60A-479F-9F95-9D423A06FAEA}" dt="2024-06-30T17:03:41.264" v="14370" actId="47"/>
        <pc:sldMkLst>
          <pc:docMk/>
          <pc:sldMk cId="1987049343" sldId="858"/>
        </pc:sldMkLst>
        <pc:spChg chg="add mod">
          <ac:chgData name="Andreas Koksrud" userId="9d9beba6-c052-407a-8599-c781a677a996" providerId="ADAL" clId="{4C89AD2D-B60A-479F-9F95-9D423A06FAEA}" dt="2024-06-14T18:16:16.128" v="6161"/>
          <ac:spMkLst>
            <pc:docMk/>
            <pc:sldMk cId="1987049343" sldId="858"/>
            <ac:spMk id="3" creationId="{113ED18C-7F19-3470-4489-0085AEB656FF}"/>
          </ac:spMkLst>
        </pc:spChg>
        <pc:spChg chg="add mod">
          <ac:chgData name="Andreas Koksrud" userId="9d9beba6-c052-407a-8599-c781a677a996" providerId="ADAL" clId="{4C89AD2D-B60A-479F-9F95-9D423A06FAEA}" dt="2024-06-14T18:16:16.128" v="6161"/>
          <ac:spMkLst>
            <pc:docMk/>
            <pc:sldMk cId="1987049343" sldId="858"/>
            <ac:spMk id="4" creationId="{346630D4-45A8-BC5A-61D1-A8F82AB8160A}"/>
          </ac:spMkLst>
        </pc:spChg>
      </pc:sldChg>
      <pc:sldChg chg="addSp modSp add del ord">
        <pc:chgData name="Andreas Koksrud" userId="9d9beba6-c052-407a-8599-c781a677a996" providerId="ADAL" clId="{4C89AD2D-B60A-479F-9F95-9D423A06FAEA}" dt="2024-07-01T18:45:35.305" v="16766" actId="47"/>
        <pc:sldMkLst>
          <pc:docMk/>
          <pc:sldMk cId="2034020006" sldId="859"/>
        </pc:sldMkLst>
        <pc:spChg chg="add mod">
          <ac:chgData name="Andreas Koksrud" userId="9d9beba6-c052-407a-8599-c781a677a996" providerId="ADAL" clId="{4C89AD2D-B60A-479F-9F95-9D423A06FAEA}" dt="2024-06-14T18:16:22.252" v="6162"/>
          <ac:spMkLst>
            <pc:docMk/>
            <pc:sldMk cId="2034020006" sldId="859"/>
            <ac:spMk id="3" creationId="{F01B970F-9CE2-77DD-5E72-D3DD8BF8C571}"/>
          </ac:spMkLst>
        </pc:spChg>
        <pc:spChg chg="add mod">
          <ac:chgData name="Andreas Koksrud" userId="9d9beba6-c052-407a-8599-c781a677a996" providerId="ADAL" clId="{4C89AD2D-B60A-479F-9F95-9D423A06FAEA}" dt="2024-06-14T18:16:22.252" v="6162"/>
          <ac:spMkLst>
            <pc:docMk/>
            <pc:sldMk cId="2034020006" sldId="859"/>
            <ac:spMk id="5" creationId="{76B0C6ED-8786-4429-C561-D87FB4D97B85}"/>
          </ac:spMkLst>
        </pc:spChg>
      </pc:sldChg>
      <pc:sldChg chg="addSp delSp modSp add del mod ord">
        <pc:chgData name="Andreas Koksrud" userId="9d9beba6-c052-407a-8599-c781a677a996" providerId="ADAL" clId="{4C89AD2D-B60A-479F-9F95-9D423A06FAEA}" dt="2024-07-20T18:56:13.150" v="26081" actId="6549"/>
        <pc:sldMkLst>
          <pc:docMk/>
          <pc:sldMk cId="2554802186" sldId="861"/>
        </pc:sldMkLst>
        <pc:spChg chg="mod ord">
          <ac:chgData name="Andreas Koksrud" userId="9d9beba6-c052-407a-8599-c781a677a996" providerId="ADAL" clId="{4C89AD2D-B60A-479F-9F95-9D423A06FAEA}" dt="2024-07-02T14:53:13.175" v="18282" actId="20577"/>
          <ac:spMkLst>
            <pc:docMk/>
            <pc:sldMk cId="2554802186" sldId="861"/>
            <ac:spMk id="2" creationId="{9796E8C1-5924-9DB3-B51B-75296717F89F}"/>
          </ac:spMkLst>
        </pc:spChg>
        <pc:spChg chg="add mod">
          <ac:chgData name="Andreas Koksrud" userId="9d9beba6-c052-407a-8599-c781a677a996" providerId="ADAL" clId="{4C89AD2D-B60A-479F-9F95-9D423A06FAEA}" dt="2024-06-14T18:20:28.192" v="6512"/>
          <ac:spMkLst>
            <pc:docMk/>
            <pc:sldMk cId="2554802186" sldId="861"/>
            <ac:spMk id="3" creationId="{1A11297B-9D47-93B8-252D-68759FA77E1C}"/>
          </ac:spMkLst>
        </pc:spChg>
        <pc:spChg chg="add mod">
          <ac:chgData name="Andreas Koksrud" userId="9d9beba6-c052-407a-8599-c781a677a996" providerId="ADAL" clId="{4C89AD2D-B60A-479F-9F95-9D423A06FAEA}" dt="2024-06-14T18:20:28.192" v="6512"/>
          <ac:spMkLst>
            <pc:docMk/>
            <pc:sldMk cId="2554802186" sldId="861"/>
            <ac:spMk id="7" creationId="{E2DB7780-0CB7-A551-3EA7-484C310E45AD}"/>
          </ac:spMkLst>
        </pc:spChg>
        <pc:spChg chg="add mod ord">
          <ac:chgData name="Andreas Koksrud" userId="9d9beba6-c052-407a-8599-c781a677a996" providerId="ADAL" clId="{4C89AD2D-B60A-479F-9F95-9D423A06FAEA}" dt="2024-07-20T18:56:13.150" v="26081" actId="6549"/>
          <ac:spMkLst>
            <pc:docMk/>
            <pc:sldMk cId="2554802186" sldId="861"/>
            <ac:spMk id="9" creationId="{76667482-48B7-C29F-CD5F-748E1DA51AFA}"/>
          </ac:spMkLst>
        </pc:spChg>
        <pc:picChg chg="add del mod">
          <ac:chgData name="Andreas Koksrud" userId="9d9beba6-c052-407a-8599-c781a677a996" providerId="ADAL" clId="{4C89AD2D-B60A-479F-9F95-9D423A06FAEA}" dt="2024-07-02T14:42:44.121" v="18059" actId="478"/>
          <ac:picMkLst>
            <pc:docMk/>
            <pc:sldMk cId="2554802186" sldId="861"/>
            <ac:picMk id="4" creationId="{4A547D6D-809C-115D-7BF6-BE32EA1F17A4}"/>
          </ac:picMkLst>
        </pc:picChg>
        <pc:picChg chg="del">
          <ac:chgData name="Andreas Koksrud" userId="9d9beba6-c052-407a-8599-c781a677a996" providerId="ADAL" clId="{4C89AD2D-B60A-479F-9F95-9D423A06FAEA}" dt="2024-07-02T14:44:57.675" v="18100" actId="478"/>
          <ac:picMkLst>
            <pc:docMk/>
            <pc:sldMk cId="2554802186" sldId="861"/>
            <ac:picMk id="5" creationId="{BA0F6610-8D6A-ACFB-0475-F273EB8CF5F9}"/>
          </ac:picMkLst>
        </pc:picChg>
        <pc:picChg chg="del mod">
          <ac:chgData name="Andreas Koksrud" userId="9d9beba6-c052-407a-8599-c781a677a996" providerId="ADAL" clId="{4C89AD2D-B60A-479F-9F95-9D423A06FAEA}" dt="2024-07-02T14:42:39.080" v="18058" actId="478"/>
          <ac:picMkLst>
            <pc:docMk/>
            <pc:sldMk cId="2554802186" sldId="861"/>
            <ac:picMk id="6" creationId="{9E113B21-20FD-72C4-7760-43E1A6BC93F4}"/>
          </ac:picMkLst>
        </pc:picChg>
        <pc:picChg chg="add mod ord modCrop">
          <ac:chgData name="Andreas Koksrud" userId="9d9beba6-c052-407a-8599-c781a677a996" providerId="ADAL" clId="{4C89AD2D-B60A-479F-9F95-9D423A06FAEA}" dt="2024-07-02T14:48:59.633" v="18119" actId="1076"/>
          <ac:picMkLst>
            <pc:docMk/>
            <pc:sldMk cId="2554802186" sldId="861"/>
            <ac:picMk id="13" creationId="{3015E50D-B367-F00A-464A-7AD575C0650F}"/>
          </ac:picMkLst>
        </pc:picChg>
        <pc:picChg chg="add del mod ord">
          <ac:chgData name="Andreas Koksrud" userId="9d9beba6-c052-407a-8599-c781a677a996" providerId="ADAL" clId="{4C89AD2D-B60A-479F-9F95-9D423A06FAEA}" dt="2024-07-02T14:51:01.072" v="18171" actId="478"/>
          <ac:picMkLst>
            <pc:docMk/>
            <pc:sldMk cId="2554802186" sldId="861"/>
            <ac:picMk id="16" creationId="{214BDA52-F008-DCB6-4D3F-37B8C430BAC2}"/>
          </ac:picMkLst>
        </pc:picChg>
        <pc:picChg chg="del">
          <ac:chgData name="Andreas Koksrud" userId="9d9beba6-c052-407a-8599-c781a677a996" providerId="ADAL" clId="{4C89AD2D-B60A-479F-9F95-9D423A06FAEA}" dt="2024-07-02T14:45:56.020" v="18106" actId="478"/>
          <ac:picMkLst>
            <pc:docMk/>
            <pc:sldMk cId="2554802186" sldId="861"/>
            <ac:picMk id="18" creationId="{4909D0B2-92A8-C4D4-AA92-F48B2FB211AC}"/>
          </ac:picMkLst>
        </pc:picChg>
        <pc:picChg chg="add mod modCrop">
          <ac:chgData name="Andreas Koksrud" userId="9d9beba6-c052-407a-8599-c781a677a996" providerId="ADAL" clId="{4C89AD2D-B60A-479F-9F95-9D423A06FAEA}" dt="2024-07-02T14:50:14.748" v="18163" actId="1036"/>
          <ac:picMkLst>
            <pc:docMk/>
            <pc:sldMk cId="2554802186" sldId="861"/>
            <ac:picMk id="21" creationId="{062B4A05-916E-A35E-8CF6-67FE46A27FA1}"/>
          </ac:picMkLst>
        </pc:picChg>
        <pc:picChg chg="add mod">
          <ac:chgData name="Andreas Koksrud" userId="9d9beba6-c052-407a-8599-c781a677a996" providerId="ADAL" clId="{4C89AD2D-B60A-479F-9F95-9D423A06FAEA}" dt="2024-07-02T14:51:24.285" v="18189" actId="1076"/>
          <ac:picMkLst>
            <pc:docMk/>
            <pc:sldMk cId="2554802186" sldId="861"/>
            <ac:picMk id="23" creationId="{CA5F30C5-DF2C-3B95-27FE-FD055CD54F50}"/>
          </ac:picMkLst>
        </pc:picChg>
        <pc:picChg chg="add mod">
          <ac:chgData name="Andreas Koksrud" userId="9d9beba6-c052-407a-8599-c781a677a996" providerId="ADAL" clId="{4C89AD2D-B60A-479F-9F95-9D423A06FAEA}" dt="2024-07-02T14:53:29.730" v="18284" actId="1076"/>
          <ac:picMkLst>
            <pc:docMk/>
            <pc:sldMk cId="2554802186" sldId="861"/>
            <ac:picMk id="28" creationId="{4F842464-3A0A-B8C8-C4F9-2F7A194E41A2}"/>
          </ac:picMkLst>
        </pc:picChg>
        <pc:cxnChg chg="mod">
          <ac:chgData name="Andreas Koksrud" userId="9d9beba6-c052-407a-8599-c781a677a996" providerId="ADAL" clId="{4C89AD2D-B60A-479F-9F95-9D423A06FAEA}" dt="2024-07-02T14:51:32.001" v="18190" actId="14100"/>
          <ac:cxnSpMkLst>
            <pc:docMk/>
            <pc:sldMk cId="2554802186" sldId="861"/>
            <ac:cxnSpMk id="8" creationId="{87407839-F583-F4F8-6870-7596EB34EDF4}"/>
          </ac:cxnSpMkLst>
        </pc:cxnChg>
        <pc:cxnChg chg="mod ord">
          <ac:chgData name="Andreas Koksrud" userId="9d9beba6-c052-407a-8599-c781a677a996" providerId="ADAL" clId="{4C89AD2D-B60A-479F-9F95-9D423A06FAEA}" dt="2024-07-02T14:52:01.431" v="18197" actId="14100"/>
          <ac:cxnSpMkLst>
            <pc:docMk/>
            <pc:sldMk cId="2554802186" sldId="861"/>
            <ac:cxnSpMk id="10" creationId="{114731E6-C0B6-42E8-0546-511317D59522}"/>
          </ac:cxnSpMkLst>
        </pc:cxnChg>
      </pc:sldChg>
      <pc:sldChg chg="addSp delSp modSp add del mod">
        <pc:chgData name="Andreas Koksrud" userId="9d9beba6-c052-407a-8599-c781a677a996" providerId="ADAL" clId="{4C89AD2D-B60A-479F-9F95-9D423A06FAEA}" dt="2024-07-02T18:29:27.135" v="19793" actId="14100"/>
        <pc:sldMkLst>
          <pc:docMk/>
          <pc:sldMk cId="575130139" sldId="862"/>
        </pc:sldMkLst>
        <pc:spChg chg="add mod">
          <ac:chgData name="Andreas Koksrud" userId="9d9beba6-c052-407a-8599-c781a677a996" providerId="ADAL" clId="{4C89AD2D-B60A-479F-9F95-9D423A06FAEA}" dt="2024-06-14T18:20:40.848" v="6531"/>
          <ac:spMkLst>
            <pc:docMk/>
            <pc:sldMk cId="575130139" sldId="862"/>
            <ac:spMk id="2" creationId="{8B7157A5-9DD8-CC1E-095B-05C4C1980BDF}"/>
          </ac:spMkLst>
        </pc:spChg>
        <pc:spChg chg="del mod">
          <ac:chgData name="Andreas Koksrud" userId="9d9beba6-c052-407a-8599-c781a677a996" providerId="ADAL" clId="{4C89AD2D-B60A-479F-9F95-9D423A06FAEA}" dt="2024-07-02T15:22:49.736" v="18760" actId="478"/>
          <ac:spMkLst>
            <pc:docMk/>
            <pc:sldMk cId="575130139" sldId="862"/>
            <ac:spMk id="4" creationId="{FEFDFE44-611E-8625-FC2E-FCBBCCD3961B}"/>
          </ac:spMkLst>
        </pc:spChg>
        <pc:spChg chg="del mod">
          <ac:chgData name="Andreas Koksrud" userId="9d9beba6-c052-407a-8599-c781a677a996" providerId="ADAL" clId="{4C89AD2D-B60A-479F-9F95-9D423A06FAEA}" dt="2024-07-02T15:22:51.359" v="18761" actId="478"/>
          <ac:spMkLst>
            <pc:docMk/>
            <pc:sldMk cId="575130139" sldId="862"/>
            <ac:spMk id="5" creationId="{72A763FC-DC10-4832-8C21-6FA3B51F3B55}"/>
          </ac:spMkLst>
        </pc:spChg>
        <pc:spChg chg="mod">
          <ac:chgData name="Andreas Koksrud" userId="9d9beba6-c052-407a-8599-c781a677a996" providerId="ADAL" clId="{4C89AD2D-B60A-479F-9F95-9D423A06FAEA}" dt="2024-07-02T15:20:23.344" v="18744" actId="20577"/>
          <ac:spMkLst>
            <pc:docMk/>
            <pc:sldMk cId="575130139" sldId="862"/>
            <ac:spMk id="6" creationId="{D33A7F7C-0CFF-12D8-D3F9-55EA11817DA1}"/>
          </ac:spMkLst>
        </pc:spChg>
        <pc:spChg chg="add mod">
          <ac:chgData name="Andreas Koksrud" userId="9d9beba6-c052-407a-8599-c781a677a996" providerId="ADAL" clId="{4C89AD2D-B60A-479F-9F95-9D423A06FAEA}" dt="2024-06-14T18:20:40.848" v="6531"/>
          <ac:spMkLst>
            <pc:docMk/>
            <pc:sldMk cId="575130139" sldId="862"/>
            <ac:spMk id="7" creationId="{4D754D07-9E11-A566-0AB6-8DAFC56BFA04}"/>
          </ac:spMkLst>
        </pc:spChg>
        <pc:spChg chg="add mod">
          <ac:chgData name="Andreas Koksrud" userId="9d9beba6-c052-407a-8599-c781a677a996" providerId="ADAL" clId="{4C89AD2D-B60A-479F-9F95-9D423A06FAEA}" dt="2024-07-02T18:28:20.088" v="19787" actId="20577"/>
          <ac:spMkLst>
            <pc:docMk/>
            <pc:sldMk cId="575130139" sldId="862"/>
            <ac:spMk id="24" creationId="{B3E6F7D2-C565-37C9-CA40-083E631696E4}"/>
          </ac:spMkLst>
        </pc:spChg>
        <pc:spChg chg="add mod">
          <ac:chgData name="Andreas Koksrud" userId="9d9beba6-c052-407a-8599-c781a677a996" providerId="ADAL" clId="{4C89AD2D-B60A-479F-9F95-9D423A06FAEA}" dt="2024-07-02T15:22:08.825" v="18752"/>
          <ac:spMkLst>
            <pc:docMk/>
            <pc:sldMk cId="575130139" sldId="862"/>
            <ac:spMk id="25" creationId="{12CEB653-12FE-B936-BD74-ADCDEF5D70BF}"/>
          </ac:spMkLst>
        </pc:spChg>
        <pc:spChg chg="mod">
          <ac:chgData name="Andreas Koksrud" userId="9d9beba6-c052-407a-8599-c781a677a996" providerId="ADAL" clId="{4C89AD2D-B60A-479F-9F95-9D423A06FAEA}" dt="2024-07-02T15:11:48.006" v="18583" actId="6549"/>
          <ac:spMkLst>
            <pc:docMk/>
            <pc:sldMk cId="575130139" sldId="862"/>
            <ac:spMk id="180" creationId="{00000000-0000-0000-0000-000000000000}"/>
          </ac:spMkLst>
        </pc:spChg>
        <pc:picChg chg="del mod">
          <ac:chgData name="Andreas Koksrud" userId="9d9beba6-c052-407a-8599-c781a677a996" providerId="ADAL" clId="{4C89AD2D-B60A-479F-9F95-9D423A06FAEA}" dt="2024-07-02T15:19:13.137" v="18694" actId="478"/>
          <ac:picMkLst>
            <pc:docMk/>
            <pc:sldMk cId="575130139" sldId="862"/>
            <ac:picMk id="3" creationId="{CEA94C2A-7124-90B5-BD0D-FE7DFCC6748C}"/>
          </ac:picMkLst>
        </pc:picChg>
        <pc:picChg chg="add mod modCrop">
          <ac:chgData name="Andreas Koksrud" userId="9d9beba6-c052-407a-8599-c781a677a996" providerId="ADAL" clId="{4C89AD2D-B60A-479F-9F95-9D423A06FAEA}" dt="2024-07-02T15:17:01.816" v="18609" actId="1076"/>
          <ac:picMkLst>
            <pc:docMk/>
            <pc:sldMk cId="575130139" sldId="862"/>
            <ac:picMk id="9" creationId="{ACF5DE2B-66A5-E71E-5903-7F0D8FFF6102}"/>
          </ac:picMkLst>
        </pc:picChg>
        <pc:picChg chg="del">
          <ac:chgData name="Andreas Koksrud" userId="9d9beba6-c052-407a-8599-c781a677a996" providerId="ADAL" clId="{4C89AD2D-B60A-479F-9F95-9D423A06FAEA}" dt="2024-07-02T15:16:26.507" v="18603" actId="478"/>
          <ac:picMkLst>
            <pc:docMk/>
            <pc:sldMk cId="575130139" sldId="862"/>
            <ac:picMk id="10" creationId="{34DA4BD7-43C8-285E-A933-AFFCFCCD0C8D}"/>
          </ac:picMkLst>
        </pc:picChg>
        <pc:picChg chg="del">
          <ac:chgData name="Andreas Koksrud" userId="9d9beba6-c052-407a-8599-c781a677a996" providerId="ADAL" clId="{4C89AD2D-B60A-479F-9F95-9D423A06FAEA}" dt="2024-07-02T15:17:26.216" v="18643" actId="478"/>
          <ac:picMkLst>
            <pc:docMk/>
            <pc:sldMk cId="575130139" sldId="862"/>
            <ac:picMk id="12" creationId="{82C26A6F-F9E2-CFED-E2BC-87AC1923226C}"/>
          </ac:picMkLst>
        </pc:picChg>
        <pc:picChg chg="add del mod">
          <ac:chgData name="Andreas Koksrud" userId="9d9beba6-c052-407a-8599-c781a677a996" providerId="ADAL" clId="{4C89AD2D-B60A-479F-9F95-9D423A06FAEA}" dt="2024-07-02T15:17:31.134" v="18646" actId="478"/>
          <ac:picMkLst>
            <pc:docMk/>
            <pc:sldMk cId="575130139" sldId="862"/>
            <ac:picMk id="13" creationId="{B4A6B862-922B-B7D6-CEB2-B838557340CA}"/>
          </ac:picMkLst>
        </pc:picChg>
        <pc:picChg chg="del">
          <ac:chgData name="Andreas Koksrud" userId="9d9beba6-c052-407a-8599-c781a677a996" providerId="ADAL" clId="{4C89AD2D-B60A-479F-9F95-9D423A06FAEA}" dt="2024-07-02T15:18:31.042" v="18689" actId="478"/>
          <ac:picMkLst>
            <pc:docMk/>
            <pc:sldMk cId="575130139" sldId="862"/>
            <ac:picMk id="14" creationId="{CD2EAEF4-7CED-79FD-7BDE-3E6B250D91FB}"/>
          </ac:picMkLst>
        </pc:picChg>
        <pc:picChg chg="add mod modCrop">
          <ac:chgData name="Andreas Koksrud" userId="9d9beba6-c052-407a-8599-c781a677a996" providerId="ADAL" clId="{4C89AD2D-B60A-479F-9F95-9D423A06FAEA}" dt="2024-07-02T15:17:50.192" v="18649" actId="732"/>
          <ac:picMkLst>
            <pc:docMk/>
            <pc:sldMk cId="575130139" sldId="862"/>
            <ac:picMk id="16" creationId="{4D9DADFD-10FA-19A6-98E4-610C81750C85}"/>
          </ac:picMkLst>
        </pc:picChg>
        <pc:picChg chg="add mod modCrop">
          <ac:chgData name="Andreas Koksrud" userId="9d9beba6-c052-407a-8599-c781a677a996" providerId="ADAL" clId="{4C89AD2D-B60A-479F-9F95-9D423A06FAEA}" dt="2024-07-02T15:19:25.435" v="18697" actId="1076"/>
          <ac:picMkLst>
            <pc:docMk/>
            <pc:sldMk cId="575130139" sldId="862"/>
            <ac:picMk id="18" creationId="{DE5F48FC-3C42-5859-4351-E0D25B460A59}"/>
          </ac:picMkLst>
        </pc:picChg>
        <pc:picChg chg="add mod">
          <ac:chgData name="Andreas Koksrud" userId="9d9beba6-c052-407a-8599-c781a677a996" providerId="ADAL" clId="{4C89AD2D-B60A-479F-9F95-9D423A06FAEA}" dt="2024-07-02T15:19:26.867" v="18698" actId="1076"/>
          <ac:picMkLst>
            <pc:docMk/>
            <pc:sldMk cId="575130139" sldId="862"/>
            <ac:picMk id="20" creationId="{D269A6E6-DC19-3C34-5B65-3556FAACB2F8}"/>
          </ac:picMkLst>
        </pc:picChg>
        <pc:picChg chg="add mod">
          <ac:chgData name="Andreas Koksrud" userId="9d9beba6-c052-407a-8599-c781a677a996" providerId="ADAL" clId="{4C89AD2D-B60A-479F-9F95-9D423A06FAEA}" dt="2024-07-02T18:29:24.673" v="19792" actId="1076"/>
          <ac:picMkLst>
            <pc:docMk/>
            <pc:sldMk cId="575130139" sldId="862"/>
            <ac:picMk id="28" creationId="{041E496F-A3DC-1F55-A8AB-BFC57EF2B80D}"/>
          </ac:picMkLst>
        </pc:picChg>
        <pc:cxnChg chg="add mod">
          <ac:chgData name="Andreas Koksrud" userId="9d9beba6-c052-407a-8599-c781a677a996" providerId="ADAL" clId="{4C89AD2D-B60A-479F-9F95-9D423A06FAEA}" dt="2024-07-02T15:22:55.140" v="18762" actId="14100"/>
          <ac:cxnSpMkLst>
            <pc:docMk/>
            <pc:sldMk cId="575130139" sldId="862"/>
            <ac:cxnSpMk id="21" creationId="{EC927A16-2591-A872-203C-B66E8FFBC2DB}"/>
          </ac:cxnSpMkLst>
        </pc:cxnChg>
        <pc:cxnChg chg="add mod">
          <ac:chgData name="Andreas Koksrud" userId="9d9beba6-c052-407a-8599-c781a677a996" providerId="ADAL" clId="{4C89AD2D-B60A-479F-9F95-9D423A06FAEA}" dt="2024-07-02T18:29:27.135" v="19793" actId="14100"/>
          <ac:cxnSpMkLst>
            <pc:docMk/>
            <pc:sldMk cId="575130139" sldId="862"/>
            <ac:cxnSpMk id="29" creationId="{4AA91FC9-26E9-A112-C75C-D38CEBFA6814}"/>
          </ac:cxnSpMkLst>
        </pc:cxnChg>
      </pc:sldChg>
      <pc:sldChg chg="addSp delSp modSp add del mod">
        <pc:chgData name="Andreas Koksrud" userId="9d9beba6-c052-407a-8599-c781a677a996" providerId="ADAL" clId="{4C89AD2D-B60A-479F-9F95-9D423A06FAEA}" dt="2024-07-20T18:58:13.157" v="26095" actId="6549"/>
        <pc:sldMkLst>
          <pc:docMk/>
          <pc:sldMk cId="3027998341" sldId="863"/>
        </pc:sldMkLst>
        <pc:spChg chg="add mod">
          <ac:chgData name="Andreas Koksrud" userId="9d9beba6-c052-407a-8599-c781a677a996" providerId="ADAL" clId="{4C89AD2D-B60A-479F-9F95-9D423A06FAEA}" dt="2024-06-14T18:20:42.779" v="6533"/>
          <ac:spMkLst>
            <pc:docMk/>
            <pc:sldMk cId="3027998341" sldId="863"/>
            <ac:spMk id="2" creationId="{17A74DFD-2B00-B391-E59A-ED4EA05816E8}"/>
          </ac:spMkLst>
        </pc:spChg>
        <pc:spChg chg="add mod">
          <ac:chgData name="Andreas Koksrud" userId="9d9beba6-c052-407a-8599-c781a677a996" providerId="ADAL" clId="{4C89AD2D-B60A-479F-9F95-9D423A06FAEA}" dt="2024-06-14T18:20:42.779" v="6533"/>
          <ac:spMkLst>
            <pc:docMk/>
            <pc:sldMk cId="3027998341" sldId="863"/>
            <ac:spMk id="3" creationId="{3BA462E2-B807-F22E-43E0-EEED9979F7C5}"/>
          </ac:spMkLst>
        </pc:spChg>
        <pc:spChg chg="add mod">
          <ac:chgData name="Andreas Koksrud" userId="9d9beba6-c052-407a-8599-c781a677a996" providerId="ADAL" clId="{4C89AD2D-B60A-479F-9F95-9D423A06FAEA}" dt="2024-07-20T18:58:13.157" v="26095" actId="6549"/>
          <ac:spMkLst>
            <pc:docMk/>
            <pc:sldMk cId="3027998341" sldId="863"/>
            <ac:spMk id="6" creationId="{D66CA787-D3BF-24C5-DD37-94892B12E37B}"/>
          </ac:spMkLst>
        </pc:spChg>
        <pc:spChg chg="add del mod">
          <ac:chgData name="Andreas Koksrud" userId="9d9beba6-c052-407a-8599-c781a677a996" providerId="ADAL" clId="{4C89AD2D-B60A-479F-9F95-9D423A06FAEA}" dt="2024-07-02T18:22:31.295" v="19697" actId="478"/>
          <ac:spMkLst>
            <pc:docMk/>
            <pc:sldMk cId="3027998341" sldId="863"/>
            <ac:spMk id="11" creationId="{CED52913-1A48-6A02-77F0-4F9F05FEB686}"/>
          </ac:spMkLst>
        </pc:spChg>
        <pc:spChg chg="add mod">
          <ac:chgData name="Andreas Koksrud" userId="9d9beba6-c052-407a-8599-c781a677a996" providerId="ADAL" clId="{4C89AD2D-B60A-479F-9F95-9D423A06FAEA}" dt="2024-07-20T18:57:46.830" v="26085" actId="6549"/>
          <ac:spMkLst>
            <pc:docMk/>
            <pc:sldMk cId="3027998341" sldId="863"/>
            <ac:spMk id="13" creationId="{C1ED8D54-28B4-8D9C-6C64-FB1501648279}"/>
          </ac:spMkLst>
        </pc:spChg>
        <pc:spChg chg="mod">
          <ac:chgData name="Andreas Koksrud" userId="9d9beba6-c052-407a-8599-c781a677a996" providerId="ADAL" clId="{4C89AD2D-B60A-479F-9F95-9D423A06FAEA}" dt="2024-07-02T18:12:13.396" v="19037" actId="14100"/>
          <ac:spMkLst>
            <pc:docMk/>
            <pc:sldMk cId="3027998341" sldId="863"/>
            <ac:spMk id="14" creationId="{C85A9E99-AA4E-C194-FF2A-6C5AC5C1CF94}"/>
          </ac:spMkLst>
        </pc:spChg>
        <pc:spChg chg="mod">
          <ac:chgData name="Andreas Koksrud" userId="9d9beba6-c052-407a-8599-c781a677a996" providerId="ADAL" clId="{4C89AD2D-B60A-479F-9F95-9D423A06FAEA}" dt="2024-07-02T18:11:56.946" v="18975" actId="20577"/>
          <ac:spMkLst>
            <pc:docMk/>
            <pc:sldMk cId="3027998341" sldId="863"/>
            <ac:spMk id="180" creationId="{00000000-0000-0000-0000-000000000000}"/>
          </ac:spMkLst>
        </pc:spChg>
        <pc:picChg chg="add del mod modCrop">
          <ac:chgData name="Andreas Koksrud" userId="9d9beba6-c052-407a-8599-c781a677a996" providerId="ADAL" clId="{4C89AD2D-B60A-479F-9F95-9D423A06FAEA}" dt="2024-07-02T18:20:49.365" v="19222" actId="478"/>
          <ac:picMkLst>
            <pc:docMk/>
            <pc:sldMk cId="3027998341" sldId="863"/>
            <ac:picMk id="5" creationId="{10B6AE89-5894-0CBC-5D4F-85FB66660FAB}"/>
          </ac:picMkLst>
        </pc:picChg>
        <pc:picChg chg="add del mod">
          <ac:chgData name="Andreas Koksrud" userId="9d9beba6-c052-407a-8599-c781a677a996" providerId="ADAL" clId="{4C89AD2D-B60A-479F-9F95-9D423A06FAEA}" dt="2024-07-02T18:19:26.645" v="19212" actId="478"/>
          <ac:picMkLst>
            <pc:docMk/>
            <pc:sldMk cId="3027998341" sldId="863"/>
            <ac:picMk id="8" creationId="{F50CFD08-9AB6-81D5-CE87-F5F3F24D1EBB}"/>
          </ac:picMkLst>
        </pc:picChg>
        <pc:picChg chg="del">
          <ac:chgData name="Andreas Koksrud" userId="9d9beba6-c052-407a-8599-c781a677a996" providerId="ADAL" clId="{4C89AD2D-B60A-479F-9F95-9D423A06FAEA}" dt="2024-07-02T18:17:55.299" v="19129" actId="478"/>
          <ac:picMkLst>
            <pc:docMk/>
            <pc:sldMk cId="3027998341" sldId="863"/>
            <ac:picMk id="9" creationId="{B39AEE37-E5E1-FD33-5317-53FB4A2C1415}"/>
          </ac:picMkLst>
        </pc:picChg>
        <pc:picChg chg="del">
          <ac:chgData name="Andreas Koksrud" userId="9d9beba6-c052-407a-8599-c781a677a996" providerId="ADAL" clId="{4C89AD2D-B60A-479F-9F95-9D423A06FAEA}" dt="2024-07-02T18:13:19.433" v="19038" actId="478"/>
          <ac:picMkLst>
            <pc:docMk/>
            <pc:sldMk cId="3027998341" sldId="863"/>
            <ac:picMk id="10" creationId="{D53ABFBC-DDEE-E0B1-EBD7-A03E15A1AD96}"/>
          </ac:picMkLst>
        </pc:picChg>
        <pc:picChg chg="del">
          <ac:chgData name="Andreas Koksrud" userId="9d9beba6-c052-407a-8599-c781a677a996" providerId="ADAL" clId="{4C89AD2D-B60A-479F-9F95-9D423A06FAEA}" dt="2024-07-02T18:18:57.308" v="19208" actId="478"/>
          <ac:picMkLst>
            <pc:docMk/>
            <pc:sldMk cId="3027998341" sldId="863"/>
            <ac:picMk id="12" creationId="{36E36D84-4DF4-898C-B0E4-F15DFC15B501}"/>
          </ac:picMkLst>
        </pc:picChg>
      </pc:sldChg>
      <pc:sldChg chg="addSp delSp modSp add del mod">
        <pc:chgData name="Andreas Koksrud" userId="9d9beba6-c052-407a-8599-c781a677a996" providerId="ADAL" clId="{4C89AD2D-B60A-479F-9F95-9D423A06FAEA}" dt="2024-07-20T18:58:47.139" v="26109" actId="20577"/>
        <pc:sldMkLst>
          <pc:docMk/>
          <pc:sldMk cId="2970237999" sldId="864"/>
        </pc:sldMkLst>
        <pc:spChg chg="add mod">
          <ac:chgData name="Andreas Koksrud" userId="9d9beba6-c052-407a-8599-c781a677a996" providerId="ADAL" clId="{4C89AD2D-B60A-479F-9F95-9D423A06FAEA}" dt="2024-06-14T18:20:43.793" v="6534"/>
          <ac:spMkLst>
            <pc:docMk/>
            <pc:sldMk cId="2970237999" sldId="864"/>
            <ac:spMk id="2" creationId="{5A56B88F-F533-AA01-EE24-F49D6CE124E8}"/>
          </ac:spMkLst>
        </pc:spChg>
        <pc:spChg chg="del">
          <ac:chgData name="Andreas Koksrud" userId="9d9beba6-c052-407a-8599-c781a677a996" providerId="ADAL" clId="{4C89AD2D-B60A-479F-9F95-9D423A06FAEA}" dt="2024-07-02T18:45:36.345" v="19891" actId="478"/>
          <ac:spMkLst>
            <pc:docMk/>
            <pc:sldMk cId="2970237999" sldId="864"/>
            <ac:spMk id="4" creationId="{573949ED-BBE9-BE91-D23E-060B19D06828}"/>
          </ac:spMkLst>
        </pc:spChg>
        <pc:spChg chg="add mod">
          <ac:chgData name="Andreas Koksrud" userId="9d9beba6-c052-407a-8599-c781a677a996" providerId="ADAL" clId="{4C89AD2D-B60A-479F-9F95-9D423A06FAEA}" dt="2024-06-14T18:20:43.793" v="6534"/>
          <ac:spMkLst>
            <pc:docMk/>
            <pc:sldMk cId="2970237999" sldId="864"/>
            <ac:spMk id="5" creationId="{3A51921F-6FDD-0861-65C2-D29FFCE1CD90}"/>
          </ac:spMkLst>
        </pc:spChg>
        <pc:spChg chg="del mod">
          <ac:chgData name="Andreas Koksrud" userId="9d9beba6-c052-407a-8599-c781a677a996" providerId="ADAL" clId="{4C89AD2D-B60A-479F-9F95-9D423A06FAEA}" dt="2024-07-02T18:45:37.749" v="19892" actId="478"/>
          <ac:spMkLst>
            <pc:docMk/>
            <pc:sldMk cId="2970237999" sldId="864"/>
            <ac:spMk id="6" creationId="{AFC032CF-68CF-022B-D3ED-67C34FCA9DA6}"/>
          </ac:spMkLst>
        </pc:spChg>
        <pc:spChg chg="add del mod">
          <ac:chgData name="Andreas Koksrud" userId="9d9beba6-c052-407a-8599-c781a677a996" providerId="ADAL" clId="{4C89AD2D-B60A-479F-9F95-9D423A06FAEA}" dt="2024-07-02T18:47:36.019" v="19977" actId="478"/>
          <ac:spMkLst>
            <pc:docMk/>
            <pc:sldMk cId="2970237999" sldId="864"/>
            <ac:spMk id="7" creationId="{2A7F7F57-E92E-80BB-F4EB-78182E544B22}"/>
          </ac:spMkLst>
        </pc:spChg>
        <pc:spChg chg="add mod">
          <ac:chgData name="Andreas Koksrud" userId="9d9beba6-c052-407a-8599-c781a677a996" providerId="ADAL" clId="{4C89AD2D-B60A-479F-9F95-9D423A06FAEA}" dt="2024-07-02T18:45:50.814" v="19893"/>
          <ac:spMkLst>
            <pc:docMk/>
            <pc:sldMk cId="2970237999" sldId="864"/>
            <ac:spMk id="8" creationId="{D895C0DE-5A5E-BAD0-09E1-C0CCA6D2E272}"/>
          </ac:spMkLst>
        </pc:spChg>
        <pc:spChg chg="add mod">
          <ac:chgData name="Andreas Koksrud" userId="9d9beba6-c052-407a-8599-c781a677a996" providerId="ADAL" clId="{4C89AD2D-B60A-479F-9F95-9D423A06FAEA}" dt="2024-07-02T18:47:48.221" v="20019" actId="20577"/>
          <ac:spMkLst>
            <pc:docMk/>
            <pc:sldMk cId="2970237999" sldId="864"/>
            <ac:spMk id="9" creationId="{C5D0C8DA-7085-00DB-1E89-BC180452B60B}"/>
          </ac:spMkLst>
        </pc:spChg>
        <pc:spChg chg="del">
          <ac:chgData name="Andreas Koksrud" userId="9d9beba6-c052-407a-8599-c781a677a996" providerId="ADAL" clId="{4C89AD2D-B60A-479F-9F95-9D423A06FAEA}" dt="2024-07-02T18:47:54.238" v="20020" actId="478"/>
          <ac:spMkLst>
            <pc:docMk/>
            <pc:sldMk cId="2970237999" sldId="864"/>
            <ac:spMk id="10" creationId="{2C5B1494-1D58-BF1C-FD1F-05B2284547CD}"/>
          </ac:spMkLst>
        </pc:spChg>
        <pc:spChg chg="del">
          <ac:chgData name="Andreas Koksrud" userId="9d9beba6-c052-407a-8599-c781a677a996" providerId="ADAL" clId="{4C89AD2D-B60A-479F-9F95-9D423A06FAEA}" dt="2024-07-02T18:47:55.938" v="20021" actId="478"/>
          <ac:spMkLst>
            <pc:docMk/>
            <pc:sldMk cId="2970237999" sldId="864"/>
            <ac:spMk id="11" creationId="{A033C1BF-07A1-0CE1-77A7-B916038F8BFB}"/>
          </ac:spMkLst>
        </pc:spChg>
        <pc:spChg chg="mod">
          <ac:chgData name="Andreas Koksrud" userId="9d9beba6-c052-407a-8599-c781a677a996" providerId="ADAL" clId="{4C89AD2D-B60A-479F-9F95-9D423A06FAEA}" dt="2024-07-02T18:45:30.982" v="19890" actId="20577"/>
          <ac:spMkLst>
            <pc:docMk/>
            <pc:sldMk cId="2970237999" sldId="864"/>
            <ac:spMk id="14" creationId="{C85A9E99-AA4E-C194-FF2A-6C5AC5C1CF94}"/>
          </ac:spMkLst>
        </pc:spChg>
        <pc:spChg chg="add mod">
          <ac:chgData name="Andreas Koksrud" userId="9d9beba6-c052-407a-8599-c781a677a996" providerId="ADAL" clId="{4C89AD2D-B60A-479F-9F95-9D423A06FAEA}" dt="2024-07-02T18:49:13.985" v="20032" actId="14100"/>
          <ac:spMkLst>
            <pc:docMk/>
            <pc:sldMk cId="2970237999" sldId="864"/>
            <ac:spMk id="19" creationId="{FF82F14C-31B3-80C9-C4DB-E8559F942254}"/>
          </ac:spMkLst>
        </pc:spChg>
        <pc:spChg chg="mod">
          <ac:chgData name="Andreas Koksrud" userId="9d9beba6-c052-407a-8599-c781a677a996" providerId="ADAL" clId="{4C89AD2D-B60A-479F-9F95-9D423A06FAEA}" dt="2024-07-20T18:58:47.139" v="26109" actId="20577"/>
          <ac:spMkLst>
            <pc:docMk/>
            <pc:sldMk cId="2970237999" sldId="864"/>
            <ac:spMk id="180" creationId="{00000000-0000-0000-0000-000000000000}"/>
          </ac:spMkLst>
        </pc:spChg>
        <pc:picChg chg="mod">
          <ac:chgData name="Andreas Koksrud" userId="9d9beba6-c052-407a-8599-c781a677a996" providerId="ADAL" clId="{4C89AD2D-B60A-479F-9F95-9D423A06FAEA}" dt="2024-07-02T18:33:27.808" v="19795" actId="14826"/>
          <ac:picMkLst>
            <pc:docMk/>
            <pc:sldMk cId="2970237999" sldId="864"/>
            <ac:picMk id="3" creationId="{C73A5D59-A3A1-B1EB-7D4C-49EAFDDF8D35}"/>
          </ac:picMkLst>
        </pc:picChg>
        <pc:picChg chg="add mod modCrop">
          <ac:chgData name="Andreas Koksrud" userId="9d9beba6-c052-407a-8599-c781a677a996" providerId="ADAL" clId="{4C89AD2D-B60A-479F-9F95-9D423A06FAEA}" dt="2024-07-02T18:48:22.437" v="20024" actId="732"/>
          <ac:picMkLst>
            <pc:docMk/>
            <pc:sldMk cId="2970237999" sldId="864"/>
            <ac:picMk id="13" creationId="{5AC913F4-50DE-366E-19F6-ADB839FEAF31}"/>
          </ac:picMkLst>
        </pc:picChg>
        <pc:cxnChg chg="add mod">
          <ac:chgData name="Andreas Koksrud" userId="9d9beba6-c052-407a-8599-c781a677a996" providerId="ADAL" clId="{4C89AD2D-B60A-479F-9F95-9D423A06FAEA}" dt="2024-07-02T18:49:22.932" v="20033" actId="14100"/>
          <ac:cxnSpMkLst>
            <pc:docMk/>
            <pc:sldMk cId="2970237999" sldId="864"/>
            <ac:cxnSpMk id="15" creationId="{19DA8578-13B5-7BEC-8B5B-8636BC334503}"/>
          </ac:cxnSpMkLst>
        </pc:cxnChg>
      </pc:sldChg>
      <pc:sldChg chg="addSp delSp modSp add del mod">
        <pc:chgData name="Andreas Koksrud" userId="9d9beba6-c052-407a-8599-c781a677a996" providerId="ADAL" clId="{4C89AD2D-B60A-479F-9F95-9D423A06FAEA}" dt="2024-07-02T18:51:39.687" v="20037" actId="1076"/>
        <pc:sldMkLst>
          <pc:docMk/>
          <pc:sldMk cId="1445178992" sldId="865"/>
        </pc:sldMkLst>
        <pc:spChg chg="add mod">
          <ac:chgData name="Andreas Koksrud" userId="9d9beba6-c052-407a-8599-c781a677a996" providerId="ADAL" clId="{4C89AD2D-B60A-479F-9F95-9D423A06FAEA}" dt="2024-06-14T18:20:44.765" v="6535"/>
          <ac:spMkLst>
            <pc:docMk/>
            <pc:sldMk cId="1445178992" sldId="865"/>
            <ac:spMk id="2" creationId="{905DF99C-FD39-BD07-8B7D-CD8CEB3BA98F}"/>
          </ac:spMkLst>
        </pc:spChg>
        <pc:spChg chg="add mod">
          <ac:chgData name="Andreas Koksrud" userId="9d9beba6-c052-407a-8599-c781a677a996" providerId="ADAL" clId="{4C89AD2D-B60A-479F-9F95-9D423A06FAEA}" dt="2024-06-14T18:20:44.765" v="6535"/>
          <ac:spMkLst>
            <pc:docMk/>
            <pc:sldMk cId="1445178992" sldId="865"/>
            <ac:spMk id="4" creationId="{3440CA42-C58B-F058-4FA1-B62FA1632640}"/>
          </ac:spMkLst>
        </pc:spChg>
        <pc:spChg chg="mod">
          <ac:chgData name="Andreas Koksrud" userId="9d9beba6-c052-407a-8599-c781a677a996" providerId="ADAL" clId="{4C89AD2D-B60A-479F-9F95-9D423A06FAEA}" dt="2024-07-02T18:51:04.733" v="20035" actId="20577"/>
          <ac:spMkLst>
            <pc:docMk/>
            <pc:sldMk cId="1445178992" sldId="865"/>
            <ac:spMk id="180" creationId="{00000000-0000-0000-0000-000000000000}"/>
          </ac:spMkLst>
        </pc:spChg>
        <pc:picChg chg="del">
          <ac:chgData name="Andreas Koksrud" userId="9d9beba6-c052-407a-8599-c781a677a996" providerId="ADAL" clId="{4C89AD2D-B60A-479F-9F95-9D423A06FAEA}" dt="2024-07-02T18:51:02.528" v="20034" actId="478"/>
          <ac:picMkLst>
            <pc:docMk/>
            <pc:sldMk cId="1445178992" sldId="865"/>
            <ac:picMk id="3" creationId="{5CDD4ADA-7AE8-6882-B49C-4834CA98ED6E}"/>
          </ac:picMkLst>
        </pc:picChg>
        <pc:picChg chg="add mod">
          <ac:chgData name="Andreas Koksrud" userId="9d9beba6-c052-407a-8599-c781a677a996" providerId="ADAL" clId="{4C89AD2D-B60A-479F-9F95-9D423A06FAEA}" dt="2024-07-02T18:51:39.687" v="20037" actId="1076"/>
          <ac:picMkLst>
            <pc:docMk/>
            <pc:sldMk cId="1445178992" sldId="865"/>
            <ac:picMk id="6" creationId="{406014D9-A234-5B5D-E8B8-68513C21336B}"/>
          </ac:picMkLst>
        </pc:picChg>
      </pc:sldChg>
      <pc:sldChg chg="addSp modSp add del">
        <pc:chgData name="Andreas Koksrud" userId="9d9beba6-c052-407a-8599-c781a677a996" providerId="ADAL" clId="{4C89AD2D-B60A-479F-9F95-9D423A06FAEA}" dt="2024-07-20T19:00:01.639" v="26111" actId="2696"/>
        <pc:sldMkLst>
          <pc:docMk/>
          <pc:sldMk cId="141793938" sldId="866"/>
        </pc:sldMkLst>
        <pc:spChg chg="add mod">
          <ac:chgData name="Andreas Koksrud" userId="9d9beba6-c052-407a-8599-c781a677a996" providerId="ADAL" clId="{4C89AD2D-B60A-479F-9F95-9D423A06FAEA}" dt="2024-06-14T18:20:46.607" v="6537"/>
          <ac:spMkLst>
            <pc:docMk/>
            <pc:sldMk cId="141793938" sldId="866"/>
            <ac:spMk id="2" creationId="{6A7E35AE-BC31-EA0A-D241-CBD854D7F0CF}"/>
          </ac:spMkLst>
        </pc:spChg>
        <pc:spChg chg="add mod">
          <ac:chgData name="Andreas Koksrud" userId="9d9beba6-c052-407a-8599-c781a677a996" providerId="ADAL" clId="{4C89AD2D-B60A-479F-9F95-9D423A06FAEA}" dt="2024-06-14T18:20:46.607" v="6537"/>
          <ac:spMkLst>
            <pc:docMk/>
            <pc:sldMk cId="141793938" sldId="866"/>
            <ac:spMk id="5" creationId="{234C2E22-9175-2E32-DE66-E8C998431A36}"/>
          </ac:spMkLst>
        </pc:spChg>
      </pc:sldChg>
      <pc:sldChg chg="addSp modSp add del mod">
        <pc:chgData name="Andreas Koksrud" userId="9d9beba6-c052-407a-8599-c781a677a996" providerId="ADAL" clId="{4C89AD2D-B60A-479F-9F95-9D423A06FAEA}" dt="2024-07-20T18:59:29.290" v="26110" actId="732"/>
        <pc:sldMkLst>
          <pc:docMk/>
          <pc:sldMk cId="3994882627" sldId="867"/>
        </pc:sldMkLst>
        <pc:spChg chg="add mod">
          <ac:chgData name="Andreas Koksrud" userId="9d9beba6-c052-407a-8599-c781a677a996" providerId="ADAL" clId="{4C89AD2D-B60A-479F-9F95-9D423A06FAEA}" dt="2024-06-14T18:20:45.705" v="6536"/>
          <ac:spMkLst>
            <pc:docMk/>
            <pc:sldMk cId="3994882627" sldId="867"/>
            <ac:spMk id="2" creationId="{D32DEF22-23EF-3705-A8AC-D7D9A74FC18A}"/>
          </ac:spMkLst>
        </pc:spChg>
        <pc:spChg chg="add mod">
          <ac:chgData name="Andreas Koksrud" userId="9d9beba6-c052-407a-8599-c781a677a996" providerId="ADAL" clId="{4C89AD2D-B60A-479F-9F95-9D423A06FAEA}" dt="2024-06-14T18:20:45.705" v="6536"/>
          <ac:spMkLst>
            <pc:docMk/>
            <pc:sldMk cId="3994882627" sldId="867"/>
            <ac:spMk id="3" creationId="{021D0895-1BD4-E42E-90B2-511DFB6CF3C8}"/>
          </ac:spMkLst>
        </pc:spChg>
        <pc:picChg chg="mod modCrop">
          <ac:chgData name="Andreas Koksrud" userId="9d9beba6-c052-407a-8599-c781a677a996" providerId="ADAL" clId="{4C89AD2D-B60A-479F-9F95-9D423A06FAEA}" dt="2024-07-20T18:59:29.290" v="26110" actId="732"/>
          <ac:picMkLst>
            <pc:docMk/>
            <pc:sldMk cId="3994882627" sldId="867"/>
            <ac:picMk id="7" creationId="{0C39E68A-7DF6-807B-0249-BADDB1320D18}"/>
          </ac:picMkLst>
        </pc:picChg>
      </pc:sldChg>
      <pc:sldChg chg="addSp modSp add">
        <pc:chgData name="Andreas Koksrud" userId="9d9beba6-c052-407a-8599-c781a677a996" providerId="ADAL" clId="{4C89AD2D-B60A-479F-9F95-9D423A06FAEA}" dt="2024-06-14T18:23:18.039" v="6651"/>
        <pc:sldMkLst>
          <pc:docMk/>
          <pc:sldMk cId="4078051789" sldId="868"/>
        </pc:sldMkLst>
        <pc:spChg chg="add mod">
          <ac:chgData name="Andreas Koksrud" userId="9d9beba6-c052-407a-8599-c781a677a996" providerId="ADAL" clId="{4C89AD2D-B60A-479F-9F95-9D423A06FAEA}" dt="2024-06-14T18:23:18.039" v="6651"/>
          <ac:spMkLst>
            <pc:docMk/>
            <pc:sldMk cId="4078051789" sldId="868"/>
            <ac:spMk id="4" creationId="{51A729EE-1E8B-DEA3-1D41-E1838F14F2D4}"/>
          </ac:spMkLst>
        </pc:spChg>
        <pc:spChg chg="add mod">
          <ac:chgData name="Andreas Koksrud" userId="9d9beba6-c052-407a-8599-c781a677a996" providerId="ADAL" clId="{4C89AD2D-B60A-479F-9F95-9D423A06FAEA}" dt="2024-06-14T18:23:18.039" v="6651"/>
          <ac:spMkLst>
            <pc:docMk/>
            <pc:sldMk cId="4078051789" sldId="868"/>
            <ac:spMk id="5" creationId="{76E046D2-E50A-AB22-7C8B-E67A10B15C9E}"/>
          </ac:spMkLst>
        </pc:spChg>
      </pc:sldChg>
      <pc:sldChg chg="addSp modSp add del">
        <pc:chgData name="Andreas Koksrud" userId="9d9beba6-c052-407a-8599-c781a677a996" providerId="ADAL" clId="{4C89AD2D-B60A-479F-9F95-9D423A06FAEA}" dt="2024-06-14T18:24:43.141" v="6772"/>
        <pc:sldMkLst>
          <pc:docMk/>
          <pc:sldMk cId="612492956" sldId="869"/>
        </pc:sldMkLst>
        <pc:spChg chg="add mod">
          <ac:chgData name="Andreas Koksrud" userId="9d9beba6-c052-407a-8599-c781a677a996" providerId="ADAL" clId="{4C89AD2D-B60A-479F-9F95-9D423A06FAEA}" dt="2024-06-14T18:24:43.141" v="6772"/>
          <ac:spMkLst>
            <pc:docMk/>
            <pc:sldMk cId="612492956" sldId="869"/>
            <ac:spMk id="2" creationId="{C60CABA2-F0CC-8F29-585F-FBFA154CD34F}"/>
          </ac:spMkLst>
        </pc:spChg>
        <pc:spChg chg="add mod">
          <ac:chgData name="Andreas Koksrud" userId="9d9beba6-c052-407a-8599-c781a677a996" providerId="ADAL" clId="{4C89AD2D-B60A-479F-9F95-9D423A06FAEA}" dt="2024-06-14T18:24:43.141" v="6772"/>
          <ac:spMkLst>
            <pc:docMk/>
            <pc:sldMk cId="612492956" sldId="869"/>
            <ac:spMk id="3" creationId="{32020905-DC1C-CCD1-C4AE-62F8994946A2}"/>
          </ac:spMkLst>
        </pc:spChg>
      </pc:sldChg>
      <pc:sldChg chg="addSp modSp add del">
        <pc:chgData name="Andreas Koksrud" userId="9d9beba6-c052-407a-8599-c781a677a996" providerId="ADAL" clId="{4C89AD2D-B60A-479F-9F95-9D423A06FAEA}" dt="2024-06-14T18:24:36.916" v="6767"/>
        <pc:sldMkLst>
          <pc:docMk/>
          <pc:sldMk cId="118550550" sldId="870"/>
        </pc:sldMkLst>
        <pc:spChg chg="add mod">
          <ac:chgData name="Andreas Koksrud" userId="9d9beba6-c052-407a-8599-c781a677a996" providerId="ADAL" clId="{4C89AD2D-B60A-479F-9F95-9D423A06FAEA}" dt="2024-06-14T18:24:36.916" v="6767"/>
          <ac:spMkLst>
            <pc:docMk/>
            <pc:sldMk cId="118550550" sldId="870"/>
            <ac:spMk id="2" creationId="{8A4A0167-F03C-40E4-378A-CCAF143EE3B0}"/>
          </ac:spMkLst>
        </pc:spChg>
        <pc:spChg chg="add mod">
          <ac:chgData name="Andreas Koksrud" userId="9d9beba6-c052-407a-8599-c781a677a996" providerId="ADAL" clId="{4C89AD2D-B60A-479F-9F95-9D423A06FAEA}" dt="2024-06-14T18:24:36.916" v="6767"/>
          <ac:spMkLst>
            <pc:docMk/>
            <pc:sldMk cId="118550550" sldId="870"/>
            <ac:spMk id="3" creationId="{1116D423-D4BC-D2DB-0D85-F7A742563FE2}"/>
          </ac:spMkLst>
        </pc:spChg>
      </pc:sldChg>
      <pc:sldChg chg="addSp modSp add del">
        <pc:chgData name="Andreas Koksrud" userId="9d9beba6-c052-407a-8599-c781a677a996" providerId="ADAL" clId="{4C89AD2D-B60A-479F-9F95-9D423A06FAEA}" dt="2024-06-14T18:24:53.617" v="6783"/>
        <pc:sldMkLst>
          <pc:docMk/>
          <pc:sldMk cId="548472017" sldId="871"/>
        </pc:sldMkLst>
        <pc:spChg chg="add mod">
          <ac:chgData name="Andreas Koksrud" userId="9d9beba6-c052-407a-8599-c781a677a996" providerId="ADAL" clId="{4C89AD2D-B60A-479F-9F95-9D423A06FAEA}" dt="2024-06-14T18:24:53.617" v="6783"/>
          <ac:spMkLst>
            <pc:docMk/>
            <pc:sldMk cId="548472017" sldId="871"/>
            <ac:spMk id="5" creationId="{0543135C-85B8-2502-BDC6-802652B285FF}"/>
          </ac:spMkLst>
        </pc:spChg>
        <pc:spChg chg="add mod">
          <ac:chgData name="Andreas Koksrud" userId="9d9beba6-c052-407a-8599-c781a677a996" providerId="ADAL" clId="{4C89AD2D-B60A-479F-9F95-9D423A06FAEA}" dt="2024-06-14T18:24:53.617" v="6783"/>
          <ac:spMkLst>
            <pc:docMk/>
            <pc:sldMk cId="548472017" sldId="871"/>
            <ac:spMk id="8" creationId="{F59D8BF2-DFB8-6916-C01F-05C5791D6F82}"/>
          </ac:spMkLst>
        </pc:spChg>
      </pc:sldChg>
      <pc:sldChg chg="addSp delSp modSp add del mod ord">
        <pc:chgData name="Andreas Koksrud" userId="9d9beba6-c052-407a-8599-c781a677a996" providerId="ADAL" clId="{4C89AD2D-B60A-479F-9F95-9D423A06FAEA}" dt="2024-08-03T09:24:05.449" v="34760" actId="2696"/>
        <pc:sldMkLst>
          <pc:docMk/>
          <pc:sldMk cId="1118540174" sldId="872"/>
        </pc:sldMkLst>
        <pc:spChg chg="mod">
          <ac:chgData name="Andreas Koksrud" userId="9d9beba6-c052-407a-8599-c781a677a996" providerId="ADAL" clId="{4C89AD2D-B60A-479F-9F95-9D423A06FAEA}" dt="2024-07-01T18:53:29.703" v="16945" actId="20577"/>
          <ac:spMkLst>
            <pc:docMk/>
            <pc:sldMk cId="1118540174" sldId="872"/>
            <ac:spMk id="2" creationId="{9796E8C1-5924-9DB3-B51B-75296717F89F}"/>
          </ac:spMkLst>
        </pc:spChg>
        <pc:spChg chg="add mod">
          <ac:chgData name="Andreas Koksrud" userId="9d9beba6-c052-407a-8599-c781a677a996" providerId="ADAL" clId="{4C89AD2D-B60A-479F-9F95-9D423A06FAEA}" dt="2024-06-14T18:16:23.627" v="6163"/>
          <ac:spMkLst>
            <pc:docMk/>
            <pc:sldMk cId="1118540174" sldId="872"/>
            <ac:spMk id="3" creationId="{5FE68121-81AE-F2E5-DCD9-C328BBA3F909}"/>
          </ac:spMkLst>
        </pc:spChg>
        <pc:spChg chg="add mod">
          <ac:chgData name="Andreas Koksrud" userId="9d9beba6-c052-407a-8599-c781a677a996" providerId="ADAL" clId="{4C89AD2D-B60A-479F-9F95-9D423A06FAEA}" dt="2024-06-14T18:16:23.627" v="6163"/>
          <ac:spMkLst>
            <pc:docMk/>
            <pc:sldMk cId="1118540174" sldId="872"/>
            <ac:spMk id="4" creationId="{E53BC320-EB76-AACD-B492-E0CEFD69F83A}"/>
          </ac:spMkLst>
        </pc:spChg>
        <pc:spChg chg="add mod">
          <ac:chgData name="Andreas Koksrud" userId="9d9beba6-c052-407a-8599-c781a677a996" providerId="ADAL" clId="{4C89AD2D-B60A-479F-9F95-9D423A06FAEA}" dt="2024-07-01T18:54:40.157" v="16951" actId="207"/>
          <ac:spMkLst>
            <pc:docMk/>
            <pc:sldMk cId="1118540174" sldId="872"/>
            <ac:spMk id="7" creationId="{9CAD7A78-C297-D5CB-20C2-F9524B68D8F8}"/>
          </ac:spMkLst>
        </pc:spChg>
        <pc:spChg chg="mod">
          <ac:chgData name="Andreas Koksrud" userId="9d9beba6-c052-407a-8599-c781a677a996" providerId="ADAL" clId="{4C89AD2D-B60A-479F-9F95-9D423A06FAEA}" dt="2024-06-30T17:05:48.039" v="14409" actId="20577"/>
          <ac:spMkLst>
            <pc:docMk/>
            <pc:sldMk cId="1118540174" sldId="872"/>
            <ac:spMk id="180" creationId="{00000000-0000-0000-0000-000000000000}"/>
          </ac:spMkLst>
        </pc:spChg>
        <pc:picChg chg="add mod">
          <ac:chgData name="Andreas Koksrud" userId="9d9beba6-c052-407a-8599-c781a677a996" providerId="ADAL" clId="{4C89AD2D-B60A-479F-9F95-9D423A06FAEA}" dt="2024-07-01T18:54:19.414" v="16947" actId="1076"/>
          <ac:picMkLst>
            <pc:docMk/>
            <pc:sldMk cId="1118540174" sldId="872"/>
            <ac:picMk id="6" creationId="{D64A7E8A-68D4-500A-2EBD-B2086500FE7B}"/>
          </ac:picMkLst>
        </pc:picChg>
        <pc:picChg chg="del">
          <ac:chgData name="Andreas Koksrud" userId="9d9beba6-c052-407a-8599-c781a677a996" providerId="ADAL" clId="{4C89AD2D-B60A-479F-9F95-9D423A06FAEA}" dt="2024-07-01T18:53:11.863" v="16879" actId="478"/>
          <ac:picMkLst>
            <pc:docMk/>
            <pc:sldMk cId="1118540174" sldId="872"/>
            <ac:picMk id="10" creationId="{89AD7208-33E1-786F-68C4-B07CE69D9B90}"/>
          </ac:picMkLst>
        </pc:picChg>
        <pc:picChg chg="del">
          <ac:chgData name="Andreas Koksrud" userId="9d9beba6-c052-407a-8599-c781a677a996" providerId="ADAL" clId="{4C89AD2D-B60A-479F-9F95-9D423A06FAEA}" dt="2024-07-01T18:53:09.544" v="16878" actId="478"/>
          <ac:picMkLst>
            <pc:docMk/>
            <pc:sldMk cId="1118540174" sldId="872"/>
            <ac:picMk id="13" creationId="{64C063CB-5F33-4B77-965C-B90C6AE27B39}"/>
          </ac:picMkLst>
        </pc:picChg>
        <pc:picChg chg="del">
          <ac:chgData name="Andreas Koksrud" userId="9d9beba6-c052-407a-8599-c781a677a996" providerId="ADAL" clId="{4C89AD2D-B60A-479F-9F95-9D423A06FAEA}" dt="2024-07-01T18:53:11.863" v="16879" actId="478"/>
          <ac:picMkLst>
            <pc:docMk/>
            <pc:sldMk cId="1118540174" sldId="872"/>
            <ac:picMk id="19" creationId="{16102E3D-30A8-E8EE-D800-B326185287B8}"/>
          </ac:picMkLst>
        </pc:picChg>
        <pc:cxnChg chg="add mod">
          <ac:chgData name="Andreas Koksrud" userId="9d9beba6-c052-407a-8599-c781a677a996" providerId="ADAL" clId="{4C89AD2D-B60A-479F-9F95-9D423A06FAEA}" dt="2024-07-01T18:54:57.090" v="16955" actId="14100"/>
          <ac:cxnSpMkLst>
            <pc:docMk/>
            <pc:sldMk cId="1118540174" sldId="872"/>
            <ac:cxnSpMk id="8" creationId="{116A7440-C9A1-683B-A2FF-7FE26B92B190}"/>
          </ac:cxnSpMkLst>
        </pc:cxnChg>
        <pc:cxnChg chg="del">
          <ac:chgData name="Andreas Koksrud" userId="9d9beba6-c052-407a-8599-c781a677a996" providerId="ADAL" clId="{4C89AD2D-B60A-479F-9F95-9D423A06FAEA}" dt="2024-07-01T18:53:11.863" v="16879" actId="478"/>
          <ac:cxnSpMkLst>
            <pc:docMk/>
            <pc:sldMk cId="1118540174" sldId="872"/>
            <ac:cxnSpMk id="14" creationId="{EBD79003-BA5F-9EC4-AB1E-B169474A75BA}"/>
          </ac:cxnSpMkLst>
        </pc:cxnChg>
        <pc:cxnChg chg="del">
          <ac:chgData name="Andreas Koksrud" userId="9d9beba6-c052-407a-8599-c781a677a996" providerId="ADAL" clId="{4C89AD2D-B60A-479F-9F95-9D423A06FAEA}" dt="2024-07-01T18:53:11.863" v="16879" actId="478"/>
          <ac:cxnSpMkLst>
            <pc:docMk/>
            <pc:sldMk cId="1118540174" sldId="872"/>
            <ac:cxnSpMk id="22" creationId="{21009E25-D8DE-E975-55FA-12227386461E}"/>
          </ac:cxnSpMkLst>
        </pc:cxnChg>
      </pc:sldChg>
      <pc:sldChg chg="addSp delSp modSp add mod">
        <pc:chgData name="Andreas Koksrud" userId="9d9beba6-c052-407a-8599-c781a677a996" providerId="ADAL" clId="{4C89AD2D-B60A-479F-9F95-9D423A06FAEA}" dt="2024-08-03T09:27:16.771" v="35039"/>
        <pc:sldMkLst>
          <pc:docMk/>
          <pc:sldMk cId="2547417480" sldId="872"/>
        </pc:sldMkLst>
        <pc:spChg chg="del">
          <ac:chgData name="Andreas Koksrud" userId="9d9beba6-c052-407a-8599-c781a677a996" providerId="ADAL" clId="{4C89AD2D-B60A-479F-9F95-9D423A06FAEA}" dt="2024-08-03T09:27:15.156" v="35037" actId="478"/>
          <ac:spMkLst>
            <pc:docMk/>
            <pc:sldMk cId="2547417480" sldId="872"/>
            <ac:spMk id="3" creationId="{5FE68121-81AE-F2E5-DCD9-C328BBA3F909}"/>
          </ac:spMkLst>
        </pc:spChg>
        <pc:spChg chg="del">
          <ac:chgData name="Andreas Koksrud" userId="9d9beba6-c052-407a-8599-c781a677a996" providerId="ADAL" clId="{4C89AD2D-B60A-479F-9F95-9D423A06FAEA}" dt="2024-08-03T09:27:15.906" v="35038" actId="478"/>
          <ac:spMkLst>
            <pc:docMk/>
            <pc:sldMk cId="2547417480" sldId="872"/>
            <ac:spMk id="4" creationId="{E53BC320-EB76-AACD-B492-E0CEFD69F83A}"/>
          </ac:spMkLst>
        </pc:spChg>
        <pc:spChg chg="add mod">
          <ac:chgData name="Andreas Koksrud" userId="9d9beba6-c052-407a-8599-c781a677a996" providerId="ADAL" clId="{4C89AD2D-B60A-479F-9F95-9D423A06FAEA}" dt="2024-08-03T09:27:16.771" v="35039"/>
          <ac:spMkLst>
            <pc:docMk/>
            <pc:sldMk cId="2547417480" sldId="872"/>
            <ac:spMk id="5" creationId="{10F2D6BD-B21C-8FE8-238D-ED5B9A7DFB0A}"/>
          </ac:spMkLst>
        </pc:spChg>
        <pc:spChg chg="add mod">
          <ac:chgData name="Andreas Koksrud" userId="9d9beba6-c052-407a-8599-c781a677a996" providerId="ADAL" clId="{4C89AD2D-B60A-479F-9F95-9D423A06FAEA}" dt="2024-08-03T09:27:16.771" v="35039"/>
          <ac:spMkLst>
            <pc:docMk/>
            <pc:sldMk cId="2547417480" sldId="872"/>
            <ac:spMk id="9" creationId="{66D07394-7DFD-A3DF-E040-0288B2538468}"/>
          </ac:spMkLst>
        </pc:spChg>
      </pc:sldChg>
      <pc:sldChg chg="addSp modSp add del mod">
        <pc:chgData name="Andreas Koksrud" userId="9d9beba6-c052-407a-8599-c781a677a996" providerId="ADAL" clId="{4C89AD2D-B60A-479F-9F95-9D423A06FAEA}" dt="2024-06-30T17:03:28.286" v="14369" actId="47"/>
        <pc:sldMkLst>
          <pc:docMk/>
          <pc:sldMk cId="2716145312" sldId="873"/>
        </pc:sldMkLst>
        <pc:spChg chg="mod">
          <ac:chgData name="Andreas Koksrud" userId="9d9beba6-c052-407a-8599-c781a677a996" providerId="ADAL" clId="{4C89AD2D-B60A-479F-9F95-9D423A06FAEA}" dt="2024-06-14T18:16:10.824" v="6160" actId="20577"/>
          <ac:spMkLst>
            <pc:docMk/>
            <pc:sldMk cId="2716145312" sldId="873"/>
            <ac:spMk id="2" creationId="{9796E8C1-5924-9DB3-B51B-75296717F89F}"/>
          </ac:spMkLst>
        </pc:spChg>
        <pc:spChg chg="add mod">
          <ac:chgData name="Andreas Koksrud" userId="9d9beba6-c052-407a-8599-c781a677a996" providerId="ADAL" clId="{4C89AD2D-B60A-479F-9F95-9D423A06FAEA}" dt="2024-06-14T18:15:06.643" v="6053"/>
          <ac:spMkLst>
            <pc:docMk/>
            <pc:sldMk cId="2716145312" sldId="873"/>
            <ac:spMk id="3" creationId="{5EA04F7A-278E-36A0-DE0B-AEC138D133FE}"/>
          </ac:spMkLst>
        </pc:spChg>
        <pc:spChg chg="add mod">
          <ac:chgData name="Andreas Koksrud" userId="9d9beba6-c052-407a-8599-c781a677a996" providerId="ADAL" clId="{4C89AD2D-B60A-479F-9F95-9D423A06FAEA}" dt="2024-06-14T18:15:06.643" v="6053"/>
          <ac:spMkLst>
            <pc:docMk/>
            <pc:sldMk cId="2716145312" sldId="873"/>
            <ac:spMk id="4" creationId="{33AE4B2E-5286-0162-46C1-8C49534500D9}"/>
          </ac:spMkLst>
        </pc:spChg>
      </pc:sldChg>
      <pc:sldChg chg="addSp delSp modSp add del mod">
        <pc:chgData name="Andreas Koksrud" userId="9d9beba6-c052-407a-8599-c781a677a996" providerId="ADAL" clId="{4C89AD2D-B60A-479F-9F95-9D423A06FAEA}" dt="2024-07-02T18:47:22.378" v="19976" actId="20577"/>
        <pc:sldMkLst>
          <pc:docMk/>
          <pc:sldMk cId="3240008992" sldId="874"/>
        </pc:sldMkLst>
        <pc:spChg chg="del mod">
          <ac:chgData name="Andreas Koksrud" userId="9d9beba6-c052-407a-8599-c781a677a996" providerId="ADAL" clId="{4C89AD2D-B60A-479F-9F95-9D423A06FAEA}" dt="2024-07-02T18:10:07.437" v="18915" actId="478"/>
          <ac:spMkLst>
            <pc:docMk/>
            <pc:sldMk cId="3240008992" sldId="874"/>
            <ac:spMk id="2" creationId="{8D0A2D7E-A45D-7F55-64BC-5169991AD9FF}"/>
          </ac:spMkLst>
        </pc:spChg>
        <pc:spChg chg="add mod">
          <ac:chgData name="Andreas Koksrud" userId="9d9beba6-c052-407a-8599-c781a677a996" providerId="ADAL" clId="{4C89AD2D-B60A-479F-9F95-9D423A06FAEA}" dt="2024-06-14T18:20:41.751" v="6532"/>
          <ac:spMkLst>
            <pc:docMk/>
            <pc:sldMk cId="3240008992" sldId="874"/>
            <ac:spMk id="4" creationId="{17301EEE-DB8B-DDE6-2EC5-CA50E9CF5C83}"/>
          </ac:spMkLst>
        </pc:spChg>
        <pc:spChg chg="add mod">
          <ac:chgData name="Andreas Koksrud" userId="9d9beba6-c052-407a-8599-c781a677a996" providerId="ADAL" clId="{4C89AD2D-B60A-479F-9F95-9D423A06FAEA}" dt="2024-06-14T18:20:41.751" v="6532"/>
          <ac:spMkLst>
            <pc:docMk/>
            <pc:sldMk cId="3240008992" sldId="874"/>
            <ac:spMk id="5" creationId="{5D1F7A92-C360-088A-2BFA-E464B5120023}"/>
          </ac:spMkLst>
        </pc:spChg>
        <pc:spChg chg="mod">
          <ac:chgData name="Andreas Koksrud" userId="9d9beba6-c052-407a-8599-c781a677a996" providerId="ADAL" clId="{4C89AD2D-B60A-479F-9F95-9D423A06FAEA}" dt="2024-07-02T18:09:07.083" v="18911" actId="20577"/>
          <ac:spMkLst>
            <pc:docMk/>
            <pc:sldMk cId="3240008992" sldId="874"/>
            <ac:spMk id="6" creationId="{D33A7F7C-0CFF-12D8-D3F9-55EA11817DA1}"/>
          </ac:spMkLst>
        </pc:spChg>
        <pc:spChg chg="del mod">
          <ac:chgData name="Andreas Koksrud" userId="9d9beba6-c052-407a-8599-c781a677a996" providerId="ADAL" clId="{4C89AD2D-B60A-479F-9F95-9D423A06FAEA}" dt="2024-07-02T18:10:09.396" v="18916" actId="478"/>
          <ac:spMkLst>
            <pc:docMk/>
            <pc:sldMk cId="3240008992" sldId="874"/>
            <ac:spMk id="7" creationId="{3E2A9D77-722A-7DF2-641F-63C31ADA7283}"/>
          </ac:spMkLst>
        </pc:spChg>
        <pc:spChg chg="add mod">
          <ac:chgData name="Andreas Koksrud" userId="9d9beba6-c052-407a-8599-c781a677a996" providerId="ADAL" clId="{4C89AD2D-B60A-479F-9F95-9D423A06FAEA}" dt="2024-07-02T18:47:22.378" v="19976" actId="20577"/>
          <ac:spMkLst>
            <pc:docMk/>
            <pc:sldMk cId="3240008992" sldId="874"/>
            <ac:spMk id="8" creationId="{8928A11D-61E0-D194-E095-83A6945E510F}"/>
          </ac:spMkLst>
        </pc:spChg>
        <pc:spChg chg="add mod">
          <ac:chgData name="Andreas Koksrud" userId="9d9beba6-c052-407a-8599-c781a677a996" providerId="ADAL" clId="{4C89AD2D-B60A-479F-9F95-9D423A06FAEA}" dt="2024-07-02T18:08:11.041" v="18869" actId="20577"/>
          <ac:spMkLst>
            <pc:docMk/>
            <pc:sldMk cId="3240008992" sldId="874"/>
            <ac:spMk id="9" creationId="{17DE3E7F-EEBC-12A2-C27B-3EB30C84980C}"/>
          </ac:spMkLst>
        </pc:spChg>
        <pc:spChg chg="del">
          <ac:chgData name="Andreas Koksrud" userId="9d9beba6-c052-407a-8599-c781a677a996" providerId="ADAL" clId="{4C89AD2D-B60A-479F-9F95-9D423A06FAEA}" dt="2024-07-02T18:07:29.696" v="18800" actId="478"/>
          <ac:spMkLst>
            <pc:docMk/>
            <pc:sldMk cId="3240008992" sldId="874"/>
            <ac:spMk id="20" creationId="{EBA460F1-79A3-E8FA-8EEE-CE28CA6EBCC2}"/>
          </ac:spMkLst>
        </pc:spChg>
        <pc:spChg chg="mod">
          <ac:chgData name="Andreas Koksrud" userId="9d9beba6-c052-407a-8599-c781a677a996" providerId="ADAL" clId="{4C89AD2D-B60A-479F-9F95-9D423A06FAEA}" dt="2024-07-02T18:07:18.694" v="18798" actId="20577"/>
          <ac:spMkLst>
            <pc:docMk/>
            <pc:sldMk cId="3240008992" sldId="874"/>
            <ac:spMk id="180" creationId="{00000000-0000-0000-0000-000000000000}"/>
          </ac:spMkLst>
        </pc:spChg>
        <pc:picChg chg="del">
          <ac:chgData name="Andreas Koksrud" userId="9d9beba6-c052-407a-8599-c781a677a996" providerId="ADAL" clId="{4C89AD2D-B60A-479F-9F95-9D423A06FAEA}" dt="2024-07-02T18:07:35.080" v="18802" actId="478"/>
          <ac:picMkLst>
            <pc:docMk/>
            <pc:sldMk cId="3240008992" sldId="874"/>
            <ac:picMk id="3" creationId="{464C77B1-57DA-B3A2-90F0-9BD177989E1A}"/>
          </ac:picMkLst>
        </pc:picChg>
        <pc:picChg chg="add mod">
          <ac:chgData name="Andreas Koksrud" userId="9d9beba6-c052-407a-8599-c781a677a996" providerId="ADAL" clId="{4C89AD2D-B60A-479F-9F95-9D423A06FAEA}" dt="2024-07-02T18:08:56.159" v="18872" actId="1076"/>
          <ac:picMkLst>
            <pc:docMk/>
            <pc:sldMk cId="3240008992" sldId="874"/>
            <ac:picMk id="11" creationId="{0657F2E5-C1D0-5271-98F9-0C9B91D9D3E0}"/>
          </ac:picMkLst>
        </pc:picChg>
        <pc:picChg chg="del">
          <ac:chgData name="Andreas Koksrud" userId="9d9beba6-c052-407a-8599-c781a677a996" providerId="ADAL" clId="{4C89AD2D-B60A-479F-9F95-9D423A06FAEA}" dt="2024-07-02T18:07:26.145" v="18799" actId="478"/>
          <ac:picMkLst>
            <pc:docMk/>
            <pc:sldMk cId="3240008992" sldId="874"/>
            <ac:picMk id="13" creationId="{A391CAD2-13C6-0DF9-61B2-EB6C186128C8}"/>
          </ac:picMkLst>
        </pc:picChg>
        <pc:picChg chg="add mod">
          <ac:chgData name="Andreas Koksrud" userId="9d9beba6-c052-407a-8599-c781a677a996" providerId="ADAL" clId="{4C89AD2D-B60A-479F-9F95-9D423A06FAEA}" dt="2024-07-02T18:10:19.698" v="18917" actId="1076"/>
          <ac:picMkLst>
            <pc:docMk/>
            <pc:sldMk cId="3240008992" sldId="874"/>
            <ac:picMk id="14" creationId="{7608F687-685D-C88B-3341-A9421C76EA4C}"/>
          </ac:picMkLst>
        </pc:picChg>
        <pc:picChg chg="add mod">
          <ac:chgData name="Andreas Koksrud" userId="9d9beba6-c052-407a-8599-c781a677a996" providerId="ADAL" clId="{4C89AD2D-B60A-479F-9F95-9D423A06FAEA}" dt="2024-07-02T18:31:46.135" v="19794" actId="14826"/>
          <ac:picMkLst>
            <pc:docMk/>
            <pc:sldMk cId="3240008992" sldId="874"/>
            <ac:picMk id="17" creationId="{A2E35820-F204-C5BA-5DAF-EE7048B44AA6}"/>
          </ac:picMkLst>
        </pc:picChg>
        <pc:cxnChg chg="del">
          <ac:chgData name="Andreas Koksrud" userId="9d9beba6-c052-407a-8599-c781a677a996" providerId="ADAL" clId="{4C89AD2D-B60A-479F-9F95-9D423A06FAEA}" dt="2024-07-02T18:07:31.972" v="18801" actId="478"/>
          <ac:cxnSpMkLst>
            <pc:docMk/>
            <pc:sldMk cId="3240008992" sldId="874"/>
            <ac:cxnSpMk id="15" creationId="{95E809D4-907B-DDAA-B441-48BBD6C78CE4}"/>
          </ac:cxnSpMkLst>
        </pc:cxnChg>
        <pc:cxnChg chg="add mod">
          <ac:chgData name="Andreas Koksrud" userId="9d9beba6-c052-407a-8599-c781a677a996" providerId="ADAL" clId="{4C89AD2D-B60A-479F-9F95-9D423A06FAEA}" dt="2024-07-02T18:11:06.681" v="18922" actId="1076"/>
          <ac:cxnSpMkLst>
            <pc:docMk/>
            <pc:sldMk cId="3240008992" sldId="874"/>
            <ac:cxnSpMk id="18" creationId="{F15954A3-9EAE-986F-8780-828A4F5F6201}"/>
          </ac:cxnSpMkLst>
        </pc:cxnChg>
      </pc:sldChg>
      <pc:sldChg chg="addSp modSp add del mod">
        <pc:chgData name="Andreas Koksrud" userId="9d9beba6-c052-407a-8599-c781a677a996" providerId="ADAL" clId="{4C89AD2D-B60A-479F-9F95-9D423A06FAEA}" dt="2024-07-20T19:00:08.825" v="26122" actId="6549"/>
        <pc:sldMkLst>
          <pc:docMk/>
          <pc:sldMk cId="3825753762" sldId="875"/>
        </pc:sldMkLst>
        <pc:spChg chg="mod">
          <ac:chgData name="Andreas Koksrud" userId="9d9beba6-c052-407a-8599-c781a677a996" providerId="ADAL" clId="{4C89AD2D-B60A-479F-9F95-9D423A06FAEA}" dt="2024-07-20T19:00:08.825" v="26122" actId="6549"/>
          <ac:spMkLst>
            <pc:docMk/>
            <pc:sldMk cId="3825753762" sldId="875"/>
            <ac:spMk id="2" creationId="{0C578A6C-5215-9DFE-51D6-8AA7A3E4A34A}"/>
          </ac:spMkLst>
        </pc:spChg>
        <pc:spChg chg="add mod">
          <ac:chgData name="Andreas Koksrud" userId="9d9beba6-c052-407a-8599-c781a677a996" providerId="ADAL" clId="{4C89AD2D-B60A-479F-9F95-9D423A06FAEA}" dt="2024-06-14T18:20:47.593" v="6538"/>
          <ac:spMkLst>
            <pc:docMk/>
            <pc:sldMk cId="3825753762" sldId="875"/>
            <ac:spMk id="4" creationId="{4A4FE96D-551B-763D-866F-E4D821F14B85}"/>
          </ac:spMkLst>
        </pc:spChg>
        <pc:spChg chg="add mod">
          <ac:chgData name="Andreas Koksrud" userId="9d9beba6-c052-407a-8599-c781a677a996" providerId="ADAL" clId="{4C89AD2D-B60A-479F-9F95-9D423A06FAEA}" dt="2024-06-14T18:20:47.593" v="6538"/>
          <ac:spMkLst>
            <pc:docMk/>
            <pc:sldMk cId="3825753762" sldId="875"/>
            <ac:spMk id="8" creationId="{2DEEE9B2-D543-DD70-2451-4C6596D07989}"/>
          </ac:spMkLst>
        </pc:spChg>
      </pc:sldChg>
      <pc:sldChg chg="addSp modSp add del">
        <pc:chgData name="Andreas Koksrud" userId="9d9beba6-c052-407a-8599-c781a677a996" providerId="ADAL" clId="{4C89AD2D-B60A-479F-9F95-9D423A06FAEA}" dt="2024-06-14T18:24:38.674" v="6768"/>
        <pc:sldMkLst>
          <pc:docMk/>
          <pc:sldMk cId="1529294142" sldId="876"/>
        </pc:sldMkLst>
        <pc:spChg chg="add mod">
          <ac:chgData name="Andreas Koksrud" userId="9d9beba6-c052-407a-8599-c781a677a996" providerId="ADAL" clId="{4C89AD2D-B60A-479F-9F95-9D423A06FAEA}" dt="2024-06-14T18:24:38.674" v="6768"/>
          <ac:spMkLst>
            <pc:docMk/>
            <pc:sldMk cId="1529294142" sldId="876"/>
            <ac:spMk id="4" creationId="{084E59C7-DC57-617C-4D2B-9DECE61BC81D}"/>
          </ac:spMkLst>
        </pc:spChg>
        <pc:spChg chg="add mod">
          <ac:chgData name="Andreas Koksrud" userId="9d9beba6-c052-407a-8599-c781a677a996" providerId="ADAL" clId="{4C89AD2D-B60A-479F-9F95-9D423A06FAEA}" dt="2024-06-14T18:24:38.674" v="6768"/>
          <ac:spMkLst>
            <pc:docMk/>
            <pc:sldMk cId="1529294142" sldId="876"/>
            <ac:spMk id="10" creationId="{3622807A-09F7-1FB4-2813-51CC9244ABE6}"/>
          </ac:spMkLst>
        </pc:spChg>
      </pc:sldChg>
      <pc:sldChg chg="addSp modSp add del">
        <pc:chgData name="Andreas Koksrud" userId="9d9beba6-c052-407a-8599-c781a677a996" providerId="ADAL" clId="{4C89AD2D-B60A-479F-9F95-9D423A06FAEA}" dt="2024-06-14T18:24:39.667" v="6769"/>
        <pc:sldMkLst>
          <pc:docMk/>
          <pc:sldMk cId="1680702220" sldId="877"/>
        </pc:sldMkLst>
        <pc:spChg chg="add mod">
          <ac:chgData name="Andreas Koksrud" userId="9d9beba6-c052-407a-8599-c781a677a996" providerId="ADAL" clId="{4C89AD2D-B60A-479F-9F95-9D423A06FAEA}" dt="2024-06-14T18:24:39.667" v="6769"/>
          <ac:spMkLst>
            <pc:docMk/>
            <pc:sldMk cId="1680702220" sldId="877"/>
            <ac:spMk id="3" creationId="{256C9DAD-B610-D337-4EAF-00D8D7BBFEF7}"/>
          </ac:spMkLst>
        </pc:spChg>
        <pc:spChg chg="add mod">
          <ac:chgData name="Andreas Koksrud" userId="9d9beba6-c052-407a-8599-c781a677a996" providerId="ADAL" clId="{4C89AD2D-B60A-479F-9F95-9D423A06FAEA}" dt="2024-06-14T18:24:39.667" v="6769"/>
          <ac:spMkLst>
            <pc:docMk/>
            <pc:sldMk cId="1680702220" sldId="877"/>
            <ac:spMk id="4" creationId="{E3077F41-C077-C248-0226-EB8B51D385B8}"/>
          </ac:spMkLst>
        </pc:spChg>
      </pc:sldChg>
      <pc:sldChg chg="addSp modSp add del">
        <pc:chgData name="Andreas Koksrud" userId="9d9beba6-c052-407a-8599-c781a677a996" providerId="ADAL" clId="{4C89AD2D-B60A-479F-9F95-9D423A06FAEA}" dt="2024-06-14T18:24:40.579" v="6770"/>
        <pc:sldMkLst>
          <pc:docMk/>
          <pc:sldMk cId="3516004309" sldId="878"/>
        </pc:sldMkLst>
        <pc:spChg chg="add mod">
          <ac:chgData name="Andreas Koksrud" userId="9d9beba6-c052-407a-8599-c781a677a996" providerId="ADAL" clId="{4C89AD2D-B60A-479F-9F95-9D423A06FAEA}" dt="2024-06-14T18:24:40.579" v="6770"/>
          <ac:spMkLst>
            <pc:docMk/>
            <pc:sldMk cId="3516004309" sldId="878"/>
            <ac:spMk id="2" creationId="{10E2DAEA-DC14-88BF-0C36-E359DDB07F5D}"/>
          </ac:spMkLst>
        </pc:spChg>
        <pc:spChg chg="add mod">
          <ac:chgData name="Andreas Koksrud" userId="9d9beba6-c052-407a-8599-c781a677a996" providerId="ADAL" clId="{4C89AD2D-B60A-479F-9F95-9D423A06FAEA}" dt="2024-06-14T18:24:40.579" v="6770"/>
          <ac:spMkLst>
            <pc:docMk/>
            <pc:sldMk cId="3516004309" sldId="878"/>
            <ac:spMk id="4" creationId="{22B7F2B1-6542-BFA6-0B83-E4991033BE0F}"/>
          </ac:spMkLst>
        </pc:spChg>
      </pc:sldChg>
      <pc:sldChg chg="addSp modSp add del">
        <pc:chgData name="Andreas Koksrud" userId="9d9beba6-c052-407a-8599-c781a677a996" providerId="ADAL" clId="{4C89AD2D-B60A-479F-9F95-9D423A06FAEA}" dt="2024-06-14T18:24:41.652" v="6771"/>
        <pc:sldMkLst>
          <pc:docMk/>
          <pc:sldMk cId="999972062" sldId="879"/>
        </pc:sldMkLst>
        <pc:spChg chg="add mod">
          <ac:chgData name="Andreas Koksrud" userId="9d9beba6-c052-407a-8599-c781a677a996" providerId="ADAL" clId="{4C89AD2D-B60A-479F-9F95-9D423A06FAEA}" dt="2024-06-14T18:24:41.652" v="6771"/>
          <ac:spMkLst>
            <pc:docMk/>
            <pc:sldMk cId="999972062" sldId="879"/>
            <ac:spMk id="2" creationId="{E990B076-9AAA-9165-1B2D-33736094D900}"/>
          </ac:spMkLst>
        </pc:spChg>
        <pc:spChg chg="add mod">
          <ac:chgData name="Andreas Koksrud" userId="9d9beba6-c052-407a-8599-c781a677a996" providerId="ADAL" clId="{4C89AD2D-B60A-479F-9F95-9D423A06FAEA}" dt="2024-06-14T18:24:41.652" v="6771"/>
          <ac:spMkLst>
            <pc:docMk/>
            <pc:sldMk cId="999972062" sldId="879"/>
            <ac:spMk id="3" creationId="{92331FA2-2710-EFC4-A914-C8FD060DA2E2}"/>
          </ac:spMkLst>
        </pc:spChg>
      </pc:sldChg>
      <pc:sldChg chg="addSp modSp add del">
        <pc:chgData name="Andreas Koksrud" userId="9d9beba6-c052-407a-8599-c781a677a996" providerId="ADAL" clId="{4C89AD2D-B60A-479F-9F95-9D423A06FAEA}" dt="2024-06-14T18:24:50.545" v="6780"/>
        <pc:sldMkLst>
          <pc:docMk/>
          <pc:sldMk cId="3205976706" sldId="880"/>
        </pc:sldMkLst>
        <pc:spChg chg="add mod">
          <ac:chgData name="Andreas Koksrud" userId="9d9beba6-c052-407a-8599-c781a677a996" providerId="ADAL" clId="{4C89AD2D-B60A-479F-9F95-9D423A06FAEA}" dt="2024-06-14T18:24:50.545" v="6780"/>
          <ac:spMkLst>
            <pc:docMk/>
            <pc:sldMk cId="3205976706" sldId="880"/>
            <ac:spMk id="2" creationId="{47318929-5447-3513-C07B-8802599ABBE9}"/>
          </ac:spMkLst>
        </pc:spChg>
        <pc:spChg chg="add mod">
          <ac:chgData name="Andreas Koksrud" userId="9d9beba6-c052-407a-8599-c781a677a996" providerId="ADAL" clId="{4C89AD2D-B60A-479F-9F95-9D423A06FAEA}" dt="2024-06-14T18:24:50.545" v="6780"/>
          <ac:spMkLst>
            <pc:docMk/>
            <pc:sldMk cId="3205976706" sldId="880"/>
            <ac:spMk id="3" creationId="{6553EA35-8395-9E04-B733-9B1A549A7D14}"/>
          </ac:spMkLst>
        </pc:spChg>
      </pc:sldChg>
      <pc:sldChg chg="addSp modSp add del">
        <pc:chgData name="Andreas Koksrud" userId="9d9beba6-c052-407a-8599-c781a677a996" providerId="ADAL" clId="{4C89AD2D-B60A-479F-9F95-9D423A06FAEA}" dt="2024-06-14T18:24:44.940" v="6774"/>
        <pc:sldMkLst>
          <pc:docMk/>
          <pc:sldMk cId="2279528697" sldId="881"/>
        </pc:sldMkLst>
        <pc:spChg chg="add mod">
          <ac:chgData name="Andreas Koksrud" userId="9d9beba6-c052-407a-8599-c781a677a996" providerId="ADAL" clId="{4C89AD2D-B60A-479F-9F95-9D423A06FAEA}" dt="2024-06-14T18:24:44.940" v="6774"/>
          <ac:spMkLst>
            <pc:docMk/>
            <pc:sldMk cId="2279528697" sldId="881"/>
            <ac:spMk id="2" creationId="{0884D1F7-A58F-CFF9-5C93-CE0DAA3FF5E7}"/>
          </ac:spMkLst>
        </pc:spChg>
        <pc:spChg chg="add mod">
          <ac:chgData name="Andreas Koksrud" userId="9d9beba6-c052-407a-8599-c781a677a996" providerId="ADAL" clId="{4C89AD2D-B60A-479F-9F95-9D423A06FAEA}" dt="2024-06-14T18:24:44.940" v="6774"/>
          <ac:spMkLst>
            <pc:docMk/>
            <pc:sldMk cId="2279528697" sldId="881"/>
            <ac:spMk id="3" creationId="{768856BF-81FE-B758-9370-AECA5AC63195}"/>
          </ac:spMkLst>
        </pc:spChg>
      </pc:sldChg>
      <pc:sldChg chg="addSp modSp add del">
        <pc:chgData name="Andreas Koksrud" userId="9d9beba6-c052-407a-8599-c781a677a996" providerId="ADAL" clId="{4C89AD2D-B60A-479F-9F95-9D423A06FAEA}" dt="2024-06-14T18:24:45.908" v="6775"/>
        <pc:sldMkLst>
          <pc:docMk/>
          <pc:sldMk cId="360095748" sldId="882"/>
        </pc:sldMkLst>
        <pc:spChg chg="add mod">
          <ac:chgData name="Andreas Koksrud" userId="9d9beba6-c052-407a-8599-c781a677a996" providerId="ADAL" clId="{4C89AD2D-B60A-479F-9F95-9D423A06FAEA}" dt="2024-06-14T18:24:45.908" v="6775"/>
          <ac:spMkLst>
            <pc:docMk/>
            <pc:sldMk cId="360095748" sldId="882"/>
            <ac:spMk id="2" creationId="{88118934-25C8-67FE-C498-E5D3C68D216C}"/>
          </ac:spMkLst>
        </pc:spChg>
        <pc:spChg chg="add mod">
          <ac:chgData name="Andreas Koksrud" userId="9d9beba6-c052-407a-8599-c781a677a996" providerId="ADAL" clId="{4C89AD2D-B60A-479F-9F95-9D423A06FAEA}" dt="2024-06-14T18:24:45.908" v="6775"/>
          <ac:spMkLst>
            <pc:docMk/>
            <pc:sldMk cId="360095748" sldId="882"/>
            <ac:spMk id="3" creationId="{4042013A-7FFE-A422-1E55-6E3D09AE940E}"/>
          </ac:spMkLst>
        </pc:spChg>
      </pc:sldChg>
      <pc:sldChg chg="addSp modSp add del">
        <pc:chgData name="Andreas Koksrud" userId="9d9beba6-c052-407a-8599-c781a677a996" providerId="ADAL" clId="{4C89AD2D-B60A-479F-9F95-9D423A06FAEA}" dt="2024-06-14T18:24:44.063" v="6773"/>
        <pc:sldMkLst>
          <pc:docMk/>
          <pc:sldMk cId="1917928831" sldId="883"/>
        </pc:sldMkLst>
        <pc:spChg chg="add mod">
          <ac:chgData name="Andreas Koksrud" userId="9d9beba6-c052-407a-8599-c781a677a996" providerId="ADAL" clId="{4C89AD2D-B60A-479F-9F95-9D423A06FAEA}" dt="2024-06-14T18:24:44.063" v="6773"/>
          <ac:spMkLst>
            <pc:docMk/>
            <pc:sldMk cId="1917928831" sldId="883"/>
            <ac:spMk id="2" creationId="{FB858C18-4913-7244-C319-31D7088B8696}"/>
          </ac:spMkLst>
        </pc:spChg>
        <pc:spChg chg="add mod">
          <ac:chgData name="Andreas Koksrud" userId="9d9beba6-c052-407a-8599-c781a677a996" providerId="ADAL" clId="{4C89AD2D-B60A-479F-9F95-9D423A06FAEA}" dt="2024-06-14T18:24:44.063" v="6773"/>
          <ac:spMkLst>
            <pc:docMk/>
            <pc:sldMk cId="1917928831" sldId="883"/>
            <ac:spMk id="4" creationId="{C03ABAAB-2035-B644-7ABE-819D898C131B}"/>
          </ac:spMkLst>
        </pc:spChg>
      </pc:sldChg>
      <pc:sldChg chg="addSp modSp add del">
        <pc:chgData name="Andreas Koksrud" userId="9d9beba6-c052-407a-8599-c781a677a996" providerId="ADAL" clId="{4C89AD2D-B60A-479F-9F95-9D423A06FAEA}" dt="2024-06-14T18:24:47.839" v="6777"/>
        <pc:sldMkLst>
          <pc:docMk/>
          <pc:sldMk cId="33461568" sldId="884"/>
        </pc:sldMkLst>
        <pc:spChg chg="add mod">
          <ac:chgData name="Andreas Koksrud" userId="9d9beba6-c052-407a-8599-c781a677a996" providerId="ADAL" clId="{4C89AD2D-B60A-479F-9F95-9D423A06FAEA}" dt="2024-06-14T18:24:47.839" v="6777"/>
          <ac:spMkLst>
            <pc:docMk/>
            <pc:sldMk cId="33461568" sldId="884"/>
            <ac:spMk id="2" creationId="{2D9048DA-20F4-84F3-E5E8-E4F3E3418E6A}"/>
          </ac:spMkLst>
        </pc:spChg>
        <pc:spChg chg="add mod">
          <ac:chgData name="Andreas Koksrud" userId="9d9beba6-c052-407a-8599-c781a677a996" providerId="ADAL" clId="{4C89AD2D-B60A-479F-9F95-9D423A06FAEA}" dt="2024-06-14T18:24:47.839" v="6777"/>
          <ac:spMkLst>
            <pc:docMk/>
            <pc:sldMk cId="33461568" sldId="884"/>
            <ac:spMk id="4" creationId="{855BBEB5-E635-9D79-3078-F8BA46C99AD6}"/>
          </ac:spMkLst>
        </pc:spChg>
      </pc:sldChg>
      <pc:sldChg chg="addSp modSp add del">
        <pc:chgData name="Andreas Koksrud" userId="9d9beba6-c052-407a-8599-c781a677a996" providerId="ADAL" clId="{4C89AD2D-B60A-479F-9F95-9D423A06FAEA}" dt="2024-06-14T18:24:46.824" v="6776"/>
        <pc:sldMkLst>
          <pc:docMk/>
          <pc:sldMk cId="2228775269" sldId="885"/>
        </pc:sldMkLst>
        <pc:spChg chg="add mod">
          <ac:chgData name="Andreas Koksrud" userId="9d9beba6-c052-407a-8599-c781a677a996" providerId="ADAL" clId="{4C89AD2D-B60A-479F-9F95-9D423A06FAEA}" dt="2024-06-14T18:24:46.824" v="6776"/>
          <ac:spMkLst>
            <pc:docMk/>
            <pc:sldMk cId="2228775269" sldId="885"/>
            <ac:spMk id="2" creationId="{B2770F2F-A44C-5418-7C09-2D45BDB35F76}"/>
          </ac:spMkLst>
        </pc:spChg>
        <pc:spChg chg="add mod">
          <ac:chgData name="Andreas Koksrud" userId="9d9beba6-c052-407a-8599-c781a677a996" providerId="ADAL" clId="{4C89AD2D-B60A-479F-9F95-9D423A06FAEA}" dt="2024-06-14T18:24:46.824" v="6776"/>
          <ac:spMkLst>
            <pc:docMk/>
            <pc:sldMk cId="2228775269" sldId="885"/>
            <ac:spMk id="4" creationId="{452039D2-F0B9-28EF-AD57-5BDF547F4FED}"/>
          </ac:spMkLst>
        </pc:spChg>
      </pc:sldChg>
      <pc:sldChg chg="addSp modSp add del">
        <pc:chgData name="Andreas Koksrud" userId="9d9beba6-c052-407a-8599-c781a677a996" providerId="ADAL" clId="{4C89AD2D-B60A-479F-9F95-9D423A06FAEA}" dt="2024-06-14T18:24:48.629" v="6778"/>
        <pc:sldMkLst>
          <pc:docMk/>
          <pc:sldMk cId="3576402817" sldId="886"/>
        </pc:sldMkLst>
        <pc:spChg chg="add mod">
          <ac:chgData name="Andreas Koksrud" userId="9d9beba6-c052-407a-8599-c781a677a996" providerId="ADAL" clId="{4C89AD2D-B60A-479F-9F95-9D423A06FAEA}" dt="2024-06-14T18:24:48.629" v="6778"/>
          <ac:spMkLst>
            <pc:docMk/>
            <pc:sldMk cId="3576402817" sldId="886"/>
            <ac:spMk id="2" creationId="{0A4BDE7A-8668-271A-B944-06DD862C8563}"/>
          </ac:spMkLst>
        </pc:spChg>
        <pc:spChg chg="add mod">
          <ac:chgData name="Andreas Koksrud" userId="9d9beba6-c052-407a-8599-c781a677a996" providerId="ADAL" clId="{4C89AD2D-B60A-479F-9F95-9D423A06FAEA}" dt="2024-06-14T18:24:48.629" v="6778"/>
          <ac:spMkLst>
            <pc:docMk/>
            <pc:sldMk cId="3576402817" sldId="886"/>
            <ac:spMk id="3" creationId="{621F9B19-ED37-E0F0-EAC7-FB3303393888}"/>
          </ac:spMkLst>
        </pc:spChg>
      </pc:sldChg>
      <pc:sldChg chg="addSp modSp add del">
        <pc:chgData name="Andreas Koksrud" userId="9d9beba6-c052-407a-8599-c781a677a996" providerId="ADAL" clId="{4C89AD2D-B60A-479F-9F95-9D423A06FAEA}" dt="2024-06-14T18:24:51.459" v="6781"/>
        <pc:sldMkLst>
          <pc:docMk/>
          <pc:sldMk cId="3284537785" sldId="887"/>
        </pc:sldMkLst>
        <pc:spChg chg="add mod">
          <ac:chgData name="Andreas Koksrud" userId="9d9beba6-c052-407a-8599-c781a677a996" providerId="ADAL" clId="{4C89AD2D-B60A-479F-9F95-9D423A06FAEA}" dt="2024-06-14T18:24:51.459" v="6781"/>
          <ac:spMkLst>
            <pc:docMk/>
            <pc:sldMk cId="3284537785" sldId="887"/>
            <ac:spMk id="2" creationId="{6113FC9A-DE65-5299-22AF-6569C3A01497}"/>
          </ac:spMkLst>
        </pc:spChg>
        <pc:spChg chg="add mod">
          <ac:chgData name="Andreas Koksrud" userId="9d9beba6-c052-407a-8599-c781a677a996" providerId="ADAL" clId="{4C89AD2D-B60A-479F-9F95-9D423A06FAEA}" dt="2024-06-14T18:24:51.459" v="6781"/>
          <ac:spMkLst>
            <pc:docMk/>
            <pc:sldMk cId="3284537785" sldId="887"/>
            <ac:spMk id="4" creationId="{2DBBFA18-7084-06CA-5B0B-091D1C963B3B}"/>
          </ac:spMkLst>
        </pc:spChg>
      </pc:sldChg>
      <pc:sldChg chg="addSp modSp add del">
        <pc:chgData name="Andreas Koksrud" userId="9d9beba6-c052-407a-8599-c781a677a996" providerId="ADAL" clId="{4C89AD2D-B60A-479F-9F95-9D423A06FAEA}" dt="2024-06-14T18:24:49.621" v="6779"/>
        <pc:sldMkLst>
          <pc:docMk/>
          <pc:sldMk cId="2194220150" sldId="888"/>
        </pc:sldMkLst>
        <pc:spChg chg="add mod">
          <ac:chgData name="Andreas Koksrud" userId="9d9beba6-c052-407a-8599-c781a677a996" providerId="ADAL" clId="{4C89AD2D-B60A-479F-9F95-9D423A06FAEA}" dt="2024-06-14T18:24:49.621" v="6779"/>
          <ac:spMkLst>
            <pc:docMk/>
            <pc:sldMk cId="2194220150" sldId="888"/>
            <ac:spMk id="2" creationId="{B81D3910-E93D-AF54-C73A-37F52467C874}"/>
          </ac:spMkLst>
        </pc:spChg>
        <pc:spChg chg="add mod">
          <ac:chgData name="Andreas Koksrud" userId="9d9beba6-c052-407a-8599-c781a677a996" providerId="ADAL" clId="{4C89AD2D-B60A-479F-9F95-9D423A06FAEA}" dt="2024-06-14T18:24:49.621" v="6779"/>
          <ac:spMkLst>
            <pc:docMk/>
            <pc:sldMk cId="2194220150" sldId="888"/>
            <ac:spMk id="3" creationId="{A0C121F7-D3D0-0F43-3B80-3C6C6E105932}"/>
          </ac:spMkLst>
        </pc:spChg>
      </pc:sldChg>
      <pc:sldChg chg="addSp modSp add del">
        <pc:chgData name="Andreas Koksrud" userId="9d9beba6-c052-407a-8599-c781a677a996" providerId="ADAL" clId="{4C89AD2D-B60A-479F-9F95-9D423A06FAEA}" dt="2024-06-14T18:24:52.373" v="6782"/>
        <pc:sldMkLst>
          <pc:docMk/>
          <pc:sldMk cId="797114304" sldId="889"/>
        </pc:sldMkLst>
        <pc:spChg chg="add mod">
          <ac:chgData name="Andreas Koksrud" userId="9d9beba6-c052-407a-8599-c781a677a996" providerId="ADAL" clId="{4C89AD2D-B60A-479F-9F95-9D423A06FAEA}" dt="2024-06-14T18:24:52.373" v="6782"/>
          <ac:spMkLst>
            <pc:docMk/>
            <pc:sldMk cId="797114304" sldId="889"/>
            <ac:spMk id="3" creationId="{E60ADC3A-E449-C067-3990-51EC2DF6B99A}"/>
          </ac:spMkLst>
        </pc:spChg>
        <pc:spChg chg="add mod">
          <ac:chgData name="Andreas Koksrud" userId="9d9beba6-c052-407a-8599-c781a677a996" providerId="ADAL" clId="{4C89AD2D-B60A-479F-9F95-9D423A06FAEA}" dt="2024-06-14T18:24:52.373" v="6782"/>
          <ac:spMkLst>
            <pc:docMk/>
            <pc:sldMk cId="797114304" sldId="889"/>
            <ac:spMk id="5" creationId="{EFEBA978-71D6-967C-9479-C6EEFF00A117}"/>
          </ac:spMkLst>
        </pc:spChg>
      </pc:sldChg>
      <pc:sldChg chg="addSp modSp add del">
        <pc:chgData name="Andreas Koksrud" userId="9d9beba6-c052-407a-8599-c781a677a996" providerId="ADAL" clId="{4C89AD2D-B60A-479F-9F95-9D423A06FAEA}" dt="2024-06-14T18:24:54.644" v="6784"/>
        <pc:sldMkLst>
          <pc:docMk/>
          <pc:sldMk cId="2383107090" sldId="890"/>
        </pc:sldMkLst>
        <pc:spChg chg="add mod">
          <ac:chgData name="Andreas Koksrud" userId="9d9beba6-c052-407a-8599-c781a677a996" providerId="ADAL" clId="{4C89AD2D-B60A-479F-9F95-9D423A06FAEA}" dt="2024-06-14T18:24:54.644" v="6784"/>
          <ac:spMkLst>
            <pc:docMk/>
            <pc:sldMk cId="2383107090" sldId="890"/>
            <ac:spMk id="3" creationId="{0FB9824C-9CAA-96A9-078C-2DB0CB368E96}"/>
          </ac:spMkLst>
        </pc:spChg>
        <pc:spChg chg="add mod">
          <ac:chgData name="Andreas Koksrud" userId="9d9beba6-c052-407a-8599-c781a677a996" providerId="ADAL" clId="{4C89AD2D-B60A-479F-9F95-9D423A06FAEA}" dt="2024-06-14T18:24:54.644" v="6784"/>
          <ac:spMkLst>
            <pc:docMk/>
            <pc:sldMk cId="2383107090" sldId="890"/>
            <ac:spMk id="5" creationId="{890AAFA2-1B6E-35EE-8B1E-399437B13189}"/>
          </ac:spMkLst>
        </pc:spChg>
      </pc:sldChg>
      <pc:sldChg chg="addSp delSp modSp add mod ord chgLayout">
        <pc:chgData name="Andreas Koksrud" userId="9d9beba6-c052-407a-8599-c781a677a996" providerId="ADAL" clId="{4C89AD2D-B60A-479F-9F95-9D423A06FAEA}" dt="2024-08-04T15:44:52.140" v="35986"/>
        <pc:sldMkLst>
          <pc:docMk/>
          <pc:sldMk cId="3146980650" sldId="891"/>
        </pc:sldMkLst>
        <pc:spChg chg="add del mod">
          <ac:chgData name="Andreas Koksrud" userId="9d9beba6-c052-407a-8599-c781a677a996" providerId="ADAL" clId="{4C89AD2D-B60A-479F-9F95-9D423A06FAEA}" dt="2024-06-14T18:11:22.350" v="5885" actId="478"/>
          <ac:spMkLst>
            <pc:docMk/>
            <pc:sldMk cId="3146980650" sldId="891"/>
            <ac:spMk id="3" creationId="{6E4D2412-49CD-897E-3C9A-4B96F2327E45}"/>
          </ac:spMkLst>
        </pc:spChg>
        <pc:spChg chg="add mod">
          <ac:chgData name="Andreas Koksrud" userId="9d9beba6-c052-407a-8599-c781a677a996" providerId="ADAL" clId="{4C89AD2D-B60A-479F-9F95-9D423A06FAEA}" dt="2024-06-14T18:12:14.598" v="5913"/>
          <ac:spMkLst>
            <pc:docMk/>
            <pc:sldMk cId="3146980650" sldId="891"/>
            <ac:spMk id="4" creationId="{FAFA46FA-B501-269C-8563-699E3F5DE947}"/>
          </ac:spMkLst>
        </pc:spChg>
        <pc:spChg chg="del mod">
          <ac:chgData name="Andreas Koksrud" userId="9d9beba6-c052-407a-8599-c781a677a996" providerId="ADAL" clId="{4C89AD2D-B60A-479F-9F95-9D423A06FAEA}" dt="2024-06-14T12:38:02.061" v="4966" actId="26606"/>
          <ac:spMkLst>
            <pc:docMk/>
            <pc:sldMk cId="3146980650" sldId="891"/>
            <ac:spMk id="5" creationId="{06C331F7-EF3E-5E7F-9901-C355F1A9896B}"/>
          </ac:spMkLst>
        </pc:spChg>
        <pc:spChg chg="add mod">
          <ac:chgData name="Andreas Koksrud" userId="9d9beba6-c052-407a-8599-c781a677a996" providerId="ADAL" clId="{4C89AD2D-B60A-479F-9F95-9D423A06FAEA}" dt="2024-06-14T18:12:46.899" v="5961" actId="20577"/>
          <ac:spMkLst>
            <pc:docMk/>
            <pc:sldMk cId="3146980650" sldId="891"/>
            <ac:spMk id="6" creationId="{9594E367-A5C0-9E5F-38CE-5B5E04D992E1}"/>
          </ac:spMkLst>
        </pc:spChg>
        <pc:spChg chg="mod ord">
          <ac:chgData name="Andreas Koksrud" userId="9d9beba6-c052-407a-8599-c781a677a996" providerId="ADAL" clId="{4C89AD2D-B60A-479F-9F95-9D423A06FAEA}" dt="2024-06-14T12:38:02.061" v="4966" actId="26606"/>
          <ac:spMkLst>
            <pc:docMk/>
            <pc:sldMk cId="3146980650" sldId="891"/>
            <ac:spMk id="124" creationId="{84E04E4E-021A-44EA-A21F-D749783987DC}"/>
          </ac:spMkLst>
        </pc:spChg>
        <pc:spChg chg="mod">
          <ac:chgData name="Andreas Koksrud" userId="9d9beba6-c052-407a-8599-c781a677a996" providerId="ADAL" clId="{4C89AD2D-B60A-479F-9F95-9D423A06FAEA}" dt="2024-06-14T12:38:02.061" v="4966" actId="26606"/>
          <ac:spMkLst>
            <pc:docMk/>
            <pc:sldMk cId="3146980650" sldId="891"/>
            <ac:spMk id="180" creationId="{00000000-0000-0000-0000-000000000000}"/>
          </ac:spMkLst>
        </pc:spChg>
        <pc:spChg chg="add del mod">
          <ac:chgData name="Andreas Koksrud" userId="9d9beba6-c052-407a-8599-c781a677a996" providerId="ADAL" clId="{4C89AD2D-B60A-479F-9F95-9D423A06FAEA}" dt="2024-06-14T12:38:05.015" v="4967" actId="478"/>
          <ac:spMkLst>
            <pc:docMk/>
            <pc:sldMk cId="3146980650" sldId="891"/>
            <ac:spMk id="186" creationId="{65136EB8-A26E-20B7-0F85-53FAE7E48792}"/>
          </ac:spMkLst>
        </pc:spChg>
        <pc:graphicFrameChg chg="add mod modGraphic">
          <ac:chgData name="Andreas Koksrud" userId="9d9beba6-c052-407a-8599-c781a677a996" providerId="ADAL" clId="{4C89AD2D-B60A-479F-9F95-9D423A06FAEA}" dt="2024-08-04T15:44:52.140" v="35986"/>
          <ac:graphicFrameMkLst>
            <pc:docMk/>
            <pc:sldMk cId="3146980650" sldId="891"/>
            <ac:graphicFrameMk id="182" creationId="{31C961BD-9981-8CD8-539D-AB011F3808BE}"/>
          </ac:graphicFrameMkLst>
        </pc:graphicFrameChg>
      </pc:sldChg>
      <pc:sldChg chg="addSp delSp modSp add mod ord">
        <pc:chgData name="Andreas Koksrud" userId="9d9beba6-c052-407a-8599-c781a677a996" providerId="ADAL" clId="{4C89AD2D-B60A-479F-9F95-9D423A06FAEA}" dt="2024-06-30T15:43:10.979" v="13920" actId="20577"/>
        <pc:sldMkLst>
          <pc:docMk/>
          <pc:sldMk cId="3243061228" sldId="892"/>
        </pc:sldMkLst>
        <pc:spChg chg="add del mod">
          <ac:chgData name="Andreas Koksrud" userId="9d9beba6-c052-407a-8599-c781a677a996" providerId="ADAL" clId="{4C89AD2D-B60A-479F-9F95-9D423A06FAEA}" dt="2024-06-14T18:11:24.170" v="5886" actId="478"/>
          <ac:spMkLst>
            <pc:docMk/>
            <pc:sldMk cId="3243061228" sldId="892"/>
            <ac:spMk id="3" creationId="{7B7D6619-59E8-33ED-D074-3700A1C437C1}"/>
          </ac:spMkLst>
        </pc:spChg>
        <pc:spChg chg="add mod">
          <ac:chgData name="Andreas Koksrud" userId="9d9beba6-c052-407a-8599-c781a677a996" providerId="ADAL" clId="{4C89AD2D-B60A-479F-9F95-9D423A06FAEA}" dt="2024-06-14T18:12:16.078" v="5914"/>
          <ac:spMkLst>
            <pc:docMk/>
            <pc:sldMk cId="3243061228" sldId="892"/>
            <ac:spMk id="4" creationId="{DE0C575D-F875-9B15-8F31-C1C17BBB6875}"/>
          </ac:spMkLst>
        </pc:spChg>
        <pc:spChg chg="mod">
          <ac:chgData name="Andreas Koksrud" userId="9d9beba6-c052-407a-8599-c781a677a996" providerId="ADAL" clId="{4C89AD2D-B60A-479F-9F95-9D423A06FAEA}" dt="2024-06-30T15:43:10.979" v="13920" actId="20577"/>
          <ac:spMkLst>
            <pc:docMk/>
            <pc:sldMk cId="3243061228" sldId="892"/>
            <ac:spMk id="5" creationId="{06C331F7-EF3E-5E7F-9901-C355F1A9896B}"/>
          </ac:spMkLst>
        </pc:spChg>
        <pc:spChg chg="add mod">
          <ac:chgData name="Andreas Koksrud" userId="9d9beba6-c052-407a-8599-c781a677a996" providerId="ADAL" clId="{4C89AD2D-B60A-479F-9F95-9D423A06FAEA}" dt="2024-06-14T18:12:42.899" v="5954" actId="20577"/>
          <ac:spMkLst>
            <pc:docMk/>
            <pc:sldMk cId="3243061228" sldId="892"/>
            <ac:spMk id="6" creationId="{8AD0F756-29C2-587E-484F-82A0EBA49B8C}"/>
          </ac:spMkLst>
        </pc:spChg>
        <pc:spChg chg="mod">
          <ac:chgData name="Andreas Koksrud" userId="9d9beba6-c052-407a-8599-c781a677a996" providerId="ADAL" clId="{4C89AD2D-B60A-479F-9F95-9D423A06FAEA}" dt="2024-06-30T15:24:41.926" v="13396" actId="20577"/>
          <ac:spMkLst>
            <pc:docMk/>
            <pc:sldMk cId="3243061228" sldId="892"/>
            <ac:spMk id="180" creationId="{00000000-0000-0000-0000-000000000000}"/>
          </ac:spMkLst>
        </pc:spChg>
      </pc:sldChg>
      <pc:sldChg chg="addSp delSp modSp add mod">
        <pc:chgData name="Andreas Koksrud" userId="9d9beba6-c052-407a-8599-c781a677a996" providerId="ADAL" clId="{4C89AD2D-B60A-479F-9F95-9D423A06FAEA}" dt="2024-07-24T19:28:02.102" v="27567" actId="13926"/>
        <pc:sldMkLst>
          <pc:docMk/>
          <pc:sldMk cId="2673461105" sldId="893"/>
        </pc:sldMkLst>
        <pc:spChg chg="add del mod">
          <ac:chgData name="Andreas Koksrud" userId="9d9beba6-c052-407a-8599-c781a677a996" providerId="ADAL" clId="{4C89AD2D-B60A-479F-9F95-9D423A06FAEA}" dt="2024-06-14T18:11:18.820" v="5884" actId="478"/>
          <ac:spMkLst>
            <pc:docMk/>
            <pc:sldMk cId="2673461105" sldId="893"/>
            <ac:spMk id="3" creationId="{35265085-39B9-E63E-54B2-BBC0553162CB}"/>
          </ac:spMkLst>
        </pc:spChg>
        <pc:spChg chg="add mod">
          <ac:chgData name="Andreas Koksrud" userId="9d9beba6-c052-407a-8599-c781a677a996" providerId="ADAL" clId="{4C89AD2D-B60A-479F-9F95-9D423A06FAEA}" dt="2024-06-14T18:12:12.420" v="5912"/>
          <ac:spMkLst>
            <pc:docMk/>
            <pc:sldMk cId="2673461105" sldId="893"/>
            <ac:spMk id="4" creationId="{DEC98ECE-C34E-0F75-4962-EEA1044FEDC0}"/>
          </ac:spMkLst>
        </pc:spChg>
        <pc:spChg chg="mod">
          <ac:chgData name="Andreas Koksrud" userId="9d9beba6-c052-407a-8599-c781a677a996" providerId="ADAL" clId="{4C89AD2D-B60A-479F-9F95-9D423A06FAEA}" dt="2024-07-24T19:28:02.102" v="27567" actId="13926"/>
          <ac:spMkLst>
            <pc:docMk/>
            <pc:sldMk cId="2673461105" sldId="893"/>
            <ac:spMk id="5" creationId="{06C331F7-EF3E-5E7F-9901-C355F1A9896B}"/>
          </ac:spMkLst>
        </pc:spChg>
        <pc:spChg chg="add mod">
          <ac:chgData name="Andreas Koksrud" userId="9d9beba6-c052-407a-8599-c781a677a996" providerId="ADAL" clId="{4C89AD2D-B60A-479F-9F95-9D423A06FAEA}" dt="2024-06-14T18:12:55.638" v="5967" actId="20577"/>
          <ac:spMkLst>
            <pc:docMk/>
            <pc:sldMk cId="2673461105" sldId="893"/>
            <ac:spMk id="6" creationId="{C92B53A4-DA29-40AD-336D-B4CDEE76B510}"/>
          </ac:spMkLst>
        </pc:spChg>
        <pc:spChg chg="mod">
          <ac:chgData name="Andreas Koksrud" userId="9d9beba6-c052-407a-8599-c781a677a996" providerId="ADAL" clId="{4C89AD2D-B60A-479F-9F95-9D423A06FAEA}" dt="2024-06-09T15:56:12.042" v="632" actId="20577"/>
          <ac:spMkLst>
            <pc:docMk/>
            <pc:sldMk cId="2673461105" sldId="893"/>
            <ac:spMk id="180" creationId="{00000000-0000-0000-0000-000000000000}"/>
          </ac:spMkLst>
        </pc:spChg>
      </pc:sldChg>
      <pc:sldChg chg="addSp delSp modSp add mod">
        <pc:chgData name="Andreas Koksrud" userId="9d9beba6-c052-407a-8599-c781a677a996" providerId="ADAL" clId="{4C89AD2D-B60A-479F-9F95-9D423A06FAEA}" dt="2024-07-25T22:21:12.531" v="30243" actId="20577"/>
        <pc:sldMkLst>
          <pc:docMk/>
          <pc:sldMk cId="3219145646" sldId="894"/>
        </pc:sldMkLst>
        <pc:spChg chg="add del mod">
          <ac:chgData name="Andreas Koksrud" userId="9d9beba6-c052-407a-8599-c781a677a996" providerId="ADAL" clId="{4C89AD2D-B60A-479F-9F95-9D423A06FAEA}" dt="2024-06-15T12:44:23.613" v="7906" actId="478"/>
          <ac:spMkLst>
            <pc:docMk/>
            <pc:sldMk cId="3219145646" sldId="894"/>
            <ac:spMk id="2" creationId="{D2218BBC-5F79-26A8-11EB-A8418B65A000}"/>
          </ac:spMkLst>
        </pc:spChg>
        <pc:spChg chg="add mod">
          <ac:chgData name="Andreas Koksrud" userId="9d9beba6-c052-407a-8599-c781a677a996" providerId="ADAL" clId="{4C89AD2D-B60A-479F-9F95-9D423A06FAEA}" dt="2024-06-14T18:13:10.066" v="5969"/>
          <ac:spMkLst>
            <pc:docMk/>
            <pc:sldMk cId="3219145646" sldId="894"/>
            <ac:spMk id="4" creationId="{1B53A489-8570-0099-E749-8FD7574DC86E}"/>
          </ac:spMkLst>
        </pc:spChg>
        <pc:spChg chg="add mod">
          <ac:chgData name="Andreas Koksrud" userId="9d9beba6-c052-407a-8599-c781a677a996" providerId="ADAL" clId="{4C89AD2D-B60A-479F-9F95-9D423A06FAEA}" dt="2024-06-14T18:13:16.679" v="5978" actId="20577"/>
          <ac:spMkLst>
            <pc:docMk/>
            <pc:sldMk cId="3219145646" sldId="894"/>
            <ac:spMk id="5" creationId="{6166047B-8814-0C38-10C7-8EB2A421732A}"/>
          </ac:spMkLst>
        </pc:spChg>
        <pc:spChg chg="mod">
          <ac:chgData name="Andreas Koksrud" userId="9d9beba6-c052-407a-8599-c781a677a996" providerId="ADAL" clId="{4C89AD2D-B60A-479F-9F95-9D423A06FAEA}" dt="2024-06-09T16:04:07.680" v="1258" actId="20577"/>
          <ac:spMkLst>
            <pc:docMk/>
            <pc:sldMk cId="3219145646" sldId="894"/>
            <ac:spMk id="180" creationId="{00000000-0000-0000-0000-000000000000}"/>
          </ac:spMkLst>
        </pc:spChg>
        <pc:spChg chg="mod">
          <ac:chgData name="Andreas Koksrud" userId="9d9beba6-c052-407a-8599-c781a677a996" providerId="ADAL" clId="{4C89AD2D-B60A-479F-9F95-9D423A06FAEA}" dt="2024-07-25T22:21:12.531" v="30243" actId="20577"/>
          <ac:spMkLst>
            <pc:docMk/>
            <pc:sldMk cId="3219145646" sldId="894"/>
            <ac:spMk id="181" creationId="{00000000-0000-0000-0000-000000000000}"/>
          </ac:spMkLst>
        </pc:spChg>
        <pc:picChg chg="add mod">
          <ac:chgData name="Andreas Koksrud" userId="9d9beba6-c052-407a-8599-c781a677a996" providerId="ADAL" clId="{4C89AD2D-B60A-479F-9F95-9D423A06FAEA}" dt="2024-07-25T22:19:47.389" v="30227" actId="1076"/>
          <ac:picMkLst>
            <pc:docMk/>
            <pc:sldMk cId="3219145646" sldId="894"/>
            <ac:picMk id="2" creationId="{AB32F7D6-E19E-497A-3F86-C104ABA28F5A}"/>
          </ac:picMkLst>
        </pc:picChg>
      </pc:sldChg>
      <pc:sldChg chg="modSp add del mod">
        <pc:chgData name="Andreas Koksrud" userId="9d9beba6-c052-407a-8599-c781a677a996" providerId="ADAL" clId="{4C89AD2D-B60A-479F-9F95-9D423A06FAEA}" dt="2024-06-09T16:06:52.111" v="1624" actId="47"/>
        <pc:sldMkLst>
          <pc:docMk/>
          <pc:sldMk cId="2918476849" sldId="895"/>
        </pc:sldMkLst>
        <pc:spChg chg="mod">
          <ac:chgData name="Andreas Koksrud" userId="9d9beba6-c052-407a-8599-c781a677a996" providerId="ADAL" clId="{4C89AD2D-B60A-479F-9F95-9D423A06FAEA}" dt="2024-06-09T16:04:46.500" v="1364" actId="20577"/>
          <ac:spMkLst>
            <pc:docMk/>
            <pc:sldMk cId="2918476849" sldId="895"/>
            <ac:spMk id="181" creationId="{00000000-0000-0000-0000-000000000000}"/>
          </ac:spMkLst>
        </pc:spChg>
      </pc:sldChg>
      <pc:sldChg chg="addSp delSp modSp add mod">
        <pc:chgData name="Andreas Koksrud" userId="9d9beba6-c052-407a-8599-c781a677a996" providerId="ADAL" clId="{4C89AD2D-B60A-479F-9F95-9D423A06FAEA}" dt="2024-07-31T19:24:29.615" v="31664"/>
        <pc:sldMkLst>
          <pc:docMk/>
          <pc:sldMk cId="2337525422" sldId="896"/>
        </pc:sldMkLst>
        <pc:spChg chg="add mod">
          <ac:chgData name="Andreas Koksrud" userId="9d9beba6-c052-407a-8599-c781a677a996" providerId="ADAL" clId="{4C89AD2D-B60A-479F-9F95-9D423A06FAEA}" dt="2024-06-14T18:13:20.266" v="5979"/>
          <ac:spMkLst>
            <pc:docMk/>
            <pc:sldMk cId="2337525422" sldId="896"/>
            <ac:spMk id="3" creationId="{0436C1E6-849D-6F32-454C-85CD2D06213E}"/>
          </ac:spMkLst>
        </pc:spChg>
        <pc:spChg chg="add mod">
          <ac:chgData name="Andreas Koksrud" userId="9d9beba6-c052-407a-8599-c781a677a996" providerId="ADAL" clId="{4C89AD2D-B60A-479F-9F95-9D423A06FAEA}" dt="2024-06-14T18:13:28.676" v="6008" actId="20577"/>
          <ac:spMkLst>
            <pc:docMk/>
            <pc:sldMk cId="2337525422" sldId="896"/>
            <ac:spMk id="4" creationId="{0974462C-B6CD-5AC1-6F38-F41CD1EDA65A}"/>
          </ac:spMkLst>
        </pc:spChg>
        <pc:spChg chg="add del mod">
          <ac:chgData name="Andreas Koksrud" userId="9d9beba6-c052-407a-8599-c781a677a996" providerId="ADAL" clId="{4C89AD2D-B60A-479F-9F95-9D423A06FAEA}" dt="2024-06-16T14:20:01.308" v="10402" actId="478"/>
          <ac:spMkLst>
            <pc:docMk/>
            <pc:sldMk cId="2337525422" sldId="896"/>
            <ac:spMk id="5" creationId="{A4755D63-F9C8-E71F-23AE-B7EBA116228D}"/>
          </ac:spMkLst>
        </pc:spChg>
        <pc:spChg chg="add mod">
          <ac:chgData name="Andreas Koksrud" userId="9d9beba6-c052-407a-8599-c781a677a996" providerId="ADAL" clId="{4C89AD2D-B60A-479F-9F95-9D423A06FAEA}" dt="2024-07-31T19:24:29.615" v="31664"/>
          <ac:spMkLst>
            <pc:docMk/>
            <pc:sldMk cId="2337525422" sldId="896"/>
            <ac:spMk id="6" creationId="{9C969DAC-2EBB-2DBC-9A8C-B83F40D2323A}"/>
          </ac:spMkLst>
        </pc:spChg>
        <pc:spChg chg="mod">
          <ac:chgData name="Andreas Koksrud" userId="9d9beba6-c052-407a-8599-c781a677a996" providerId="ADAL" clId="{4C89AD2D-B60A-479F-9F95-9D423A06FAEA}" dt="2024-07-30T04:18:59.368" v="31403" actId="20577"/>
          <ac:spMkLst>
            <pc:docMk/>
            <pc:sldMk cId="2337525422" sldId="896"/>
            <ac:spMk id="181" creationId="{00000000-0000-0000-0000-000000000000}"/>
          </ac:spMkLst>
        </pc:spChg>
        <pc:picChg chg="add del mod">
          <ac:chgData name="Andreas Koksrud" userId="9d9beba6-c052-407a-8599-c781a677a996" providerId="ADAL" clId="{4C89AD2D-B60A-479F-9F95-9D423A06FAEA}" dt="2024-06-17T17:54:50.456" v="11049" actId="478"/>
          <ac:picMkLst>
            <pc:docMk/>
            <pc:sldMk cId="2337525422" sldId="896"/>
            <ac:picMk id="5" creationId="{AB363283-69CC-A760-5008-223E8BAC2C22}"/>
          </ac:picMkLst>
        </pc:picChg>
        <pc:picChg chg="add mod ord">
          <ac:chgData name="Andreas Koksrud" userId="9d9beba6-c052-407a-8599-c781a677a996" providerId="ADAL" clId="{4C89AD2D-B60A-479F-9F95-9D423A06FAEA}" dt="2024-07-30T04:18:11.941" v="31311" actId="1076"/>
          <ac:picMkLst>
            <pc:docMk/>
            <pc:sldMk cId="2337525422" sldId="896"/>
            <ac:picMk id="13" creationId="{9261188E-BBB4-0D58-0DC3-A894997552E0}"/>
          </ac:picMkLst>
        </pc:picChg>
        <pc:cxnChg chg="add mod">
          <ac:chgData name="Andreas Koksrud" userId="9d9beba6-c052-407a-8599-c781a677a996" providerId="ADAL" clId="{4C89AD2D-B60A-479F-9F95-9D423A06FAEA}" dt="2024-07-30T04:18:11.941" v="31311" actId="1076"/>
          <ac:cxnSpMkLst>
            <pc:docMk/>
            <pc:sldMk cId="2337525422" sldId="896"/>
            <ac:cxnSpMk id="7" creationId="{B5825064-216D-4ADC-EAF0-DBB9144907A1}"/>
          </ac:cxnSpMkLst>
        </pc:cxnChg>
        <pc:cxnChg chg="add mod">
          <ac:chgData name="Andreas Koksrud" userId="9d9beba6-c052-407a-8599-c781a677a996" providerId="ADAL" clId="{4C89AD2D-B60A-479F-9F95-9D423A06FAEA}" dt="2024-06-17T17:49:31.886" v="11001"/>
          <ac:cxnSpMkLst>
            <pc:docMk/>
            <pc:sldMk cId="2337525422" sldId="896"/>
            <ac:cxnSpMk id="11" creationId="{A8358E83-B44C-507D-6E8C-05351FAFE7F6}"/>
          </ac:cxnSpMkLst>
        </pc:cxnChg>
      </pc:sldChg>
      <pc:sldChg chg="addSp modSp add mod">
        <pc:chgData name="Andreas Koksrud" userId="9d9beba6-c052-407a-8599-c781a677a996" providerId="ADAL" clId="{4C89AD2D-B60A-479F-9F95-9D423A06FAEA}" dt="2024-08-01T08:39:35.283" v="32830" actId="20577"/>
        <pc:sldMkLst>
          <pc:docMk/>
          <pc:sldMk cId="1698186835" sldId="897"/>
        </pc:sldMkLst>
        <pc:spChg chg="add mod">
          <ac:chgData name="Andreas Koksrud" userId="9d9beba6-c052-407a-8599-c781a677a996" providerId="ADAL" clId="{4C89AD2D-B60A-479F-9F95-9D423A06FAEA}" dt="2024-06-14T18:14:12.394" v="6018"/>
          <ac:spMkLst>
            <pc:docMk/>
            <pc:sldMk cId="1698186835" sldId="897"/>
            <ac:spMk id="3" creationId="{DE195669-58C7-6809-ADBB-87302C17F5B3}"/>
          </ac:spMkLst>
        </pc:spChg>
        <pc:spChg chg="add mod">
          <ac:chgData name="Andreas Koksrud" userId="9d9beba6-c052-407a-8599-c781a677a996" providerId="ADAL" clId="{4C89AD2D-B60A-479F-9F95-9D423A06FAEA}" dt="2024-06-14T18:14:18.793" v="6026" actId="20577"/>
          <ac:spMkLst>
            <pc:docMk/>
            <pc:sldMk cId="1698186835" sldId="897"/>
            <ac:spMk id="4" creationId="{14230EE4-A9B6-BD86-C62A-2BFAE71A2822}"/>
          </ac:spMkLst>
        </pc:spChg>
        <pc:spChg chg="mod">
          <ac:chgData name="Andreas Koksrud" userId="9d9beba6-c052-407a-8599-c781a677a996" providerId="ADAL" clId="{4C89AD2D-B60A-479F-9F95-9D423A06FAEA}" dt="2024-06-09T16:07:27.307" v="1671" actId="20577"/>
          <ac:spMkLst>
            <pc:docMk/>
            <pc:sldMk cId="1698186835" sldId="897"/>
            <ac:spMk id="180" creationId="{00000000-0000-0000-0000-000000000000}"/>
          </ac:spMkLst>
        </pc:spChg>
        <pc:spChg chg="mod">
          <ac:chgData name="Andreas Koksrud" userId="9d9beba6-c052-407a-8599-c781a677a996" providerId="ADAL" clId="{4C89AD2D-B60A-479F-9F95-9D423A06FAEA}" dt="2024-08-01T08:39:35.283" v="32830" actId="20577"/>
          <ac:spMkLst>
            <pc:docMk/>
            <pc:sldMk cId="1698186835" sldId="897"/>
            <ac:spMk id="181" creationId="{00000000-0000-0000-0000-000000000000}"/>
          </ac:spMkLst>
        </pc:spChg>
        <pc:picChg chg="add mod">
          <ac:chgData name="Andreas Koksrud" userId="9d9beba6-c052-407a-8599-c781a677a996" providerId="ADAL" clId="{4C89AD2D-B60A-479F-9F95-9D423A06FAEA}" dt="2024-06-30T09:31:06.456" v="12460" actId="1076"/>
          <ac:picMkLst>
            <pc:docMk/>
            <pc:sldMk cId="1698186835" sldId="897"/>
            <ac:picMk id="2050" creationId="{4D1C5D00-C5E4-7749-7197-C9B46645681E}"/>
          </ac:picMkLst>
        </pc:picChg>
      </pc:sldChg>
      <pc:sldChg chg="addSp delSp modSp add mod">
        <pc:chgData name="Andreas Koksrud" userId="9d9beba6-c052-407a-8599-c781a677a996" providerId="ADAL" clId="{4C89AD2D-B60A-479F-9F95-9D423A06FAEA}" dt="2024-08-01T09:00:17.818" v="34414" actId="1076"/>
        <pc:sldMkLst>
          <pc:docMk/>
          <pc:sldMk cId="3624130659" sldId="898"/>
        </pc:sldMkLst>
        <pc:spChg chg="add mod">
          <ac:chgData name="Andreas Koksrud" userId="9d9beba6-c052-407a-8599-c781a677a996" providerId="ADAL" clId="{4C89AD2D-B60A-479F-9F95-9D423A06FAEA}" dt="2024-06-14T18:14:34.907" v="6030"/>
          <ac:spMkLst>
            <pc:docMk/>
            <pc:sldMk cId="3624130659" sldId="898"/>
            <ac:spMk id="4" creationId="{DE31E3CE-1F59-7A8C-281A-D17BCA8237EA}"/>
          </ac:spMkLst>
        </pc:spChg>
        <pc:spChg chg="add mod">
          <ac:chgData name="Andreas Koksrud" userId="9d9beba6-c052-407a-8599-c781a677a996" providerId="ADAL" clId="{4C89AD2D-B60A-479F-9F95-9D423A06FAEA}" dt="2024-06-14T18:14:40.979" v="6039" actId="20577"/>
          <ac:spMkLst>
            <pc:docMk/>
            <pc:sldMk cId="3624130659" sldId="898"/>
            <ac:spMk id="5" creationId="{F8C53B93-A4D2-5C78-E224-F1F4C6AB4C84}"/>
          </ac:spMkLst>
        </pc:spChg>
        <pc:spChg chg="mod">
          <ac:chgData name="Andreas Koksrud" userId="9d9beba6-c052-407a-8599-c781a677a996" providerId="ADAL" clId="{4C89AD2D-B60A-479F-9F95-9D423A06FAEA}" dt="2024-06-09T16:07:48.229" v="1724" actId="20577"/>
          <ac:spMkLst>
            <pc:docMk/>
            <pc:sldMk cId="3624130659" sldId="898"/>
            <ac:spMk id="180" creationId="{00000000-0000-0000-0000-000000000000}"/>
          </ac:spMkLst>
        </pc:spChg>
        <pc:spChg chg="mod">
          <ac:chgData name="Andreas Koksrud" userId="9d9beba6-c052-407a-8599-c781a677a996" providerId="ADAL" clId="{4C89AD2D-B60A-479F-9F95-9D423A06FAEA}" dt="2024-08-01T08:59:16.754" v="34404"/>
          <ac:spMkLst>
            <pc:docMk/>
            <pc:sldMk cId="3624130659" sldId="898"/>
            <ac:spMk id="181" creationId="{00000000-0000-0000-0000-000000000000}"/>
          </ac:spMkLst>
        </pc:spChg>
        <pc:picChg chg="add del mod">
          <ac:chgData name="Andreas Koksrud" userId="9d9beba6-c052-407a-8599-c781a677a996" providerId="ADAL" clId="{4C89AD2D-B60A-479F-9F95-9D423A06FAEA}" dt="2024-07-05T19:19:04.431" v="20063" actId="478"/>
          <ac:picMkLst>
            <pc:docMk/>
            <pc:sldMk cId="3624130659" sldId="898"/>
            <ac:picMk id="3" creationId="{DBFC979B-2C45-BC09-60D9-9CD280D1798B}"/>
          </ac:picMkLst>
        </pc:picChg>
        <pc:picChg chg="add mod">
          <ac:chgData name="Andreas Koksrud" userId="9d9beba6-c052-407a-8599-c781a677a996" providerId="ADAL" clId="{4C89AD2D-B60A-479F-9F95-9D423A06FAEA}" dt="2024-08-01T09:00:17.818" v="34414" actId="1076"/>
          <ac:picMkLst>
            <pc:docMk/>
            <pc:sldMk cId="3624130659" sldId="898"/>
            <ac:picMk id="6" creationId="{C4B9405E-09BB-FE31-021E-77CB22C502A7}"/>
          </ac:picMkLst>
        </pc:picChg>
        <pc:picChg chg="add del mod">
          <ac:chgData name="Andreas Koksrud" userId="9d9beba6-c052-407a-8599-c781a677a996" providerId="ADAL" clId="{4C89AD2D-B60A-479F-9F95-9D423A06FAEA}" dt="2024-08-01T09:00:07.755" v="34410" actId="21"/>
          <ac:picMkLst>
            <pc:docMk/>
            <pc:sldMk cId="3624130659" sldId="898"/>
            <ac:picMk id="1026" creationId="{94E51968-0C13-D58E-DB77-78CBB7E99A6F}"/>
          </ac:picMkLst>
        </pc:picChg>
        <pc:cxnChg chg="add del mod">
          <ac:chgData name="Andreas Koksrud" userId="9d9beba6-c052-407a-8599-c781a677a996" providerId="ADAL" clId="{4C89AD2D-B60A-479F-9F95-9D423A06FAEA}" dt="2024-07-05T19:19:05.716" v="20064" actId="478"/>
          <ac:cxnSpMkLst>
            <pc:docMk/>
            <pc:sldMk cId="3624130659" sldId="898"/>
            <ac:cxnSpMk id="2" creationId="{4AD50FEF-2D91-79F7-C2C0-E3BFC6566731}"/>
          </ac:cxnSpMkLst>
        </pc:cxnChg>
      </pc:sldChg>
      <pc:sldChg chg="addSp modSp add mod">
        <pc:chgData name="Andreas Koksrud" userId="9d9beba6-c052-407a-8599-c781a677a996" providerId="ADAL" clId="{4C89AD2D-B60A-479F-9F95-9D423A06FAEA}" dt="2024-08-04T15:53:38.080" v="36223" actId="20577"/>
        <pc:sldMkLst>
          <pc:docMk/>
          <pc:sldMk cId="1695057909" sldId="899"/>
        </pc:sldMkLst>
        <pc:spChg chg="add mod">
          <ac:chgData name="Andreas Koksrud" userId="9d9beba6-c052-407a-8599-c781a677a996" providerId="ADAL" clId="{4C89AD2D-B60A-479F-9F95-9D423A06FAEA}" dt="2024-06-14T18:14:47.368" v="6040"/>
          <ac:spMkLst>
            <pc:docMk/>
            <pc:sldMk cId="1695057909" sldId="899"/>
            <ac:spMk id="3" creationId="{B79B450D-8DFD-EF2D-F0F8-4BB41A055BDC}"/>
          </ac:spMkLst>
        </pc:spChg>
        <pc:spChg chg="add mod">
          <ac:chgData name="Andreas Koksrud" userId="9d9beba6-c052-407a-8599-c781a677a996" providerId="ADAL" clId="{4C89AD2D-B60A-479F-9F95-9D423A06FAEA}" dt="2024-06-14T18:14:52.602" v="6049" actId="20577"/>
          <ac:spMkLst>
            <pc:docMk/>
            <pc:sldMk cId="1695057909" sldId="899"/>
            <ac:spMk id="4" creationId="{AC1EBB48-0581-2CD1-8294-9EAA10B2195B}"/>
          </ac:spMkLst>
        </pc:spChg>
        <pc:spChg chg="mod">
          <ac:chgData name="Andreas Koksrud" userId="9d9beba6-c052-407a-8599-c781a677a996" providerId="ADAL" clId="{4C89AD2D-B60A-479F-9F95-9D423A06FAEA}" dt="2024-06-09T16:09:06.033" v="1975" actId="20577"/>
          <ac:spMkLst>
            <pc:docMk/>
            <pc:sldMk cId="1695057909" sldId="899"/>
            <ac:spMk id="180" creationId="{00000000-0000-0000-0000-000000000000}"/>
          </ac:spMkLst>
        </pc:spChg>
        <pc:spChg chg="mod">
          <ac:chgData name="Andreas Koksrud" userId="9d9beba6-c052-407a-8599-c781a677a996" providerId="ADAL" clId="{4C89AD2D-B60A-479F-9F95-9D423A06FAEA}" dt="2024-08-04T15:53:38.080" v="36223" actId="20577"/>
          <ac:spMkLst>
            <pc:docMk/>
            <pc:sldMk cId="1695057909" sldId="899"/>
            <ac:spMk id="181" creationId="{00000000-0000-0000-0000-000000000000}"/>
          </ac:spMkLst>
        </pc:spChg>
      </pc:sldChg>
      <pc:sldChg chg="addSp modSp add mod">
        <pc:chgData name="Andreas Koksrud" userId="9d9beba6-c052-407a-8599-c781a677a996" providerId="ADAL" clId="{4C89AD2D-B60A-479F-9F95-9D423A06FAEA}" dt="2024-08-03T09:30:22.735" v="35091" actId="6549"/>
        <pc:sldMkLst>
          <pc:docMk/>
          <pc:sldMk cId="1681035015" sldId="900"/>
        </pc:sldMkLst>
        <pc:spChg chg="add mod">
          <ac:chgData name="Andreas Koksrud" userId="9d9beba6-c052-407a-8599-c781a677a996" providerId="ADAL" clId="{4C89AD2D-B60A-479F-9F95-9D423A06FAEA}" dt="2024-06-14T18:16:49.140" v="6224" actId="20577"/>
          <ac:spMkLst>
            <pc:docMk/>
            <pc:sldMk cId="1681035015" sldId="900"/>
            <ac:spMk id="3" creationId="{8B0EB746-8244-5757-EA77-ABE9D60BF1DB}"/>
          </ac:spMkLst>
        </pc:spChg>
        <pc:spChg chg="add mod">
          <ac:chgData name="Andreas Koksrud" userId="9d9beba6-c052-407a-8599-c781a677a996" providerId="ADAL" clId="{4C89AD2D-B60A-479F-9F95-9D423A06FAEA}" dt="2024-06-14T18:17:10.941" v="6295" actId="20577"/>
          <ac:spMkLst>
            <pc:docMk/>
            <pc:sldMk cId="1681035015" sldId="900"/>
            <ac:spMk id="4" creationId="{6D5A99BA-E2FE-FBF1-0ABF-DEC72FED1C6A}"/>
          </ac:spMkLst>
        </pc:spChg>
        <pc:spChg chg="mod">
          <ac:chgData name="Andreas Koksrud" userId="9d9beba6-c052-407a-8599-c781a677a996" providerId="ADAL" clId="{4C89AD2D-B60A-479F-9F95-9D423A06FAEA}" dt="2024-06-09T16:18:41.260" v="2435" actId="20577"/>
          <ac:spMkLst>
            <pc:docMk/>
            <pc:sldMk cId="1681035015" sldId="900"/>
            <ac:spMk id="180" creationId="{00000000-0000-0000-0000-000000000000}"/>
          </ac:spMkLst>
        </pc:spChg>
        <pc:spChg chg="mod">
          <ac:chgData name="Andreas Koksrud" userId="9d9beba6-c052-407a-8599-c781a677a996" providerId="ADAL" clId="{4C89AD2D-B60A-479F-9F95-9D423A06FAEA}" dt="2024-08-03T09:30:22.735" v="35091" actId="6549"/>
          <ac:spMkLst>
            <pc:docMk/>
            <pc:sldMk cId="1681035015" sldId="900"/>
            <ac:spMk id="181" creationId="{00000000-0000-0000-0000-000000000000}"/>
          </ac:spMkLst>
        </pc:spChg>
      </pc:sldChg>
      <pc:sldChg chg="addSp delSp modSp add mod">
        <pc:chgData name="Andreas Koksrud" userId="9d9beba6-c052-407a-8599-c781a677a996" providerId="ADAL" clId="{4C89AD2D-B60A-479F-9F95-9D423A06FAEA}" dt="2024-06-14T18:12:35.425" v="5937" actId="20577"/>
        <pc:sldMkLst>
          <pc:docMk/>
          <pc:sldMk cId="1864432717" sldId="901"/>
        </pc:sldMkLst>
        <pc:spChg chg="del mod">
          <ac:chgData name="Andreas Koksrud" userId="9d9beba6-c052-407a-8599-c781a677a996" providerId="ADAL" clId="{4C89AD2D-B60A-479F-9F95-9D423A06FAEA}" dt="2024-06-14T12:00:16.277" v="4654" actId="478"/>
          <ac:spMkLst>
            <pc:docMk/>
            <pc:sldMk cId="1864432717" sldId="901"/>
            <ac:spMk id="2" creationId="{E83F8947-299D-4698-B80E-56B8E23125F0}"/>
          </ac:spMkLst>
        </pc:spChg>
        <pc:spChg chg="add">
          <ac:chgData name="Andreas Koksrud" userId="9d9beba6-c052-407a-8599-c781a677a996" providerId="ADAL" clId="{4C89AD2D-B60A-479F-9F95-9D423A06FAEA}" dt="2024-06-14T11:59:21.889" v="4634"/>
          <ac:spMkLst>
            <pc:docMk/>
            <pc:sldMk cId="1864432717" sldId="901"/>
            <ac:spMk id="4" creationId="{3769DA31-0B9F-AAD4-8E75-F6F0750D830D}"/>
          </ac:spMkLst>
        </pc:spChg>
        <pc:spChg chg="mod">
          <ac:chgData name="Andreas Koksrud" userId="9d9beba6-c052-407a-8599-c781a677a996" providerId="ADAL" clId="{4C89AD2D-B60A-479F-9F95-9D423A06FAEA}" dt="2024-06-09T16:16:41.630" v="2274" actId="20577"/>
          <ac:spMkLst>
            <pc:docMk/>
            <pc:sldMk cId="1864432717" sldId="901"/>
            <ac:spMk id="8" creationId="{F6664A8B-FDC6-48AB-8C23-E58136970003}"/>
          </ac:spMkLst>
        </pc:spChg>
        <pc:spChg chg="add mod">
          <ac:chgData name="Andreas Koksrud" userId="9d9beba6-c052-407a-8599-c781a677a996" providerId="ADAL" clId="{4C89AD2D-B60A-479F-9F95-9D423A06FAEA}" dt="2024-06-14T12:23:00.344" v="4730" actId="20577"/>
          <ac:spMkLst>
            <pc:docMk/>
            <pc:sldMk cId="1864432717" sldId="901"/>
            <ac:spMk id="9" creationId="{D85862BA-0BD7-3D66-8C45-40921FA8DDEE}"/>
          </ac:spMkLst>
        </pc:spChg>
        <pc:spChg chg="add del mod">
          <ac:chgData name="Andreas Koksrud" userId="9d9beba6-c052-407a-8599-c781a677a996" providerId="ADAL" clId="{4C89AD2D-B60A-479F-9F95-9D423A06FAEA}" dt="2024-06-14T18:11:25.738" v="5887" actId="478"/>
          <ac:spMkLst>
            <pc:docMk/>
            <pc:sldMk cId="1864432717" sldId="901"/>
            <ac:spMk id="11" creationId="{39F9BF4A-984D-6626-ACFA-0DD0BB401F93}"/>
          </ac:spMkLst>
        </pc:spChg>
        <pc:spChg chg="add mod">
          <ac:chgData name="Andreas Koksrud" userId="9d9beba6-c052-407a-8599-c781a677a996" providerId="ADAL" clId="{4C89AD2D-B60A-479F-9F95-9D423A06FAEA}" dt="2024-06-14T18:12:17.221" v="5915"/>
          <ac:spMkLst>
            <pc:docMk/>
            <pc:sldMk cId="1864432717" sldId="901"/>
            <ac:spMk id="12" creationId="{1F8D2083-F5C2-184E-E92C-EAFB1AD854A6}"/>
          </ac:spMkLst>
        </pc:spChg>
        <pc:spChg chg="add mod">
          <ac:chgData name="Andreas Koksrud" userId="9d9beba6-c052-407a-8599-c781a677a996" providerId="ADAL" clId="{4C89AD2D-B60A-479F-9F95-9D423A06FAEA}" dt="2024-06-14T18:12:35.425" v="5937" actId="20577"/>
          <ac:spMkLst>
            <pc:docMk/>
            <pc:sldMk cId="1864432717" sldId="901"/>
            <ac:spMk id="13" creationId="{786F22B3-FE13-B1BE-B6B7-43E9EFCFFB2A}"/>
          </ac:spMkLst>
        </pc:spChg>
      </pc:sldChg>
      <pc:sldChg chg="addSp modSp add mod">
        <pc:chgData name="Andreas Koksrud" userId="9d9beba6-c052-407a-8599-c781a677a996" providerId="ADAL" clId="{4C89AD2D-B60A-479F-9F95-9D423A06FAEA}" dt="2024-08-03T09:29:36.151" v="35077" actId="6549"/>
        <pc:sldMkLst>
          <pc:docMk/>
          <pc:sldMk cId="1114492161" sldId="902"/>
        </pc:sldMkLst>
        <pc:spChg chg="add mod">
          <ac:chgData name="Andreas Koksrud" userId="9d9beba6-c052-407a-8599-c781a677a996" providerId="ADAL" clId="{4C89AD2D-B60A-479F-9F95-9D423A06FAEA}" dt="2024-07-15T20:21:49.662" v="22835" actId="14100"/>
          <ac:spMkLst>
            <pc:docMk/>
            <pc:sldMk cId="1114492161" sldId="902"/>
            <ac:spMk id="2" creationId="{0E718D1A-BAB2-5007-8BE6-61156E0C9DD0}"/>
          </ac:spMkLst>
        </pc:spChg>
        <pc:spChg chg="add mod">
          <ac:chgData name="Andreas Koksrud" userId="9d9beba6-c052-407a-8599-c781a677a996" providerId="ADAL" clId="{4C89AD2D-B60A-479F-9F95-9D423A06FAEA}" dt="2024-06-14T18:17:19.022" v="6296"/>
          <ac:spMkLst>
            <pc:docMk/>
            <pc:sldMk cId="1114492161" sldId="902"/>
            <ac:spMk id="3" creationId="{E90CFC7B-40A5-35FF-22C5-CF969BC4FD9A}"/>
          </ac:spMkLst>
        </pc:spChg>
        <pc:spChg chg="add mod">
          <ac:chgData name="Andreas Koksrud" userId="9d9beba6-c052-407a-8599-c781a677a996" providerId="ADAL" clId="{4C89AD2D-B60A-479F-9F95-9D423A06FAEA}" dt="2024-06-14T18:17:29.373" v="6314" actId="20577"/>
          <ac:spMkLst>
            <pc:docMk/>
            <pc:sldMk cId="1114492161" sldId="902"/>
            <ac:spMk id="4" creationId="{3BBB086E-1ADE-1D88-9765-B028FBD8ABA8}"/>
          </ac:spMkLst>
        </pc:spChg>
        <pc:spChg chg="add mod">
          <ac:chgData name="Andreas Koksrud" userId="9d9beba6-c052-407a-8599-c781a677a996" providerId="ADAL" clId="{4C89AD2D-B60A-479F-9F95-9D423A06FAEA}" dt="2024-07-15T20:17:57.563" v="22622"/>
          <ac:spMkLst>
            <pc:docMk/>
            <pc:sldMk cId="1114492161" sldId="902"/>
            <ac:spMk id="5" creationId="{38C55325-C963-B30A-575B-D0D8D37D4303}"/>
          </ac:spMkLst>
        </pc:spChg>
        <pc:spChg chg="add mod">
          <ac:chgData name="Andreas Koksrud" userId="9d9beba6-c052-407a-8599-c781a677a996" providerId="ADAL" clId="{4C89AD2D-B60A-479F-9F95-9D423A06FAEA}" dt="2024-07-15T20:21:47.737" v="22834" actId="14100"/>
          <ac:spMkLst>
            <pc:docMk/>
            <pc:sldMk cId="1114492161" sldId="902"/>
            <ac:spMk id="6" creationId="{8D384051-5895-E085-AA2D-49067265D8D5}"/>
          </ac:spMkLst>
        </pc:spChg>
        <pc:spChg chg="mod">
          <ac:chgData name="Andreas Koksrud" userId="9d9beba6-c052-407a-8599-c781a677a996" providerId="ADAL" clId="{4C89AD2D-B60A-479F-9F95-9D423A06FAEA}" dt="2024-06-09T16:19:13.751" v="2453" actId="20577"/>
          <ac:spMkLst>
            <pc:docMk/>
            <pc:sldMk cId="1114492161" sldId="902"/>
            <ac:spMk id="180" creationId="{00000000-0000-0000-0000-000000000000}"/>
          </ac:spMkLst>
        </pc:spChg>
        <pc:spChg chg="mod">
          <ac:chgData name="Andreas Koksrud" userId="9d9beba6-c052-407a-8599-c781a677a996" providerId="ADAL" clId="{4C89AD2D-B60A-479F-9F95-9D423A06FAEA}" dt="2024-08-03T09:29:36.151" v="35077" actId="6549"/>
          <ac:spMkLst>
            <pc:docMk/>
            <pc:sldMk cId="1114492161" sldId="902"/>
            <ac:spMk id="181" creationId="{00000000-0000-0000-0000-000000000000}"/>
          </ac:spMkLst>
        </pc:spChg>
        <pc:picChg chg="add mod">
          <ac:chgData name="Andreas Koksrud" userId="9d9beba6-c052-407a-8599-c781a677a996" providerId="ADAL" clId="{4C89AD2D-B60A-479F-9F95-9D423A06FAEA}" dt="2024-07-15T20:24:15.203" v="23180" actId="1076"/>
          <ac:picMkLst>
            <pc:docMk/>
            <pc:sldMk cId="1114492161" sldId="902"/>
            <ac:picMk id="8" creationId="{798A868B-B767-69E4-287E-CB3B6F648DAA}"/>
          </ac:picMkLst>
        </pc:picChg>
        <pc:picChg chg="add mod">
          <ac:chgData name="Andreas Koksrud" userId="9d9beba6-c052-407a-8599-c781a677a996" providerId="ADAL" clId="{4C89AD2D-B60A-479F-9F95-9D423A06FAEA}" dt="2024-07-15T20:24:30.776" v="23182" actId="1076"/>
          <ac:picMkLst>
            <pc:docMk/>
            <pc:sldMk cId="1114492161" sldId="902"/>
            <ac:picMk id="10" creationId="{22831BB3-841B-0F08-C44F-165A331C068E}"/>
          </ac:picMkLst>
        </pc:picChg>
        <pc:picChg chg="add mod">
          <ac:chgData name="Andreas Koksrud" userId="9d9beba6-c052-407a-8599-c781a677a996" providerId="ADAL" clId="{4C89AD2D-B60A-479F-9F95-9D423A06FAEA}" dt="2024-07-15T20:24:59.099" v="23185" actId="14100"/>
          <ac:picMkLst>
            <pc:docMk/>
            <pc:sldMk cId="1114492161" sldId="902"/>
            <ac:picMk id="12" creationId="{CCFAB7E3-EF10-C317-0531-416DA91BAF25}"/>
          </ac:picMkLst>
        </pc:picChg>
      </pc:sldChg>
      <pc:sldChg chg="addSp modSp add mod">
        <pc:chgData name="Andreas Koksrud" userId="9d9beba6-c052-407a-8599-c781a677a996" providerId="ADAL" clId="{4C89AD2D-B60A-479F-9F95-9D423A06FAEA}" dt="2024-08-04T15:57:14.436" v="36360" actId="20577"/>
        <pc:sldMkLst>
          <pc:docMk/>
          <pc:sldMk cId="2933509549" sldId="903"/>
        </pc:sldMkLst>
        <pc:spChg chg="add mod">
          <ac:chgData name="Andreas Koksrud" userId="9d9beba6-c052-407a-8599-c781a677a996" providerId="ADAL" clId="{4C89AD2D-B60A-479F-9F95-9D423A06FAEA}" dt="2024-06-14T18:17:31.069" v="6315"/>
          <ac:spMkLst>
            <pc:docMk/>
            <pc:sldMk cId="2933509549" sldId="903"/>
            <ac:spMk id="3" creationId="{A5C4ADF1-3D1F-20DA-C1A9-2BBF14F5D437}"/>
          </ac:spMkLst>
        </pc:spChg>
        <pc:spChg chg="add mod">
          <ac:chgData name="Andreas Koksrud" userId="9d9beba6-c052-407a-8599-c781a677a996" providerId="ADAL" clId="{4C89AD2D-B60A-479F-9F95-9D423A06FAEA}" dt="2024-06-14T18:17:39.901" v="6337" actId="20577"/>
          <ac:spMkLst>
            <pc:docMk/>
            <pc:sldMk cId="2933509549" sldId="903"/>
            <ac:spMk id="4" creationId="{4E1C2F61-69D1-C4C7-A93C-FAB0264657C4}"/>
          </ac:spMkLst>
        </pc:spChg>
        <pc:spChg chg="mod">
          <ac:chgData name="Andreas Koksrud" userId="9d9beba6-c052-407a-8599-c781a677a996" providerId="ADAL" clId="{4C89AD2D-B60A-479F-9F95-9D423A06FAEA}" dt="2024-08-04T15:56:21.595" v="36280" actId="20577"/>
          <ac:spMkLst>
            <pc:docMk/>
            <pc:sldMk cId="2933509549" sldId="903"/>
            <ac:spMk id="180" creationId="{00000000-0000-0000-0000-000000000000}"/>
          </ac:spMkLst>
        </pc:spChg>
        <pc:spChg chg="mod">
          <ac:chgData name="Andreas Koksrud" userId="9d9beba6-c052-407a-8599-c781a677a996" providerId="ADAL" clId="{4C89AD2D-B60A-479F-9F95-9D423A06FAEA}" dt="2024-08-04T15:57:14.436" v="36360" actId="20577"/>
          <ac:spMkLst>
            <pc:docMk/>
            <pc:sldMk cId="2933509549" sldId="903"/>
            <ac:spMk id="181" creationId="{00000000-0000-0000-0000-000000000000}"/>
          </ac:spMkLst>
        </pc:spChg>
      </pc:sldChg>
      <pc:sldChg chg="addSp modSp add mod">
        <pc:chgData name="Andreas Koksrud" userId="9d9beba6-c052-407a-8599-c781a677a996" providerId="ADAL" clId="{4C89AD2D-B60A-479F-9F95-9D423A06FAEA}" dt="2024-08-04T16:17:33.430" v="36616" actId="15"/>
        <pc:sldMkLst>
          <pc:docMk/>
          <pc:sldMk cId="2986239912" sldId="904"/>
        </pc:sldMkLst>
        <pc:spChg chg="add mod">
          <ac:chgData name="Andreas Koksrud" userId="9d9beba6-c052-407a-8599-c781a677a996" providerId="ADAL" clId="{4C89AD2D-B60A-479F-9F95-9D423A06FAEA}" dt="2024-06-14T18:18:23.065" v="6350"/>
          <ac:spMkLst>
            <pc:docMk/>
            <pc:sldMk cId="2986239912" sldId="904"/>
            <ac:spMk id="3" creationId="{1EEFFF91-E5FB-BE38-D2DD-FD38DA4AA6E0}"/>
          </ac:spMkLst>
        </pc:spChg>
        <pc:spChg chg="add mod">
          <ac:chgData name="Andreas Koksrud" userId="9d9beba6-c052-407a-8599-c781a677a996" providerId="ADAL" clId="{4C89AD2D-B60A-479F-9F95-9D423A06FAEA}" dt="2024-06-14T18:18:29.048" v="6370" actId="20577"/>
          <ac:spMkLst>
            <pc:docMk/>
            <pc:sldMk cId="2986239912" sldId="904"/>
            <ac:spMk id="4" creationId="{2AAFDAAC-8F4B-153F-5BA4-4AA004EB1E80}"/>
          </ac:spMkLst>
        </pc:spChg>
        <pc:spChg chg="mod">
          <ac:chgData name="Andreas Koksrud" userId="9d9beba6-c052-407a-8599-c781a677a996" providerId="ADAL" clId="{4C89AD2D-B60A-479F-9F95-9D423A06FAEA}" dt="2024-08-04T16:16:36.496" v="36549" actId="20577"/>
          <ac:spMkLst>
            <pc:docMk/>
            <pc:sldMk cId="2986239912" sldId="904"/>
            <ac:spMk id="180" creationId="{00000000-0000-0000-0000-000000000000}"/>
          </ac:spMkLst>
        </pc:spChg>
        <pc:spChg chg="mod">
          <ac:chgData name="Andreas Koksrud" userId="9d9beba6-c052-407a-8599-c781a677a996" providerId="ADAL" clId="{4C89AD2D-B60A-479F-9F95-9D423A06FAEA}" dt="2024-08-04T16:17:33.430" v="36616" actId="15"/>
          <ac:spMkLst>
            <pc:docMk/>
            <pc:sldMk cId="2986239912" sldId="904"/>
            <ac:spMk id="181" creationId="{00000000-0000-0000-0000-000000000000}"/>
          </ac:spMkLst>
        </pc:spChg>
      </pc:sldChg>
      <pc:sldChg chg="addSp modSp add mod">
        <pc:chgData name="Andreas Koksrud" userId="9d9beba6-c052-407a-8599-c781a677a996" providerId="ADAL" clId="{4C89AD2D-B60A-479F-9F95-9D423A06FAEA}" dt="2024-07-16T19:30:49.304" v="25731" actId="20577"/>
        <pc:sldMkLst>
          <pc:docMk/>
          <pc:sldMk cId="2439861555" sldId="905"/>
        </pc:sldMkLst>
        <pc:spChg chg="add mod">
          <ac:chgData name="Andreas Koksrud" userId="9d9beba6-c052-407a-8599-c781a677a996" providerId="ADAL" clId="{4C89AD2D-B60A-479F-9F95-9D423A06FAEA}" dt="2024-06-14T18:18:39.271" v="6371"/>
          <ac:spMkLst>
            <pc:docMk/>
            <pc:sldMk cId="2439861555" sldId="905"/>
            <ac:spMk id="3" creationId="{8270A7FD-253D-34C1-5FC1-AB0F85467474}"/>
          </ac:spMkLst>
        </pc:spChg>
        <pc:spChg chg="add mod">
          <ac:chgData name="Andreas Koksrud" userId="9d9beba6-c052-407a-8599-c781a677a996" providerId="ADAL" clId="{4C89AD2D-B60A-479F-9F95-9D423A06FAEA}" dt="2024-06-14T18:18:45.433" v="6388" actId="20577"/>
          <ac:spMkLst>
            <pc:docMk/>
            <pc:sldMk cId="2439861555" sldId="905"/>
            <ac:spMk id="4" creationId="{06D484B0-8A03-2AA5-1C90-502CFFA0A0A7}"/>
          </ac:spMkLst>
        </pc:spChg>
        <pc:spChg chg="mod">
          <ac:chgData name="Andreas Koksrud" userId="9d9beba6-c052-407a-8599-c781a677a996" providerId="ADAL" clId="{4C89AD2D-B60A-479F-9F95-9D423A06FAEA}" dt="2024-06-09T16:23:06.182" v="3072" actId="20577"/>
          <ac:spMkLst>
            <pc:docMk/>
            <pc:sldMk cId="2439861555" sldId="905"/>
            <ac:spMk id="180" creationId="{00000000-0000-0000-0000-000000000000}"/>
          </ac:spMkLst>
        </pc:spChg>
        <pc:spChg chg="mod">
          <ac:chgData name="Andreas Koksrud" userId="9d9beba6-c052-407a-8599-c781a677a996" providerId="ADAL" clId="{4C89AD2D-B60A-479F-9F95-9D423A06FAEA}" dt="2024-07-16T19:30:49.304" v="25731" actId="20577"/>
          <ac:spMkLst>
            <pc:docMk/>
            <pc:sldMk cId="2439861555" sldId="905"/>
            <ac:spMk id="181" creationId="{00000000-0000-0000-0000-000000000000}"/>
          </ac:spMkLst>
        </pc:spChg>
      </pc:sldChg>
      <pc:sldChg chg="addSp modSp add mod">
        <pc:chgData name="Andreas Koksrud" userId="9d9beba6-c052-407a-8599-c781a677a996" providerId="ADAL" clId="{4C89AD2D-B60A-479F-9F95-9D423A06FAEA}" dt="2024-08-06T13:15:45.518" v="38772" actId="20577"/>
        <pc:sldMkLst>
          <pc:docMk/>
          <pc:sldMk cId="3378771878" sldId="906"/>
        </pc:sldMkLst>
        <pc:spChg chg="add mod">
          <ac:chgData name="Andreas Koksrud" userId="9d9beba6-c052-407a-8599-c781a677a996" providerId="ADAL" clId="{4C89AD2D-B60A-479F-9F95-9D423A06FAEA}" dt="2024-06-14T18:18:52.695" v="6390"/>
          <ac:spMkLst>
            <pc:docMk/>
            <pc:sldMk cId="3378771878" sldId="906"/>
            <ac:spMk id="3" creationId="{CBF03407-D423-82A3-7799-8E22BD867126}"/>
          </ac:spMkLst>
        </pc:spChg>
        <pc:spChg chg="add mod">
          <ac:chgData name="Andreas Koksrud" userId="9d9beba6-c052-407a-8599-c781a677a996" providerId="ADAL" clId="{4C89AD2D-B60A-479F-9F95-9D423A06FAEA}" dt="2024-08-03T09:25:15.395" v="34791" actId="20577"/>
          <ac:spMkLst>
            <pc:docMk/>
            <pc:sldMk cId="3378771878" sldId="906"/>
            <ac:spMk id="4" creationId="{5DEE125A-D0E1-5DDF-028E-C5FA4A15F28C}"/>
          </ac:spMkLst>
        </pc:spChg>
        <pc:spChg chg="mod">
          <ac:chgData name="Andreas Koksrud" userId="9d9beba6-c052-407a-8599-c781a677a996" providerId="ADAL" clId="{4C89AD2D-B60A-479F-9F95-9D423A06FAEA}" dt="2024-08-03T09:25:09.124" v="34772" actId="20577"/>
          <ac:spMkLst>
            <pc:docMk/>
            <pc:sldMk cId="3378771878" sldId="906"/>
            <ac:spMk id="180" creationId="{00000000-0000-0000-0000-000000000000}"/>
          </ac:spMkLst>
        </pc:spChg>
        <pc:spChg chg="mod">
          <ac:chgData name="Andreas Koksrud" userId="9d9beba6-c052-407a-8599-c781a677a996" providerId="ADAL" clId="{4C89AD2D-B60A-479F-9F95-9D423A06FAEA}" dt="2024-08-06T13:15:45.518" v="38772" actId="20577"/>
          <ac:spMkLst>
            <pc:docMk/>
            <pc:sldMk cId="3378771878" sldId="906"/>
            <ac:spMk id="181" creationId="{00000000-0000-0000-0000-000000000000}"/>
          </ac:spMkLst>
        </pc:spChg>
      </pc:sldChg>
      <pc:sldChg chg="addSp modSp add mod">
        <pc:chgData name="Andreas Koksrud" userId="9d9beba6-c052-407a-8599-c781a677a996" providerId="ADAL" clId="{4C89AD2D-B60A-479F-9F95-9D423A06FAEA}" dt="2024-06-14T18:19:11.887" v="6418" actId="20577"/>
        <pc:sldMkLst>
          <pc:docMk/>
          <pc:sldMk cId="2223033950" sldId="907"/>
        </pc:sldMkLst>
        <pc:spChg chg="add mod">
          <ac:chgData name="Andreas Koksrud" userId="9d9beba6-c052-407a-8599-c781a677a996" providerId="ADAL" clId="{4C89AD2D-B60A-479F-9F95-9D423A06FAEA}" dt="2024-06-14T18:19:01.198" v="6397"/>
          <ac:spMkLst>
            <pc:docMk/>
            <pc:sldMk cId="2223033950" sldId="907"/>
            <ac:spMk id="3" creationId="{657E3D2A-489A-3951-E385-2B1472FCB49B}"/>
          </ac:spMkLst>
        </pc:spChg>
        <pc:spChg chg="add mod">
          <ac:chgData name="Andreas Koksrud" userId="9d9beba6-c052-407a-8599-c781a677a996" providerId="ADAL" clId="{4C89AD2D-B60A-479F-9F95-9D423A06FAEA}" dt="2024-06-14T18:19:11.887" v="6418" actId="20577"/>
          <ac:spMkLst>
            <pc:docMk/>
            <pc:sldMk cId="2223033950" sldId="907"/>
            <ac:spMk id="4" creationId="{9DE28A13-DC0E-C4C0-5958-28FED7170CC1}"/>
          </ac:spMkLst>
        </pc:spChg>
        <pc:spChg chg="mod">
          <ac:chgData name="Andreas Koksrud" userId="9d9beba6-c052-407a-8599-c781a677a996" providerId="ADAL" clId="{4C89AD2D-B60A-479F-9F95-9D423A06FAEA}" dt="2024-06-09T16:24:35.423" v="3320" actId="20577"/>
          <ac:spMkLst>
            <pc:docMk/>
            <pc:sldMk cId="2223033950" sldId="907"/>
            <ac:spMk id="180" creationId="{00000000-0000-0000-0000-000000000000}"/>
          </ac:spMkLst>
        </pc:spChg>
        <pc:spChg chg="mod">
          <ac:chgData name="Andreas Koksrud" userId="9d9beba6-c052-407a-8599-c781a677a996" providerId="ADAL" clId="{4C89AD2D-B60A-479F-9F95-9D423A06FAEA}" dt="2024-06-09T16:25:00.592" v="3406" actId="20577"/>
          <ac:spMkLst>
            <pc:docMk/>
            <pc:sldMk cId="2223033950" sldId="907"/>
            <ac:spMk id="181" creationId="{00000000-0000-0000-0000-000000000000}"/>
          </ac:spMkLst>
        </pc:spChg>
      </pc:sldChg>
      <pc:sldChg chg="addSp modSp add mod ord">
        <pc:chgData name="Andreas Koksrud" userId="9d9beba6-c052-407a-8599-c781a677a996" providerId="ADAL" clId="{4C89AD2D-B60A-479F-9F95-9D423A06FAEA}" dt="2024-06-14T18:19:45.949" v="6481" actId="20577"/>
        <pc:sldMkLst>
          <pc:docMk/>
          <pc:sldMk cId="2242358945" sldId="908"/>
        </pc:sldMkLst>
        <pc:spChg chg="add mod">
          <ac:chgData name="Andreas Koksrud" userId="9d9beba6-c052-407a-8599-c781a677a996" providerId="ADAL" clId="{4C89AD2D-B60A-479F-9F95-9D423A06FAEA}" dt="2024-06-14T18:19:37.001" v="6445"/>
          <ac:spMkLst>
            <pc:docMk/>
            <pc:sldMk cId="2242358945" sldId="908"/>
            <ac:spMk id="3" creationId="{FCA57180-36AA-80E0-D520-33930B6A4EB4}"/>
          </ac:spMkLst>
        </pc:spChg>
        <pc:spChg chg="add mod">
          <ac:chgData name="Andreas Koksrud" userId="9d9beba6-c052-407a-8599-c781a677a996" providerId="ADAL" clId="{4C89AD2D-B60A-479F-9F95-9D423A06FAEA}" dt="2024-06-14T18:19:45.949" v="6481" actId="20577"/>
          <ac:spMkLst>
            <pc:docMk/>
            <pc:sldMk cId="2242358945" sldId="908"/>
            <ac:spMk id="4" creationId="{37048664-C1F4-DCB0-A422-77268E1D8FF6}"/>
          </ac:spMkLst>
        </pc:spChg>
        <pc:spChg chg="mod">
          <ac:chgData name="Andreas Koksrud" userId="9d9beba6-c052-407a-8599-c781a677a996" providerId="ADAL" clId="{4C89AD2D-B60A-479F-9F95-9D423A06FAEA}" dt="2024-06-09T16:25:57.980" v="3522" actId="20577"/>
          <ac:spMkLst>
            <pc:docMk/>
            <pc:sldMk cId="2242358945" sldId="908"/>
            <ac:spMk id="180" creationId="{00000000-0000-0000-0000-000000000000}"/>
          </ac:spMkLst>
        </pc:spChg>
        <pc:spChg chg="mod">
          <ac:chgData name="Andreas Koksrud" userId="9d9beba6-c052-407a-8599-c781a677a996" providerId="ADAL" clId="{4C89AD2D-B60A-479F-9F95-9D423A06FAEA}" dt="2024-06-09T16:26:20.161" v="3594" actId="20577"/>
          <ac:spMkLst>
            <pc:docMk/>
            <pc:sldMk cId="2242358945" sldId="908"/>
            <ac:spMk id="181" creationId="{00000000-0000-0000-0000-000000000000}"/>
          </ac:spMkLst>
        </pc:spChg>
      </pc:sldChg>
      <pc:sldChg chg="addSp modSp add mod">
        <pc:chgData name="Andreas Koksrud" userId="9d9beba6-c052-407a-8599-c781a677a996" providerId="ADAL" clId="{4C89AD2D-B60A-479F-9F95-9D423A06FAEA}" dt="2024-06-30T17:12:20.531" v="14940" actId="6549"/>
        <pc:sldMkLst>
          <pc:docMk/>
          <pc:sldMk cId="772392015" sldId="909"/>
        </pc:sldMkLst>
        <pc:spChg chg="add mod">
          <ac:chgData name="Andreas Koksrud" userId="9d9beba6-c052-407a-8599-c781a677a996" providerId="ADAL" clId="{4C89AD2D-B60A-479F-9F95-9D423A06FAEA}" dt="2024-06-14T18:20:03.710" v="6489"/>
          <ac:spMkLst>
            <pc:docMk/>
            <pc:sldMk cId="772392015" sldId="909"/>
            <ac:spMk id="3" creationId="{855CA363-C58B-97B7-0D7A-9CB2FE0B8EA5}"/>
          </ac:spMkLst>
        </pc:spChg>
        <pc:spChg chg="add mod">
          <ac:chgData name="Andreas Koksrud" userId="9d9beba6-c052-407a-8599-c781a677a996" providerId="ADAL" clId="{4C89AD2D-B60A-479F-9F95-9D423A06FAEA}" dt="2024-06-14T18:20:10.019" v="6507" actId="20577"/>
          <ac:spMkLst>
            <pc:docMk/>
            <pc:sldMk cId="772392015" sldId="909"/>
            <ac:spMk id="4" creationId="{6336CBD7-B379-EC32-246C-7CAD902CB21E}"/>
          </ac:spMkLst>
        </pc:spChg>
        <pc:spChg chg="mod">
          <ac:chgData name="Andreas Koksrud" userId="9d9beba6-c052-407a-8599-c781a677a996" providerId="ADAL" clId="{4C89AD2D-B60A-479F-9F95-9D423A06FAEA}" dt="2024-06-09T16:26:42.747" v="3635" actId="6549"/>
          <ac:spMkLst>
            <pc:docMk/>
            <pc:sldMk cId="772392015" sldId="909"/>
            <ac:spMk id="180" creationId="{00000000-0000-0000-0000-000000000000}"/>
          </ac:spMkLst>
        </pc:spChg>
        <pc:spChg chg="mod">
          <ac:chgData name="Andreas Koksrud" userId="9d9beba6-c052-407a-8599-c781a677a996" providerId="ADAL" clId="{4C89AD2D-B60A-479F-9F95-9D423A06FAEA}" dt="2024-06-30T17:12:20.531" v="14940" actId="6549"/>
          <ac:spMkLst>
            <pc:docMk/>
            <pc:sldMk cId="772392015" sldId="909"/>
            <ac:spMk id="181" creationId="{00000000-0000-0000-0000-000000000000}"/>
          </ac:spMkLst>
        </pc:spChg>
      </pc:sldChg>
      <pc:sldChg chg="addSp modSp add mod">
        <pc:chgData name="Andreas Koksrud" userId="9d9beba6-c052-407a-8599-c781a677a996" providerId="ADAL" clId="{4C89AD2D-B60A-479F-9F95-9D423A06FAEA}" dt="2024-06-14T18:20:35.410" v="6530" actId="20577"/>
        <pc:sldMkLst>
          <pc:docMk/>
          <pc:sldMk cId="3240845591" sldId="910"/>
        </pc:sldMkLst>
        <pc:spChg chg="add mod">
          <ac:chgData name="Andreas Koksrud" userId="9d9beba6-c052-407a-8599-c781a677a996" providerId="ADAL" clId="{4C89AD2D-B60A-479F-9F95-9D423A06FAEA}" dt="2024-06-14T18:20:30.520" v="6513"/>
          <ac:spMkLst>
            <pc:docMk/>
            <pc:sldMk cId="3240845591" sldId="910"/>
            <ac:spMk id="3" creationId="{9D3E58D1-6427-C8CC-C4ED-CD9DD644C1D4}"/>
          </ac:spMkLst>
        </pc:spChg>
        <pc:spChg chg="add mod">
          <ac:chgData name="Andreas Koksrud" userId="9d9beba6-c052-407a-8599-c781a677a996" providerId="ADAL" clId="{4C89AD2D-B60A-479F-9F95-9D423A06FAEA}" dt="2024-06-14T18:20:35.410" v="6530" actId="20577"/>
          <ac:spMkLst>
            <pc:docMk/>
            <pc:sldMk cId="3240845591" sldId="910"/>
            <ac:spMk id="4" creationId="{45C76EA7-DE23-854E-87C7-0357221CF8D6}"/>
          </ac:spMkLst>
        </pc:spChg>
        <pc:spChg chg="mod">
          <ac:chgData name="Andreas Koksrud" userId="9d9beba6-c052-407a-8599-c781a677a996" providerId="ADAL" clId="{4C89AD2D-B60A-479F-9F95-9D423A06FAEA}" dt="2024-06-09T16:27:38.177" v="3823" actId="20577"/>
          <ac:spMkLst>
            <pc:docMk/>
            <pc:sldMk cId="3240845591" sldId="910"/>
            <ac:spMk id="180" creationId="{00000000-0000-0000-0000-000000000000}"/>
          </ac:spMkLst>
        </pc:spChg>
        <pc:spChg chg="mod">
          <ac:chgData name="Andreas Koksrud" userId="9d9beba6-c052-407a-8599-c781a677a996" providerId="ADAL" clId="{4C89AD2D-B60A-479F-9F95-9D423A06FAEA}" dt="2024-06-09T16:27:50.858" v="3891" actId="20577"/>
          <ac:spMkLst>
            <pc:docMk/>
            <pc:sldMk cId="3240845591" sldId="910"/>
            <ac:spMk id="181" creationId="{00000000-0000-0000-0000-000000000000}"/>
          </ac:spMkLst>
        </pc:spChg>
      </pc:sldChg>
      <pc:sldChg chg="addSp modSp add mod">
        <pc:chgData name="Andreas Koksrud" userId="9d9beba6-c052-407a-8599-c781a677a996" providerId="ADAL" clId="{4C89AD2D-B60A-479F-9F95-9D423A06FAEA}" dt="2024-07-01T18:47:26.471" v="16850" actId="20577"/>
        <pc:sldMkLst>
          <pc:docMk/>
          <pc:sldMk cId="2156656660" sldId="911"/>
        </pc:sldMkLst>
        <pc:spChg chg="add mod">
          <ac:chgData name="Andreas Koksrud" userId="9d9beba6-c052-407a-8599-c781a677a996" providerId="ADAL" clId="{4C89AD2D-B60A-479F-9F95-9D423A06FAEA}" dt="2024-06-14T18:20:49.500" v="6539"/>
          <ac:spMkLst>
            <pc:docMk/>
            <pc:sldMk cId="2156656660" sldId="911"/>
            <ac:spMk id="3" creationId="{79050CB9-26BE-C05E-9743-93569823733D}"/>
          </ac:spMkLst>
        </pc:spChg>
        <pc:spChg chg="add mod">
          <ac:chgData name="Andreas Koksrud" userId="9d9beba6-c052-407a-8599-c781a677a996" providerId="ADAL" clId="{4C89AD2D-B60A-479F-9F95-9D423A06FAEA}" dt="2024-06-14T18:21:01.506" v="6574" actId="20577"/>
          <ac:spMkLst>
            <pc:docMk/>
            <pc:sldMk cId="2156656660" sldId="911"/>
            <ac:spMk id="4" creationId="{BDF04420-95D5-A2F1-5C85-4410F0AD48ED}"/>
          </ac:spMkLst>
        </pc:spChg>
        <pc:spChg chg="mod">
          <ac:chgData name="Andreas Koksrud" userId="9d9beba6-c052-407a-8599-c781a677a996" providerId="ADAL" clId="{4C89AD2D-B60A-479F-9F95-9D423A06FAEA}" dt="2024-06-09T16:28:06.150" v="3919" actId="20577"/>
          <ac:spMkLst>
            <pc:docMk/>
            <pc:sldMk cId="2156656660" sldId="911"/>
            <ac:spMk id="180" creationId="{00000000-0000-0000-0000-000000000000}"/>
          </ac:spMkLst>
        </pc:spChg>
        <pc:spChg chg="mod">
          <ac:chgData name="Andreas Koksrud" userId="9d9beba6-c052-407a-8599-c781a677a996" providerId="ADAL" clId="{4C89AD2D-B60A-479F-9F95-9D423A06FAEA}" dt="2024-07-01T18:47:26.471" v="16850" actId="20577"/>
          <ac:spMkLst>
            <pc:docMk/>
            <pc:sldMk cId="2156656660" sldId="911"/>
            <ac:spMk id="181" creationId="{00000000-0000-0000-0000-000000000000}"/>
          </ac:spMkLst>
        </pc:spChg>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pChg chg="add mod">
          <ac:chgData name="Andreas Koksrud" userId="9d9beba6-c052-407a-8599-c781a677a996" providerId="ADAL" clId="{4C89AD2D-B60A-479F-9F95-9D423A06FAEA}" dt="2024-06-14T18:21:15.531" v="6577" actId="20577"/>
          <ac:spMkLst>
            <pc:docMk/>
            <pc:sldMk cId="3467226560" sldId="914"/>
            <ac:spMk id="3" creationId="{7D365537-6E79-429D-72B1-A0DE832EA94C}"/>
          </ac:spMkLst>
        </pc:spChg>
        <pc:spChg chg="add mod">
          <ac:chgData name="Andreas Koksrud" userId="9d9beba6-c052-407a-8599-c781a677a996" providerId="ADAL" clId="{4C89AD2D-B60A-479F-9F95-9D423A06FAEA}" dt="2024-06-14T18:21:22.536" v="6588" actId="20577"/>
          <ac:spMkLst>
            <pc:docMk/>
            <pc:sldMk cId="3467226560" sldId="914"/>
            <ac:spMk id="4" creationId="{43FAD0A6-3066-A0F3-D4DE-543BA24F80AE}"/>
          </ac:spMkLst>
        </pc:spChg>
        <pc:spChg chg="mod">
          <ac:chgData name="Andreas Koksrud" userId="9d9beba6-c052-407a-8599-c781a677a996" providerId="ADAL" clId="{4C89AD2D-B60A-479F-9F95-9D423A06FAEA}" dt="2024-06-09T16:21:29.010" v="2781" actId="20577"/>
          <ac:spMkLst>
            <pc:docMk/>
            <pc:sldMk cId="3467226560" sldId="914"/>
            <ac:spMk id="180" creationId="{00000000-0000-0000-0000-000000000000}"/>
          </ac:spMkLst>
        </pc:spChg>
        <pc:spChg chg="mod">
          <ac:chgData name="Andreas Koksrud" userId="9d9beba6-c052-407a-8599-c781a677a996" providerId="ADAL" clId="{4C89AD2D-B60A-479F-9F95-9D423A06FAEA}" dt="2024-07-16T13:56:44.783" v="24721" actId="20577"/>
          <ac:spMkLst>
            <pc:docMk/>
            <pc:sldMk cId="3467226560" sldId="914"/>
            <ac:spMk id="181" creationId="{00000000-0000-0000-0000-000000000000}"/>
          </ac:spMkLst>
        </pc:spChg>
      </pc:sldChg>
      <pc:sldChg chg="addSp modSp add mod">
        <pc:chgData name="Andreas Koksrud" userId="9d9beba6-c052-407a-8599-c781a677a996" providerId="ADAL" clId="{4C89AD2D-B60A-479F-9F95-9D423A06FAEA}" dt="2024-06-14T18:19:32.072" v="6444" actId="20577"/>
        <pc:sldMkLst>
          <pc:docMk/>
          <pc:sldMk cId="2515752309" sldId="915"/>
        </pc:sldMkLst>
        <pc:spChg chg="add mod">
          <ac:chgData name="Andreas Koksrud" userId="9d9beba6-c052-407a-8599-c781a677a996" providerId="ADAL" clId="{4C89AD2D-B60A-479F-9F95-9D423A06FAEA}" dt="2024-06-14T18:19:26.035" v="6427"/>
          <ac:spMkLst>
            <pc:docMk/>
            <pc:sldMk cId="2515752309" sldId="915"/>
            <ac:spMk id="3" creationId="{EBC9B5D9-C441-5866-022A-D4B9B3EA4818}"/>
          </ac:spMkLst>
        </pc:spChg>
        <pc:spChg chg="add mod">
          <ac:chgData name="Andreas Koksrud" userId="9d9beba6-c052-407a-8599-c781a677a996" providerId="ADAL" clId="{4C89AD2D-B60A-479F-9F95-9D423A06FAEA}" dt="2024-06-14T18:19:32.072" v="6444" actId="20577"/>
          <ac:spMkLst>
            <pc:docMk/>
            <pc:sldMk cId="2515752309" sldId="915"/>
            <ac:spMk id="4" creationId="{F334D586-E06C-0D46-08AC-5AD991FB4890}"/>
          </ac:spMkLst>
        </pc:spChg>
        <pc:spChg chg="mod">
          <ac:chgData name="Andreas Koksrud" userId="9d9beba6-c052-407a-8599-c781a677a996" providerId="ADAL" clId="{4C89AD2D-B60A-479F-9F95-9D423A06FAEA}" dt="2024-06-09T16:25:29.455" v="3467" actId="20577"/>
          <ac:spMkLst>
            <pc:docMk/>
            <pc:sldMk cId="2515752309" sldId="915"/>
            <ac:spMk id="180" creationId="{00000000-0000-0000-0000-000000000000}"/>
          </ac:spMkLst>
        </pc:spChg>
        <pc:spChg chg="mod">
          <ac:chgData name="Andreas Koksrud" userId="9d9beba6-c052-407a-8599-c781a677a996" providerId="ADAL" clId="{4C89AD2D-B60A-479F-9F95-9D423A06FAEA}" dt="2024-06-09T16:25:48.626" v="3518" actId="20577"/>
          <ac:spMkLst>
            <pc:docMk/>
            <pc:sldMk cId="2515752309" sldId="915"/>
            <ac:spMk id="181" creationId="{00000000-0000-0000-0000-000000000000}"/>
          </ac:spMkLst>
        </pc:spChg>
      </pc:sldChg>
      <pc:sldChg chg="addSp modSp add del mod">
        <pc:chgData name="Andreas Koksrud" userId="9d9beba6-c052-407a-8599-c781a677a996" providerId="ADAL" clId="{4C89AD2D-B60A-479F-9F95-9D423A06FAEA}" dt="2024-07-16T13:56:48.019" v="24722" actId="47"/>
        <pc:sldMkLst>
          <pc:docMk/>
          <pc:sldMk cId="3403448712" sldId="916"/>
        </pc:sldMkLst>
        <pc:spChg chg="add mod">
          <ac:chgData name="Andreas Koksrud" userId="9d9beba6-c052-407a-8599-c781a677a996" providerId="ADAL" clId="{4C89AD2D-B60A-479F-9F95-9D423A06FAEA}" dt="2024-06-14T18:21:31.150" v="6591" actId="20577"/>
          <ac:spMkLst>
            <pc:docMk/>
            <pc:sldMk cId="3403448712" sldId="916"/>
            <ac:spMk id="3" creationId="{D2FBFAE0-C512-801C-5A0D-F9DC973E860B}"/>
          </ac:spMkLst>
        </pc:spChg>
        <pc:spChg chg="add mod">
          <ac:chgData name="Andreas Koksrud" userId="9d9beba6-c052-407a-8599-c781a677a996" providerId="ADAL" clId="{4C89AD2D-B60A-479F-9F95-9D423A06FAEA}" dt="2024-06-14T18:21:52.773" v="6635" actId="20577"/>
          <ac:spMkLst>
            <pc:docMk/>
            <pc:sldMk cId="3403448712" sldId="916"/>
            <ac:spMk id="4" creationId="{7DF7BD40-17CA-6855-F90D-5574A9574DBF}"/>
          </ac:spMkLst>
        </pc:spChg>
        <pc:spChg chg="mod">
          <ac:chgData name="Andreas Koksrud" userId="9d9beba6-c052-407a-8599-c781a677a996" providerId="ADAL" clId="{4C89AD2D-B60A-479F-9F95-9D423A06FAEA}" dt="2024-06-09T16:29:46.651" v="4103" actId="20577"/>
          <ac:spMkLst>
            <pc:docMk/>
            <pc:sldMk cId="3403448712" sldId="916"/>
            <ac:spMk id="180" creationId="{00000000-0000-0000-0000-000000000000}"/>
          </ac:spMkLst>
        </pc:spChg>
        <pc:spChg chg="mod">
          <ac:chgData name="Andreas Koksrud" userId="9d9beba6-c052-407a-8599-c781a677a996" providerId="ADAL" clId="{4C89AD2D-B60A-479F-9F95-9D423A06FAEA}" dt="2024-06-09T16:30:03.775" v="4116" actId="20577"/>
          <ac:spMkLst>
            <pc:docMk/>
            <pc:sldMk cId="3403448712" sldId="916"/>
            <ac:spMk id="181" creationId="{00000000-0000-0000-0000-000000000000}"/>
          </ac:spMkLst>
        </pc:spChg>
      </pc:sldChg>
      <pc:sldChg chg="addSp modSp add mod">
        <pc:chgData name="Andreas Koksrud" userId="9d9beba6-c052-407a-8599-c781a677a996" providerId="ADAL" clId="{4C89AD2D-B60A-479F-9F95-9D423A06FAEA}" dt="2024-06-14T18:22:25.948" v="6643" actId="20577"/>
        <pc:sldMkLst>
          <pc:docMk/>
          <pc:sldMk cId="2176964589" sldId="917"/>
        </pc:sldMkLst>
        <pc:spChg chg="add mod">
          <ac:chgData name="Andreas Koksrud" userId="9d9beba6-c052-407a-8599-c781a677a996" providerId="ADAL" clId="{4C89AD2D-B60A-479F-9F95-9D423A06FAEA}" dt="2024-06-14T18:22:19.250" v="6636"/>
          <ac:spMkLst>
            <pc:docMk/>
            <pc:sldMk cId="2176964589" sldId="917"/>
            <ac:spMk id="3" creationId="{5501154E-27B2-E571-762E-E8FBC1308377}"/>
          </ac:spMkLst>
        </pc:spChg>
        <pc:spChg chg="add mod">
          <ac:chgData name="Andreas Koksrud" userId="9d9beba6-c052-407a-8599-c781a677a996" providerId="ADAL" clId="{4C89AD2D-B60A-479F-9F95-9D423A06FAEA}" dt="2024-06-14T18:22:25.948" v="6643" actId="20577"/>
          <ac:spMkLst>
            <pc:docMk/>
            <pc:sldMk cId="2176964589" sldId="917"/>
            <ac:spMk id="4" creationId="{ED4D6ECF-1BF5-74C6-7129-3B7AA90A95E5}"/>
          </ac:spMkLst>
        </pc:spChg>
        <pc:spChg chg="mod">
          <ac:chgData name="Andreas Koksrud" userId="9d9beba6-c052-407a-8599-c781a677a996" providerId="ADAL" clId="{4C89AD2D-B60A-479F-9F95-9D423A06FAEA}" dt="2024-06-09T16:30:14.827" v="4138" actId="20577"/>
          <ac:spMkLst>
            <pc:docMk/>
            <pc:sldMk cId="2176964589" sldId="917"/>
            <ac:spMk id="180" creationId="{00000000-0000-0000-0000-000000000000}"/>
          </ac:spMkLst>
        </pc:spChg>
      </pc:sldChg>
      <pc:sldChg chg="addSp modSp add mod">
        <pc:chgData name="Andreas Koksrud" userId="9d9beba6-c052-407a-8599-c781a677a996" providerId="ADAL" clId="{4C89AD2D-B60A-479F-9F95-9D423A06FAEA}" dt="2024-06-14T18:23:54.106" v="6676" actId="20577"/>
        <pc:sldMkLst>
          <pc:docMk/>
          <pc:sldMk cId="1758492541" sldId="918"/>
        </pc:sldMkLst>
        <pc:spChg chg="add mod">
          <ac:chgData name="Andreas Koksrud" userId="9d9beba6-c052-407a-8599-c781a677a996" providerId="ADAL" clId="{4C89AD2D-B60A-479F-9F95-9D423A06FAEA}" dt="2024-06-14T18:23:51.100" v="6670"/>
          <ac:spMkLst>
            <pc:docMk/>
            <pc:sldMk cId="1758492541" sldId="918"/>
            <ac:spMk id="3" creationId="{40E1B586-5A5D-DCEE-46BD-3AF66F37C62C}"/>
          </ac:spMkLst>
        </pc:spChg>
        <pc:spChg chg="add mod">
          <ac:chgData name="Andreas Koksrud" userId="9d9beba6-c052-407a-8599-c781a677a996" providerId="ADAL" clId="{4C89AD2D-B60A-479F-9F95-9D423A06FAEA}" dt="2024-06-14T18:23:54.106" v="6676" actId="20577"/>
          <ac:spMkLst>
            <pc:docMk/>
            <pc:sldMk cId="1758492541" sldId="918"/>
            <ac:spMk id="4" creationId="{AD92383D-3A9F-2357-A202-AB8E8E6C7CBA}"/>
          </ac:spMkLst>
        </pc:spChg>
        <pc:spChg chg="mod">
          <ac:chgData name="Andreas Koksrud" userId="9d9beba6-c052-407a-8599-c781a677a996" providerId="ADAL" clId="{4C89AD2D-B60A-479F-9F95-9D423A06FAEA}" dt="2024-06-09T16:30:23.173" v="4144" actId="20577"/>
          <ac:spMkLst>
            <pc:docMk/>
            <pc:sldMk cId="1758492541" sldId="918"/>
            <ac:spMk id="180" creationId="{00000000-0000-0000-0000-000000000000}"/>
          </ac:spMkLst>
        </pc:spChg>
      </pc:sldChg>
      <pc:sldChg chg="addSp modSp add mod">
        <pc:chgData name="Andreas Koksrud" userId="9d9beba6-c052-407a-8599-c781a677a996" providerId="ADAL" clId="{4C89AD2D-B60A-479F-9F95-9D423A06FAEA}" dt="2024-06-14T18:24:31.062" v="6766" actId="20577"/>
        <pc:sldMkLst>
          <pc:docMk/>
          <pc:sldMk cId="1808846110" sldId="919"/>
        </pc:sldMkLst>
        <pc:spChg chg="add mod">
          <ac:chgData name="Andreas Koksrud" userId="9d9beba6-c052-407a-8599-c781a677a996" providerId="ADAL" clId="{4C89AD2D-B60A-479F-9F95-9D423A06FAEA}" dt="2024-06-14T18:24:06.605" v="6684"/>
          <ac:spMkLst>
            <pc:docMk/>
            <pc:sldMk cId="1808846110" sldId="919"/>
            <ac:spMk id="3" creationId="{AFC413DF-988F-BD7B-1532-1F234914F567}"/>
          </ac:spMkLst>
        </pc:spChg>
        <pc:spChg chg="add mod">
          <ac:chgData name="Andreas Koksrud" userId="9d9beba6-c052-407a-8599-c781a677a996" providerId="ADAL" clId="{4C89AD2D-B60A-479F-9F95-9D423A06FAEA}" dt="2024-06-14T18:24:31.062" v="6766" actId="20577"/>
          <ac:spMkLst>
            <pc:docMk/>
            <pc:sldMk cId="1808846110" sldId="919"/>
            <ac:spMk id="4" creationId="{BCF4F0BF-1623-F3B2-405E-AB01D015445B}"/>
          </ac:spMkLst>
        </pc:spChg>
        <pc:spChg chg="mod">
          <ac:chgData name="Andreas Koksrud" userId="9d9beba6-c052-407a-8599-c781a677a996" providerId="ADAL" clId="{4C89AD2D-B60A-479F-9F95-9D423A06FAEA}" dt="2024-06-09T16:30:31.381" v="4152" actId="20577"/>
          <ac:spMkLst>
            <pc:docMk/>
            <pc:sldMk cId="1808846110" sldId="919"/>
            <ac:spMk id="180" creationId="{00000000-0000-0000-0000-000000000000}"/>
          </ac:spMkLst>
        </pc:spChg>
      </pc:sldChg>
      <pc:sldChg chg="addSp delSp modSp add mod">
        <pc:chgData name="Andreas Koksrud" userId="9d9beba6-c052-407a-8599-c781a677a996" providerId="ADAL" clId="{4C89AD2D-B60A-479F-9F95-9D423A06FAEA}" dt="2024-07-16T13:59:18.608" v="24773" actId="20577"/>
        <pc:sldMkLst>
          <pc:docMk/>
          <pc:sldMk cId="1801208341" sldId="920"/>
        </pc:sldMkLst>
        <pc:spChg chg="add del mod">
          <ac:chgData name="Andreas Koksrud" userId="9d9beba6-c052-407a-8599-c781a677a996" providerId="ADAL" clId="{4C89AD2D-B60A-479F-9F95-9D423A06FAEA}" dt="2024-07-16T13:59:05.731" v="24725" actId="478"/>
          <ac:spMkLst>
            <pc:docMk/>
            <pc:sldMk cId="1801208341" sldId="920"/>
            <ac:spMk id="2" creationId="{8D9AF8E0-ED58-049B-F591-0FAE74AD16DC}"/>
          </ac:spMkLst>
        </pc:spChg>
        <pc:spChg chg="add mod">
          <ac:chgData name="Andreas Koksrud" userId="9d9beba6-c052-407a-8599-c781a677a996" providerId="ADAL" clId="{4C89AD2D-B60A-479F-9F95-9D423A06FAEA}" dt="2024-06-14T18:24:56.364" v="6785"/>
          <ac:spMkLst>
            <pc:docMk/>
            <pc:sldMk cId="1801208341" sldId="920"/>
            <ac:spMk id="3" creationId="{71352E93-6E68-981B-DC0C-37AF22A35786}"/>
          </ac:spMkLst>
        </pc:spChg>
        <pc:spChg chg="add mod">
          <ac:chgData name="Andreas Koksrud" userId="9d9beba6-c052-407a-8599-c781a677a996" providerId="ADAL" clId="{4C89AD2D-B60A-479F-9F95-9D423A06FAEA}" dt="2024-06-14T18:25:00.385" v="6791" actId="20577"/>
          <ac:spMkLst>
            <pc:docMk/>
            <pc:sldMk cId="1801208341" sldId="920"/>
            <ac:spMk id="4" creationId="{CA228427-F960-EBF3-4E36-7628B86A118C}"/>
          </ac:spMkLst>
        </pc:spChg>
        <pc:spChg chg="add del mod">
          <ac:chgData name="Andreas Koksrud" userId="9d9beba6-c052-407a-8599-c781a677a996" providerId="ADAL" clId="{4C89AD2D-B60A-479F-9F95-9D423A06FAEA}" dt="2024-07-16T13:59:07.372" v="24726" actId="478"/>
          <ac:spMkLst>
            <pc:docMk/>
            <pc:sldMk cId="1801208341" sldId="920"/>
            <ac:spMk id="5" creationId="{6FF65290-59AB-6DD3-3EA1-31BF85E26153}"/>
          </ac:spMkLst>
        </pc:spChg>
        <pc:spChg chg="mod">
          <ac:chgData name="Andreas Koksrud" userId="9d9beba6-c052-407a-8599-c781a677a996" providerId="ADAL" clId="{4C89AD2D-B60A-479F-9F95-9D423A06FAEA}" dt="2024-06-09T16:30:38.117" v="4159" actId="20577"/>
          <ac:spMkLst>
            <pc:docMk/>
            <pc:sldMk cId="1801208341" sldId="920"/>
            <ac:spMk id="180" creationId="{00000000-0000-0000-0000-000000000000}"/>
          </ac:spMkLst>
        </pc:spChg>
        <pc:spChg chg="mod">
          <ac:chgData name="Andreas Koksrud" userId="9d9beba6-c052-407a-8599-c781a677a996" providerId="ADAL" clId="{4C89AD2D-B60A-479F-9F95-9D423A06FAEA}" dt="2024-07-16T13:59:18.608" v="24773" actId="20577"/>
          <ac:spMkLst>
            <pc:docMk/>
            <pc:sldMk cId="1801208341" sldId="920"/>
            <ac:spMk id="181" creationId="{00000000-0000-0000-0000-000000000000}"/>
          </ac:spMkLst>
        </pc:spChg>
      </pc:sldChg>
      <pc:sldChg chg="addSp modSp add mod">
        <pc:chgData name="Andreas Koksrud" userId="9d9beba6-c052-407a-8599-c781a677a996" providerId="ADAL" clId="{4C89AD2D-B60A-479F-9F95-9D423A06FAEA}" dt="2024-06-14T18:25:05.777" v="6796" actId="20577"/>
        <pc:sldMkLst>
          <pc:docMk/>
          <pc:sldMk cId="2341160540" sldId="921"/>
        </pc:sldMkLst>
        <pc:spChg chg="add mod">
          <ac:chgData name="Andreas Koksrud" userId="9d9beba6-c052-407a-8599-c781a677a996" providerId="ADAL" clId="{4C89AD2D-B60A-479F-9F95-9D423A06FAEA}" dt="2024-06-14T18:25:03.010" v="6792"/>
          <ac:spMkLst>
            <pc:docMk/>
            <pc:sldMk cId="2341160540" sldId="921"/>
            <ac:spMk id="3" creationId="{A7125C9D-BCF1-3755-4881-C8620A278717}"/>
          </ac:spMkLst>
        </pc:spChg>
        <pc:spChg chg="add mod">
          <ac:chgData name="Andreas Koksrud" userId="9d9beba6-c052-407a-8599-c781a677a996" providerId="ADAL" clId="{4C89AD2D-B60A-479F-9F95-9D423A06FAEA}" dt="2024-06-14T18:25:05.777" v="6796" actId="20577"/>
          <ac:spMkLst>
            <pc:docMk/>
            <pc:sldMk cId="2341160540" sldId="921"/>
            <ac:spMk id="4" creationId="{7922935E-E146-85EB-25BE-08A8292BFCE8}"/>
          </ac:spMkLst>
        </pc:spChg>
        <pc:spChg chg="mod">
          <ac:chgData name="Andreas Koksrud" userId="9d9beba6-c052-407a-8599-c781a677a996" providerId="ADAL" clId="{4C89AD2D-B60A-479F-9F95-9D423A06FAEA}" dt="2024-06-09T16:30:50.553" v="4180" actId="20577"/>
          <ac:spMkLst>
            <pc:docMk/>
            <pc:sldMk cId="2341160540" sldId="921"/>
            <ac:spMk id="180" creationId="{00000000-0000-0000-0000-000000000000}"/>
          </ac:spMkLst>
        </pc:spChg>
        <pc:spChg chg="mod">
          <ac:chgData name="Andreas Koksrud" userId="9d9beba6-c052-407a-8599-c781a677a996" providerId="ADAL" clId="{4C89AD2D-B60A-479F-9F95-9D423A06FAEA}" dt="2024-06-09T16:31:11.797" v="4248" actId="20577"/>
          <ac:spMkLst>
            <pc:docMk/>
            <pc:sldMk cId="2341160540" sldId="921"/>
            <ac:spMk id="181" creationId="{00000000-0000-0000-0000-000000000000}"/>
          </ac:spMkLst>
        </pc:spChg>
      </pc:sldChg>
      <pc:sldChg chg="addSp modSp add mod">
        <pc:chgData name="Andreas Koksrud" userId="9d9beba6-c052-407a-8599-c781a677a996" providerId="ADAL" clId="{4C89AD2D-B60A-479F-9F95-9D423A06FAEA}" dt="2024-06-14T18:25:45.491" v="6924" actId="20577"/>
        <pc:sldMkLst>
          <pc:docMk/>
          <pc:sldMk cId="118872145" sldId="922"/>
        </pc:sldMkLst>
        <pc:spChg chg="add mod">
          <ac:chgData name="Andreas Koksrud" userId="9d9beba6-c052-407a-8599-c781a677a996" providerId="ADAL" clId="{4C89AD2D-B60A-479F-9F95-9D423A06FAEA}" dt="2024-06-14T18:25:08.475" v="6797"/>
          <ac:spMkLst>
            <pc:docMk/>
            <pc:sldMk cId="118872145" sldId="922"/>
            <ac:spMk id="3" creationId="{9CD2976C-206E-46DE-36B6-AC07B64C3968}"/>
          </ac:spMkLst>
        </pc:spChg>
        <pc:spChg chg="add mod">
          <ac:chgData name="Andreas Koksrud" userId="9d9beba6-c052-407a-8599-c781a677a996" providerId="ADAL" clId="{4C89AD2D-B60A-479F-9F95-9D423A06FAEA}" dt="2024-06-14T18:25:11.415" v="6803" actId="20577"/>
          <ac:spMkLst>
            <pc:docMk/>
            <pc:sldMk cId="118872145" sldId="922"/>
            <ac:spMk id="4" creationId="{22D461A0-03D2-FCE9-F6DB-C4FFE191AB05}"/>
          </ac:spMkLst>
        </pc:spChg>
        <pc:spChg chg="mod">
          <ac:chgData name="Andreas Koksrud" userId="9d9beba6-c052-407a-8599-c781a677a996" providerId="ADAL" clId="{4C89AD2D-B60A-479F-9F95-9D423A06FAEA}" dt="2024-06-09T16:31:20.879" v="4273" actId="20577"/>
          <ac:spMkLst>
            <pc:docMk/>
            <pc:sldMk cId="118872145" sldId="922"/>
            <ac:spMk id="180" creationId="{00000000-0000-0000-0000-000000000000}"/>
          </ac:spMkLst>
        </pc:spChg>
        <pc:spChg chg="mod">
          <ac:chgData name="Andreas Koksrud" userId="9d9beba6-c052-407a-8599-c781a677a996" providerId="ADAL" clId="{4C89AD2D-B60A-479F-9F95-9D423A06FAEA}" dt="2024-06-14T18:25:45.491" v="6924" actId="20577"/>
          <ac:spMkLst>
            <pc:docMk/>
            <pc:sldMk cId="118872145" sldId="922"/>
            <ac:spMk id="181" creationId="{00000000-0000-0000-0000-000000000000}"/>
          </ac:spMkLst>
        </pc:spChg>
      </pc:sldChg>
      <pc:sldChg chg="modSp add del mod">
        <pc:chgData name="Andreas Koksrud" userId="9d9beba6-c052-407a-8599-c781a677a996" providerId="ADAL" clId="{4C89AD2D-B60A-479F-9F95-9D423A06FAEA}" dt="2024-06-11T10:42:35.150" v="4388" actId="2696"/>
        <pc:sldMkLst>
          <pc:docMk/>
          <pc:sldMk cId="200824465" sldId="923"/>
        </pc:sldMkLst>
        <pc:spChg chg="mod">
          <ac:chgData name="Andreas Koksrud" userId="9d9beba6-c052-407a-8599-c781a677a996" providerId="ADAL" clId="{4C89AD2D-B60A-479F-9F95-9D423A06FAEA}" dt="2024-06-11T10:33:12.750" v="4379" actId="20577"/>
          <ac:spMkLst>
            <pc:docMk/>
            <pc:sldMk cId="200824465" sldId="923"/>
            <ac:spMk id="181" creationId="{00000000-0000-0000-0000-000000000000}"/>
          </ac:spMkLst>
        </pc:spChg>
      </pc:sldChg>
      <pc:sldChg chg="addSp delSp modSp add mod">
        <pc:chgData name="Andreas Koksrud" userId="9d9beba6-c052-407a-8599-c781a677a996" providerId="ADAL" clId="{4C89AD2D-B60A-479F-9F95-9D423A06FAEA}" dt="2024-07-31T19:50:19.854" v="32003" actId="14100"/>
        <pc:sldMkLst>
          <pc:docMk/>
          <pc:sldMk cId="2885495848" sldId="923"/>
        </pc:sldMkLst>
        <pc:spChg chg="add">
          <ac:chgData name="Andreas Koksrud" userId="9d9beba6-c052-407a-8599-c781a677a996" providerId="ADAL" clId="{4C89AD2D-B60A-479F-9F95-9D423A06FAEA}" dt="2024-06-11T10:43:57.288" v="4391"/>
          <ac:spMkLst>
            <pc:docMk/>
            <pc:sldMk cId="2885495848" sldId="923"/>
            <ac:spMk id="2" creationId="{05EE45E6-3ED4-1EE0-3F26-5FADC9967F66}"/>
          </ac:spMkLst>
        </pc:spChg>
        <pc:spChg chg="add mod">
          <ac:chgData name="Andreas Koksrud" userId="9d9beba6-c052-407a-8599-c781a677a996" providerId="ADAL" clId="{4C89AD2D-B60A-479F-9F95-9D423A06FAEA}" dt="2024-06-17T18:45:12.299" v="11405" actId="20577"/>
          <ac:spMkLst>
            <pc:docMk/>
            <pc:sldMk cId="2885495848" sldId="923"/>
            <ac:spMk id="2" creationId="{E315A8C5-A2D8-8BA1-7ACE-221F2DCCF336}"/>
          </ac:spMkLst>
        </pc:spChg>
        <pc:spChg chg="add mod">
          <ac:chgData name="Andreas Koksrud" userId="9d9beba6-c052-407a-8599-c781a677a996" providerId="ADAL" clId="{4C89AD2D-B60A-479F-9F95-9D423A06FAEA}" dt="2024-06-14T18:14:04.213" v="6016"/>
          <ac:spMkLst>
            <pc:docMk/>
            <pc:sldMk cId="2885495848" sldId="923"/>
            <ac:spMk id="3" creationId="{5CEC595F-C6A3-731D-D0B9-B63CD8F566E5}"/>
          </ac:spMkLst>
        </pc:spChg>
        <pc:spChg chg="add">
          <ac:chgData name="Andreas Koksrud" userId="9d9beba6-c052-407a-8599-c781a677a996" providerId="ADAL" clId="{4C89AD2D-B60A-479F-9F95-9D423A06FAEA}" dt="2024-06-11T10:47:09.305" v="4478"/>
          <ac:spMkLst>
            <pc:docMk/>
            <pc:sldMk cId="2885495848" sldId="923"/>
            <ac:spMk id="3" creationId="{8A8F06B3-6479-634A-F5BA-F8A069635D54}"/>
          </ac:spMkLst>
        </pc:spChg>
        <pc:spChg chg="add mod">
          <ac:chgData name="Andreas Koksrud" userId="9d9beba6-c052-407a-8599-c781a677a996" providerId="ADAL" clId="{4C89AD2D-B60A-479F-9F95-9D423A06FAEA}" dt="2024-06-14T18:14:04.213" v="6016"/>
          <ac:spMkLst>
            <pc:docMk/>
            <pc:sldMk cId="2885495848" sldId="923"/>
            <ac:spMk id="4" creationId="{50517D77-3A64-BCFB-F79F-68CCDB48A57D}"/>
          </ac:spMkLst>
        </pc:spChg>
        <pc:spChg chg="add mod">
          <ac:chgData name="Andreas Koksrud" userId="9d9beba6-c052-407a-8599-c781a677a996" providerId="ADAL" clId="{4C89AD2D-B60A-479F-9F95-9D423A06FAEA}" dt="2024-07-20T17:23:19.335" v="26017" actId="6549"/>
          <ac:spMkLst>
            <pc:docMk/>
            <pc:sldMk cId="2885495848" sldId="923"/>
            <ac:spMk id="5" creationId="{9F47259F-08A8-ED91-1804-FF43494DA128}"/>
          </ac:spMkLst>
        </pc:spChg>
        <pc:spChg chg="add mod">
          <ac:chgData name="Andreas Koksrud" userId="9d9beba6-c052-407a-8599-c781a677a996" providerId="ADAL" clId="{4C89AD2D-B60A-479F-9F95-9D423A06FAEA}" dt="2024-07-31T19:50:04.754" v="31999" actId="20577"/>
          <ac:spMkLst>
            <pc:docMk/>
            <pc:sldMk cId="2885495848" sldId="923"/>
            <ac:spMk id="6" creationId="{229AD454-6D23-8DDF-3448-AAB35AD3CEDE}"/>
          </ac:spMkLst>
        </pc:spChg>
        <pc:spChg chg="add mod">
          <ac:chgData name="Andreas Koksrud" userId="9d9beba6-c052-407a-8599-c781a677a996" providerId="ADAL" clId="{4C89AD2D-B60A-479F-9F95-9D423A06FAEA}" dt="2024-07-31T19:49:28.335" v="31985" actId="14100"/>
          <ac:spMkLst>
            <pc:docMk/>
            <pc:sldMk cId="2885495848" sldId="923"/>
            <ac:spMk id="10" creationId="{1E65EB2D-33A5-DD93-8199-47B5A1192213}"/>
          </ac:spMkLst>
        </pc:spChg>
        <pc:spChg chg="add mod">
          <ac:chgData name="Andreas Koksrud" userId="9d9beba6-c052-407a-8599-c781a677a996" providerId="ADAL" clId="{4C89AD2D-B60A-479F-9F95-9D423A06FAEA}" dt="2024-07-31T19:49:42.631" v="31987" actId="14100"/>
          <ac:spMkLst>
            <pc:docMk/>
            <pc:sldMk cId="2885495848" sldId="923"/>
            <ac:spMk id="11" creationId="{5B89C1CF-0BA3-589B-3522-CE257DE67E20}"/>
          </ac:spMkLst>
        </pc:spChg>
        <pc:spChg chg="mod">
          <ac:chgData name="Andreas Koksrud" userId="9d9beba6-c052-407a-8599-c781a677a996" providerId="ADAL" clId="{4C89AD2D-B60A-479F-9F95-9D423A06FAEA}" dt="2024-06-17T18:40:19.673" v="11336" actId="20577"/>
          <ac:spMkLst>
            <pc:docMk/>
            <pc:sldMk cId="2885495848" sldId="923"/>
            <ac:spMk id="180" creationId="{00000000-0000-0000-0000-000000000000}"/>
          </ac:spMkLst>
        </pc:spChg>
        <pc:spChg chg="mod">
          <ac:chgData name="Andreas Koksrud" userId="9d9beba6-c052-407a-8599-c781a677a996" providerId="ADAL" clId="{4C89AD2D-B60A-479F-9F95-9D423A06FAEA}" dt="2024-06-17T18:45:20.141" v="11406" actId="6549"/>
          <ac:spMkLst>
            <pc:docMk/>
            <pc:sldMk cId="2885495848" sldId="923"/>
            <ac:spMk id="181" creationId="{00000000-0000-0000-0000-000000000000}"/>
          </ac:spMkLst>
        </pc:spChg>
        <pc:picChg chg="add del mod">
          <ac:chgData name="Andreas Koksrud" userId="9d9beba6-c052-407a-8599-c781a677a996" providerId="ADAL" clId="{4C89AD2D-B60A-479F-9F95-9D423A06FAEA}" dt="2024-06-11T10:54:17.431" v="4539" actId="478"/>
          <ac:picMkLst>
            <pc:docMk/>
            <pc:sldMk cId="2885495848" sldId="923"/>
            <ac:picMk id="5" creationId="{7544B2AA-7556-FAEE-F553-0CBEBD6D790F}"/>
          </ac:picMkLst>
        </pc:picChg>
        <pc:picChg chg="add mod">
          <ac:chgData name="Andreas Koksrud" userId="9d9beba6-c052-407a-8599-c781a677a996" providerId="ADAL" clId="{4C89AD2D-B60A-479F-9F95-9D423A06FAEA}" dt="2024-07-20T17:26:58.594" v="26018" actId="14826"/>
          <ac:picMkLst>
            <pc:docMk/>
            <pc:sldMk cId="2885495848" sldId="923"/>
            <ac:picMk id="7" creationId="{20DA3B42-7D79-4A47-C780-29C37E46A4F0}"/>
          </ac:picMkLst>
        </pc:picChg>
        <pc:picChg chg="add mod modCrop">
          <ac:chgData name="Andreas Koksrud" userId="9d9beba6-c052-407a-8599-c781a677a996" providerId="ADAL" clId="{4C89AD2D-B60A-479F-9F95-9D423A06FAEA}" dt="2024-07-20T17:28:07.807" v="26036" actId="1036"/>
          <ac:picMkLst>
            <pc:docMk/>
            <pc:sldMk cId="2885495848" sldId="923"/>
            <ac:picMk id="8" creationId="{89082960-D913-3B1F-5E70-CCC478E4D392}"/>
          </ac:picMkLst>
        </pc:picChg>
        <pc:picChg chg="add del mod modCrop">
          <ac:chgData name="Andreas Koksrud" userId="9d9beba6-c052-407a-8599-c781a677a996" providerId="ADAL" clId="{4C89AD2D-B60A-479F-9F95-9D423A06FAEA}" dt="2024-07-20T17:27:16.680" v="26019" actId="478"/>
          <ac:picMkLst>
            <pc:docMk/>
            <pc:sldMk cId="2885495848" sldId="923"/>
            <ac:picMk id="9" creationId="{7A5B6202-2110-4267-8196-A3160A499FA3}"/>
          </ac:picMkLst>
        </pc:picChg>
        <pc:cxnChg chg="add mod">
          <ac:chgData name="Andreas Koksrud" userId="9d9beba6-c052-407a-8599-c781a677a996" providerId="ADAL" clId="{4C89AD2D-B60A-479F-9F95-9D423A06FAEA}" dt="2024-07-31T19:50:16.410" v="32002" actId="14100"/>
          <ac:cxnSpMkLst>
            <pc:docMk/>
            <pc:sldMk cId="2885495848" sldId="923"/>
            <ac:cxnSpMk id="9" creationId="{91BAD381-F93D-ADAD-777A-AA1C54AC7706}"/>
          </ac:cxnSpMkLst>
        </pc:cxnChg>
        <pc:cxnChg chg="add mod">
          <ac:chgData name="Andreas Koksrud" userId="9d9beba6-c052-407a-8599-c781a677a996" providerId="ADAL" clId="{4C89AD2D-B60A-479F-9F95-9D423A06FAEA}" dt="2024-07-31T19:50:19.854" v="32003" actId="14100"/>
          <ac:cxnSpMkLst>
            <pc:docMk/>
            <pc:sldMk cId="2885495848" sldId="923"/>
            <ac:cxnSpMk id="13" creationId="{C9DAF261-AB42-114F-3A91-71D69C1F497D}"/>
          </ac:cxnSpMkLst>
        </pc:cxnChg>
      </pc:sldChg>
      <pc:sldChg chg="addSp delSp modSp add mod">
        <pc:chgData name="Andreas Koksrud" userId="9d9beba6-c052-407a-8599-c781a677a996" providerId="ADAL" clId="{4C89AD2D-B60A-479F-9F95-9D423A06FAEA}" dt="2024-07-31T19:30:01.841" v="31933" actId="20577"/>
        <pc:sldMkLst>
          <pc:docMk/>
          <pc:sldMk cId="670631779" sldId="924"/>
        </pc:sldMkLst>
        <pc:spChg chg="add mod">
          <ac:chgData name="Andreas Koksrud" userId="9d9beba6-c052-407a-8599-c781a677a996" providerId="ADAL" clId="{4C89AD2D-B60A-479F-9F95-9D423A06FAEA}" dt="2024-06-14T18:13:49.989" v="6009"/>
          <ac:spMkLst>
            <pc:docMk/>
            <pc:sldMk cId="670631779" sldId="924"/>
            <ac:spMk id="2" creationId="{3AB7FB49-71FE-C662-648D-B83B87BD4C2F}"/>
          </ac:spMkLst>
        </pc:spChg>
        <pc:spChg chg="add mod">
          <ac:chgData name="Andreas Koksrud" userId="9d9beba6-c052-407a-8599-c781a677a996" providerId="ADAL" clId="{4C89AD2D-B60A-479F-9F95-9D423A06FAEA}" dt="2024-06-14T18:13:49.989" v="6009"/>
          <ac:spMkLst>
            <pc:docMk/>
            <pc:sldMk cId="670631779" sldId="924"/>
            <ac:spMk id="3" creationId="{D0EF76BE-09AF-0665-13B3-1F2DA9491824}"/>
          </ac:spMkLst>
        </pc:spChg>
        <pc:spChg chg="add mod">
          <ac:chgData name="Andreas Koksrud" userId="9d9beba6-c052-407a-8599-c781a677a996" providerId="ADAL" clId="{4C89AD2D-B60A-479F-9F95-9D423A06FAEA}" dt="2024-07-31T19:30:01.841" v="31933" actId="20577"/>
          <ac:spMkLst>
            <pc:docMk/>
            <pc:sldMk cId="670631779" sldId="924"/>
            <ac:spMk id="16" creationId="{DA53A636-0A16-787D-A16E-AF212E41EC53}"/>
          </ac:spMkLst>
        </pc:spChg>
        <pc:spChg chg="mod">
          <ac:chgData name="Andreas Koksrud" userId="9d9beba6-c052-407a-8599-c781a677a996" providerId="ADAL" clId="{4C89AD2D-B60A-479F-9F95-9D423A06FAEA}" dt="2024-07-31T19:25:57.172" v="31710" actId="20577"/>
          <ac:spMkLst>
            <pc:docMk/>
            <pc:sldMk cId="670631779" sldId="924"/>
            <ac:spMk id="180" creationId="{00000000-0000-0000-0000-000000000000}"/>
          </ac:spMkLst>
        </pc:spChg>
        <pc:picChg chg="add del">
          <ac:chgData name="Andreas Koksrud" userId="9d9beba6-c052-407a-8599-c781a677a996" providerId="ADAL" clId="{4C89AD2D-B60A-479F-9F95-9D423A06FAEA}" dt="2024-06-17T18:10:55.180" v="11227" actId="22"/>
          <ac:picMkLst>
            <pc:docMk/>
            <pc:sldMk cId="670631779" sldId="924"/>
            <ac:picMk id="5" creationId="{72240E84-E020-E8E8-87E1-8D270DC49EA0}"/>
          </ac:picMkLst>
        </pc:picChg>
        <pc:picChg chg="add mod">
          <ac:chgData name="Andreas Koksrud" userId="9d9beba6-c052-407a-8599-c781a677a996" providerId="ADAL" clId="{4C89AD2D-B60A-479F-9F95-9D423A06FAEA}" dt="2024-07-31T19:29:18.037" v="31740" actId="1076"/>
          <ac:picMkLst>
            <pc:docMk/>
            <pc:sldMk cId="670631779" sldId="924"/>
            <ac:picMk id="5" creationId="{AF600DB4-76ED-E4A3-41DC-7E42016E42F1}"/>
          </ac:picMkLst>
        </pc:picChg>
        <pc:picChg chg="add mod">
          <ac:chgData name="Andreas Koksrud" userId="9d9beba6-c052-407a-8599-c781a677a996" providerId="ADAL" clId="{4C89AD2D-B60A-479F-9F95-9D423A06FAEA}" dt="2024-07-31T19:29:18.037" v="31740" actId="1076"/>
          <ac:picMkLst>
            <pc:docMk/>
            <pc:sldMk cId="670631779" sldId="924"/>
            <ac:picMk id="7" creationId="{1B2C4E18-F145-80BF-E219-3E01B94EBCF3}"/>
          </ac:picMkLst>
        </pc:picChg>
        <pc:picChg chg="add mod">
          <ac:chgData name="Andreas Koksrud" userId="9d9beba6-c052-407a-8599-c781a677a996" providerId="ADAL" clId="{4C89AD2D-B60A-479F-9F95-9D423A06FAEA}" dt="2024-07-31T19:29:18.037" v="31740" actId="1076"/>
          <ac:picMkLst>
            <pc:docMk/>
            <pc:sldMk cId="670631779" sldId="924"/>
            <ac:picMk id="9" creationId="{0668E857-9AC7-B9FE-EDDD-82555026676C}"/>
          </ac:picMkLst>
        </pc:picChg>
        <pc:picChg chg="add mod">
          <ac:chgData name="Andreas Koksrud" userId="9d9beba6-c052-407a-8599-c781a677a996" providerId="ADAL" clId="{4C89AD2D-B60A-479F-9F95-9D423A06FAEA}" dt="2024-07-31T19:29:18.037" v="31740" actId="1076"/>
          <ac:picMkLst>
            <pc:docMk/>
            <pc:sldMk cId="670631779" sldId="924"/>
            <ac:picMk id="11" creationId="{08A10331-330D-A88B-4D35-8AA6E8884243}"/>
          </ac:picMkLst>
        </pc:picChg>
        <pc:picChg chg="add mod">
          <ac:chgData name="Andreas Koksrud" userId="9d9beba6-c052-407a-8599-c781a677a996" providerId="ADAL" clId="{4C89AD2D-B60A-479F-9F95-9D423A06FAEA}" dt="2024-07-31T19:29:18.037" v="31740" actId="1076"/>
          <ac:picMkLst>
            <pc:docMk/>
            <pc:sldMk cId="670631779" sldId="924"/>
            <ac:picMk id="13" creationId="{08DDA882-C2C9-D08F-8116-79864E4BF7AC}"/>
          </ac:picMkLst>
        </pc:picChg>
        <pc:picChg chg="add mod">
          <ac:chgData name="Andreas Koksrud" userId="9d9beba6-c052-407a-8599-c781a677a996" providerId="ADAL" clId="{4C89AD2D-B60A-479F-9F95-9D423A06FAEA}" dt="2024-07-31T19:29:18.037" v="31740" actId="1076"/>
          <ac:picMkLst>
            <pc:docMk/>
            <pc:sldMk cId="670631779" sldId="924"/>
            <ac:picMk id="15" creationId="{1830161E-0BF3-C2EF-6ED8-D29AFF28B676}"/>
          </ac:picMkLst>
        </pc:picChg>
        <pc:picChg chg="add del">
          <ac:chgData name="Andreas Koksrud" userId="9d9beba6-c052-407a-8599-c781a677a996" providerId="ADAL" clId="{4C89AD2D-B60A-479F-9F95-9D423A06FAEA}" dt="2024-07-31T19:25:59.154" v="31711" actId="478"/>
          <ac:picMkLst>
            <pc:docMk/>
            <pc:sldMk cId="670631779" sldId="924"/>
            <ac:picMk id="1028" creationId="{8A408656-10AC-0501-E547-D47D713B2B11}"/>
          </ac:picMkLst>
        </pc:picChg>
      </pc:sldChg>
      <pc:sldChg chg="addSp modSp add del">
        <pc:chgData name="Andreas Koksrud" userId="9d9beba6-c052-407a-8599-c781a677a996" providerId="ADAL" clId="{4C89AD2D-B60A-479F-9F95-9D423A06FAEA}" dt="2024-06-17T18:10:07.656" v="11222" actId="47"/>
        <pc:sldMkLst>
          <pc:docMk/>
          <pc:sldMk cId="333031355" sldId="925"/>
        </pc:sldMkLst>
        <pc:spChg chg="add mod">
          <ac:chgData name="Andreas Koksrud" userId="9d9beba6-c052-407a-8599-c781a677a996" providerId="ADAL" clId="{4C89AD2D-B60A-479F-9F95-9D423A06FAEA}" dt="2024-06-14T18:13:54.416" v="6010"/>
          <ac:spMkLst>
            <pc:docMk/>
            <pc:sldMk cId="333031355" sldId="925"/>
            <ac:spMk id="2" creationId="{6595A971-4FC7-9256-C352-BB4E72D8B80C}"/>
          </ac:spMkLst>
        </pc:spChg>
        <pc:spChg chg="add mod">
          <ac:chgData name="Andreas Koksrud" userId="9d9beba6-c052-407a-8599-c781a677a996" providerId="ADAL" clId="{4C89AD2D-B60A-479F-9F95-9D423A06FAEA}" dt="2024-06-14T18:13:54.416" v="6010"/>
          <ac:spMkLst>
            <pc:docMk/>
            <pc:sldMk cId="333031355" sldId="925"/>
            <ac:spMk id="3" creationId="{E1AA61E8-AF6D-0910-25AD-65BAC0223528}"/>
          </ac:spMkLst>
        </pc:spChg>
      </pc:sldChg>
      <pc:sldChg chg="addSp delSp modSp add mod">
        <pc:chgData name="Andreas Koksrud" userId="9d9beba6-c052-407a-8599-c781a677a996" providerId="ADAL" clId="{4C89AD2D-B60A-479F-9F95-9D423A06FAEA}" dt="2024-07-20T19:00:39.985" v="26128" actId="6549"/>
        <pc:sldMkLst>
          <pc:docMk/>
          <pc:sldMk cId="3505595237" sldId="926"/>
        </pc:sldMkLst>
        <pc:spChg chg="add mod">
          <ac:chgData name="Andreas Koksrud" userId="9d9beba6-c052-407a-8599-c781a677a996" providerId="ADAL" clId="{4C89AD2D-B60A-479F-9F95-9D423A06FAEA}" dt="2024-06-14T18:14:02.393" v="6015"/>
          <ac:spMkLst>
            <pc:docMk/>
            <pc:sldMk cId="3505595237" sldId="926"/>
            <ac:spMk id="2" creationId="{0D3E814F-9E49-1BBA-32AD-3A1FFCA3858E}"/>
          </ac:spMkLst>
        </pc:spChg>
        <pc:spChg chg="add mod">
          <ac:chgData name="Andreas Koksrud" userId="9d9beba6-c052-407a-8599-c781a677a996" providerId="ADAL" clId="{4C89AD2D-B60A-479F-9F95-9D423A06FAEA}" dt="2024-06-14T18:14:02.393" v="6015"/>
          <ac:spMkLst>
            <pc:docMk/>
            <pc:sldMk cId="3505595237" sldId="926"/>
            <ac:spMk id="3" creationId="{D51B2049-628D-9035-C000-5C6F966B9944}"/>
          </ac:spMkLst>
        </pc:spChg>
        <pc:spChg chg="add mod">
          <ac:chgData name="Andreas Koksrud" userId="9d9beba6-c052-407a-8599-c781a677a996" providerId="ADAL" clId="{4C89AD2D-B60A-479F-9F95-9D423A06FAEA}" dt="2024-07-20T19:00:39.985" v="26128" actId="6549"/>
          <ac:spMkLst>
            <pc:docMk/>
            <pc:sldMk cId="3505595237" sldId="926"/>
            <ac:spMk id="4" creationId="{97BC605F-D37F-2460-5177-8642F587998D}"/>
          </ac:spMkLst>
        </pc:spChg>
        <pc:picChg chg="add mod modCrop">
          <ac:chgData name="Andreas Koksrud" userId="9d9beba6-c052-407a-8599-c781a677a996" providerId="ADAL" clId="{4C89AD2D-B60A-479F-9F95-9D423A06FAEA}" dt="2024-07-01T18:28:13.128" v="15920" actId="732"/>
          <ac:picMkLst>
            <pc:docMk/>
            <pc:sldMk cId="3505595237" sldId="926"/>
            <ac:picMk id="5" creationId="{F8A115C8-868B-5A69-F64C-E43508F21DE1}"/>
          </ac:picMkLst>
        </pc:picChg>
        <pc:picChg chg="add del mod">
          <ac:chgData name="Andreas Koksrud" userId="9d9beba6-c052-407a-8599-c781a677a996" providerId="ADAL" clId="{4C89AD2D-B60A-479F-9F95-9D423A06FAEA}" dt="2024-07-01T18:28:20.511" v="15929" actId="478"/>
          <ac:picMkLst>
            <pc:docMk/>
            <pc:sldMk cId="3505595237" sldId="926"/>
            <ac:picMk id="7" creationId="{7ADF71EA-625D-7040-37AE-E07C58C09CEE}"/>
          </ac:picMkLst>
        </pc:picChg>
        <pc:picChg chg="add del mod modCrop">
          <ac:chgData name="Andreas Koksrud" userId="9d9beba6-c052-407a-8599-c781a677a996" providerId="ADAL" clId="{4C89AD2D-B60A-479F-9F95-9D423A06FAEA}" dt="2024-07-01T18:28:19.723" v="15928" actId="478"/>
          <ac:picMkLst>
            <pc:docMk/>
            <pc:sldMk cId="3505595237" sldId="926"/>
            <ac:picMk id="9" creationId="{2EED6B9C-9E23-12C8-0E73-94257CA5C5A0}"/>
          </ac:picMkLst>
        </pc:picChg>
        <pc:picChg chg="del">
          <ac:chgData name="Andreas Koksrud" userId="9d9beba6-c052-407a-8599-c781a677a996" providerId="ADAL" clId="{4C89AD2D-B60A-479F-9F95-9D423A06FAEA}" dt="2024-06-17T18:35:50" v="11278" actId="478"/>
          <ac:picMkLst>
            <pc:docMk/>
            <pc:sldMk cId="3505595237" sldId="926"/>
            <ac:picMk id="12" creationId="{86F2D8AE-0330-0D0D-4F9D-8644154F55B1}"/>
          </ac:picMkLst>
        </pc:picChg>
        <pc:picChg chg="del">
          <ac:chgData name="Andreas Koksrud" userId="9d9beba6-c052-407a-8599-c781a677a996" providerId="ADAL" clId="{4C89AD2D-B60A-479F-9F95-9D423A06FAEA}" dt="2024-06-17T18:35:51.716" v="11279" actId="478"/>
          <ac:picMkLst>
            <pc:docMk/>
            <pc:sldMk cId="3505595237" sldId="926"/>
            <ac:picMk id="13" creationId="{33AEEC77-F65C-6D99-06BC-BFFFE5B85C7D}"/>
          </ac:picMkLst>
        </pc:picChg>
      </pc:sldChg>
      <pc:sldChg chg="addSp delSp modSp add del mod">
        <pc:chgData name="Andreas Koksrud" userId="9d9beba6-c052-407a-8599-c781a677a996" providerId="ADAL" clId="{4C89AD2D-B60A-479F-9F95-9D423A06FAEA}" dt="2024-08-01T08:29:52.146" v="32005" actId="47"/>
        <pc:sldMkLst>
          <pc:docMk/>
          <pc:sldMk cId="1585190168" sldId="927"/>
        </pc:sldMkLst>
        <pc:spChg chg="add mod">
          <ac:chgData name="Andreas Koksrud" userId="9d9beba6-c052-407a-8599-c781a677a996" providerId="ADAL" clId="{4C89AD2D-B60A-479F-9F95-9D423A06FAEA}" dt="2024-06-14T18:14:30.297" v="6027"/>
          <ac:spMkLst>
            <pc:docMk/>
            <pc:sldMk cId="1585190168" sldId="927"/>
            <ac:spMk id="2" creationId="{319D7D4B-8261-42E8-0E67-6032CFC5DF5E}"/>
          </ac:spMkLst>
        </pc:spChg>
        <pc:spChg chg="add mod">
          <ac:chgData name="Andreas Koksrud" userId="9d9beba6-c052-407a-8599-c781a677a996" providerId="ADAL" clId="{4C89AD2D-B60A-479F-9F95-9D423A06FAEA}" dt="2024-06-14T18:14:30.297" v="6027"/>
          <ac:spMkLst>
            <pc:docMk/>
            <pc:sldMk cId="1585190168" sldId="927"/>
            <ac:spMk id="3" creationId="{D7D99EE5-723F-67A0-2236-AC6034713261}"/>
          </ac:spMkLst>
        </pc:spChg>
        <pc:spChg chg="add mod">
          <ac:chgData name="Andreas Koksrud" userId="9d9beba6-c052-407a-8599-c781a677a996" providerId="ADAL" clId="{4C89AD2D-B60A-479F-9F95-9D423A06FAEA}" dt="2024-06-30T09:32:46.474" v="12623" actId="20577"/>
          <ac:spMkLst>
            <pc:docMk/>
            <pc:sldMk cId="1585190168" sldId="927"/>
            <ac:spMk id="4" creationId="{57E11F6B-F3A4-ACC7-2FE0-9C4C819C28B0}"/>
          </ac:spMkLst>
        </pc:spChg>
        <pc:spChg chg="mod">
          <ac:chgData name="Andreas Koksrud" userId="9d9beba6-c052-407a-8599-c781a677a996" providerId="ADAL" clId="{4C89AD2D-B60A-479F-9F95-9D423A06FAEA}" dt="2024-06-30T09:31:14.345" v="12474" actId="20577"/>
          <ac:spMkLst>
            <pc:docMk/>
            <pc:sldMk cId="1585190168" sldId="927"/>
            <ac:spMk id="180" creationId="{664A6AC7-5250-0851-8B5A-11B4DD8C3484}"/>
          </ac:spMkLst>
        </pc:spChg>
        <pc:picChg chg="del">
          <ac:chgData name="Andreas Koksrud" userId="9d9beba6-c052-407a-8599-c781a677a996" providerId="ADAL" clId="{4C89AD2D-B60A-479F-9F95-9D423A06FAEA}" dt="2024-06-30T09:31:00.617" v="12457" actId="21"/>
          <ac:picMkLst>
            <pc:docMk/>
            <pc:sldMk cId="1585190168" sldId="927"/>
            <ac:picMk id="2050" creationId="{4D1C5D00-C5E4-7749-7197-C9B46645681E}"/>
          </ac:picMkLst>
        </pc:picChg>
      </pc:sldChg>
      <pc:sldChg chg="addSp delSp modSp add mod">
        <pc:chgData name="Andreas Koksrud" userId="9d9beba6-c052-407a-8599-c781a677a996" providerId="ADAL" clId="{4C89AD2D-B60A-479F-9F95-9D423A06FAEA}" dt="2024-08-01T08:50:58.247" v="34014" actId="1036"/>
        <pc:sldMkLst>
          <pc:docMk/>
          <pc:sldMk cId="1761133344" sldId="928"/>
        </pc:sldMkLst>
        <pc:spChg chg="add mod">
          <ac:chgData name="Andreas Koksrud" userId="9d9beba6-c052-407a-8599-c781a677a996" providerId="ADAL" clId="{4C89AD2D-B60A-479F-9F95-9D423A06FAEA}" dt="2024-06-14T18:14:33.503" v="6029"/>
          <ac:spMkLst>
            <pc:docMk/>
            <pc:sldMk cId="1761133344" sldId="928"/>
            <ac:spMk id="2" creationId="{6DF7EEC5-F5E6-533D-9C40-91D60E2E674F}"/>
          </ac:spMkLst>
        </pc:spChg>
        <pc:spChg chg="add mod">
          <ac:chgData name="Andreas Koksrud" userId="9d9beba6-c052-407a-8599-c781a677a996" providerId="ADAL" clId="{4C89AD2D-B60A-479F-9F95-9D423A06FAEA}" dt="2024-06-14T18:14:33.503" v="6029"/>
          <ac:spMkLst>
            <pc:docMk/>
            <pc:sldMk cId="1761133344" sldId="928"/>
            <ac:spMk id="3" creationId="{02FDFBF1-BB30-908D-8469-B581AD113FAA}"/>
          </ac:spMkLst>
        </pc:spChg>
        <pc:spChg chg="add mod">
          <ac:chgData name="Andreas Koksrud" userId="9d9beba6-c052-407a-8599-c781a677a996" providerId="ADAL" clId="{4C89AD2D-B60A-479F-9F95-9D423A06FAEA}" dt="2024-08-01T08:41:11.310" v="32832" actId="14100"/>
          <ac:spMkLst>
            <pc:docMk/>
            <pc:sldMk cId="1761133344" sldId="928"/>
            <ac:spMk id="4" creationId="{A825D71F-DAB7-A57C-2314-A0F9411E9F6D}"/>
          </ac:spMkLst>
        </pc:spChg>
        <pc:spChg chg="add mod">
          <ac:chgData name="Andreas Koksrud" userId="9d9beba6-c052-407a-8599-c781a677a996" providerId="ADAL" clId="{4C89AD2D-B60A-479F-9F95-9D423A06FAEA}" dt="2024-08-01T08:41:13.923" v="32833" actId="14100"/>
          <ac:spMkLst>
            <pc:docMk/>
            <pc:sldMk cId="1761133344" sldId="928"/>
            <ac:spMk id="5" creationId="{4504FF40-DACF-678D-9A2C-5A99C4CFC8B3}"/>
          </ac:spMkLst>
        </pc:spChg>
        <pc:spChg chg="add mod">
          <ac:chgData name="Andreas Koksrud" userId="9d9beba6-c052-407a-8599-c781a677a996" providerId="ADAL" clId="{4C89AD2D-B60A-479F-9F95-9D423A06FAEA}" dt="2024-08-01T08:50:58.247" v="34014" actId="1036"/>
          <ac:spMkLst>
            <pc:docMk/>
            <pc:sldMk cId="1761133344" sldId="928"/>
            <ac:spMk id="6" creationId="{0B248B04-6F93-C05C-C0A9-BB72C4F1D8A3}"/>
          </ac:spMkLst>
        </pc:spChg>
        <pc:spChg chg="add mod">
          <ac:chgData name="Andreas Koksrud" userId="9d9beba6-c052-407a-8599-c781a677a996" providerId="ADAL" clId="{4C89AD2D-B60A-479F-9F95-9D423A06FAEA}" dt="2024-08-01T08:41:16.482" v="32834" actId="14100"/>
          <ac:spMkLst>
            <pc:docMk/>
            <pc:sldMk cId="1761133344" sldId="928"/>
            <ac:spMk id="7" creationId="{33D62527-3A40-24B7-F593-4328242B2F2C}"/>
          </ac:spMkLst>
        </pc:spChg>
        <pc:spChg chg="mod">
          <ac:chgData name="Andreas Koksrud" userId="9d9beba6-c052-407a-8599-c781a677a996" providerId="ADAL" clId="{4C89AD2D-B60A-479F-9F95-9D423A06FAEA}" dt="2024-06-30T09:31:48.297" v="12530" actId="20577"/>
          <ac:spMkLst>
            <pc:docMk/>
            <pc:sldMk cId="1761133344" sldId="928"/>
            <ac:spMk id="180" creationId="{F7147F2C-4A6A-27CF-97F0-BB84E5B79A27}"/>
          </ac:spMkLst>
        </pc:spChg>
        <pc:picChg chg="del mod">
          <ac:chgData name="Andreas Koksrud" userId="9d9beba6-c052-407a-8599-c781a677a996" providerId="ADAL" clId="{4C89AD2D-B60A-479F-9F95-9D423A06FAEA}" dt="2024-06-30T15:06:52.505" v="12788" actId="478"/>
          <ac:picMkLst>
            <pc:docMk/>
            <pc:sldMk cId="1761133344" sldId="928"/>
            <ac:picMk id="6" creationId="{6A053093-6BC5-2836-70FE-51BD12BEB5DE}"/>
          </ac:picMkLst>
        </pc:picChg>
        <pc:picChg chg="del">
          <ac:chgData name="Andreas Koksrud" userId="9d9beba6-c052-407a-8599-c781a677a996" providerId="ADAL" clId="{4C89AD2D-B60A-479F-9F95-9D423A06FAEA}" dt="2024-06-30T15:06:23.372" v="12784" actId="478"/>
          <ac:picMkLst>
            <pc:docMk/>
            <pc:sldMk cId="1761133344" sldId="928"/>
            <ac:picMk id="8" creationId="{368CD9F1-99D7-08A8-7C96-68D2D27C15A8}"/>
          </ac:picMkLst>
        </pc:picChg>
      </pc:sldChg>
      <pc:sldChg chg="addSp modSp add mod">
        <pc:chgData name="Andreas Koksrud" userId="9d9beba6-c052-407a-8599-c781a677a996" providerId="ADAL" clId="{4C89AD2D-B60A-479F-9F95-9D423A06FAEA}" dt="2024-07-05T19:25:45.989" v="20199" actId="14100"/>
        <pc:sldMkLst>
          <pc:docMk/>
          <pc:sldMk cId="3496916072" sldId="929"/>
        </pc:sldMkLst>
        <pc:spChg chg="add mod">
          <ac:chgData name="Andreas Koksrud" userId="9d9beba6-c052-407a-8599-c781a677a996" providerId="ADAL" clId="{4C89AD2D-B60A-479F-9F95-9D423A06FAEA}" dt="2024-06-14T18:17:44.155" v="6338"/>
          <ac:spMkLst>
            <pc:docMk/>
            <pc:sldMk cId="3496916072" sldId="929"/>
            <ac:spMk id="2" creationId="{0BAF9CDF-1F31-022B-DFDF-222C55018715}"/>
          </ac:spMkLst>
        </pc:spChg>
        <pc:spChg chg="mod">
          <ac:chgData name="Andreas Koksrud" userId="9d9beba6-c052-407a-8599-c781a677a996" providerId="ADAL" clId="{4C89AD2D-B60A-479F-9F95-9D423A06FAEA}" dt="2024-07-05T19:25:45.989" v="20199" actId="14100"/>
          <ac:spMkLst>
            <pc:docMk/>
            <pc:sldMk cId="3496916072" sldId="929"/>
            <ac:spMk id="3" creationId="{FE703E88-4252-FC56-3A11-F54BBB369E0F}"/>
          </ac:spMkLst>
        </pc:spChg>
        <pc:spChg chg="mod">
          <ac:chgData name="Andreas Koksrud" userId="9d9beba6-c052-407a-8599-c781a677a996" providerId="ADAL" clId="{4C89AD2D-B60A-479F-9F95-9D423A06FAEA}" dt="2024-07-05T19:25:37.121" v="20195" actId="6549"/>
          <ac:spMkLst>
            <pc:docMk/>
            <pc:sldMk cId="3496916072" sldId="929"/>
            <ac:spMk id="4" creationId="{42F1134E-0AF3-BB43-946F-E13A2D832C8F}"/>
          </ac:spMkLst>
        </pc:spChg>
        <pc:spChg chg="add mod">
          <ac:chgData name="Andreas Koksrud" userId="9d9beba6-c052-407a-8599-c781a677a996" providerId="ADAL" clId="{4C89AD2D-B60A-479F-9F95-9D423A06FAEA}" dt="2024-06-14T18:17:44.155" v="6338"/>
          <ac:spMkLst>
            <pc:docMk/>
            <pc:sldMk cId="3496916072" sldId="929"/>
            <ac:spMk id="5" creationId="{B596EF22-E31D-A2E8-341E-3D77773F09FD}"/>
          </ac:spMkLst>
        </pc:spChg>
        <pc:spChg chg="mod">
          <ac:chgData name="Andreas Koksrud" userId="9d9beba6-c052-407a-8599-c781a677a996" providerId="ADAL" clId="{4C89AD2D-B60A-479F-9F95-9D423A06FAEA}" dt="2024-07-05T19:25:13.061" v="20088" actId="20577"/>
          <ac:spMkLst>
            <pc:docMk/>
            <pc:sldMk cId="3496916072" sldId="929"/>
            <ac:spMk id="180" creationId="{11405684-5900-5AB4-405B-25BB0F7CBAD5}"/>
          </ac:spMkLst>
        </pc:spChg>
      </pc:sldChg>
      <pc:sldChg chg="addSp modSp add">
        <pc:chgData name="Andreas Koksrud" userId="9d9beba6-c052-407a-8599-c781a677a996" providerId="ADAL" clId="{4C89AD2D-B60A-479F-9F95-9D423A06FAEA}" dt="2024-06-14T18:17:45.436" v="6339"/>
        <pc:sldMkLst>
          <pc:docMk/>
          <pc:sldMk cId="1794767992" sldId="930"/>
        </pc:sldMkLst>
        <pc:spChg chg="add mod">
          <ac:chgData name="Andreas Koksrud" userId="9d9beba6-c052-407a-8599-c781a677a996" providerId="ADAL" clId="{4C89AD2D-B60A-479F-9F95-9D423A06FAEA}" dt="2024-06-14T18:17:45.436" v="6339"/>
          <ac:spMkLst>
            <pc:docMk/>
            <pc:sldMk cId="1794767992" sldId="930"/>
            <ac:spMk id="2" creationId="{6F46EA79-4C3C-6251-5313-9DB6A0BB8DE5}"/>
          </ac:spMkLst>
        </pc:spChg>
        <pc:spChg chg="add mod">
          <ac:chgData name="Andreas Koksrud" userId="9d9beba6-c052-407a-8599-c781a677a996" providerId="ADAL" clId="{4C89AD2D-B60A-479F-9F95-9D423A06FAEA}" dt="2024-06-14T18:17:45.436" v="6339"/>
          <ac:spMkLst>
            <pc:docMk/>
            <pc:sldMk cId="1794767992" sldId="930"/>
            <ac:spMk id="4" creationId="{7C8786C3-5E58-2E1E-62BF-C38169340900}"/>
          </ac:spMkLst>
        </pc:spChg>
      </pc:sldChg>
      <pc:sldChg chg="addSp delSp modSp add mod">
        <pc:chgData name="Andreas Koksrud" userId="9d9beba6-c052-407a-8599-c781a677a996" providerId="ADAL" clId="{4C89AD2D-B60A-479F-9F95-9D423A06FAEA}" dt="2024-08-04T15:56:37.305" v="36286" actId="20577"/>
        <pc:sldMkLst>
          <pc:docMk/>
          <pc:sldMk cId="2544668817" sldId="931"/>
        </pc:sldMkLst>
        <pc:spChg chg="add mod">
          <ac:chgData name="Andreas Koksrud" userId="9d9beba6-c052-407a-8599-c781a677a996" providerId="ADAL" clId="{4C89AD2D-B60A-479F-9F95-9D423A06FAEA}" dt="2024-06-14T18:17:46.586" v="6340"/>
          <ac:spMkLst>
            <pc:docMk/>
            <pc:sldMk cId="2544668817" sldId="931"/>
            <ac:spMk id="2" creationId="{D71C1957-CF13-E573-D007-BD19A1E67927}"/>
          </ac:spMkLst>
        </pc:spChg>
        <pc:spChg chg="mod">
          <ac:chgData name="Andreas Koksrud" userId="9d9beba6-c052-407a-8599-c781a677a996" providerId="ADAL" clId="{4C89AD2D-B60A-479F-9F95-9D423A06FAEA}" dt="2024-08-04T15:56:37.305" v="36286" actId="20577"/>
          <ac:spMkLst>
            <pc:docMk/>
            <pc:sldMk cId="2544668817" sldId="931"/>
            <ac:spMk id="5" creationId="{9EE63497-A543-48A3-EA75-634D1E366B33}"/>
          </ac:spMkLst>
        </pc:spChg>
        <pc:spChg chg="del">
          <ac:chgData name="Andreas Koksrud" userId="9d9beba6-c052-407a-8599-c781a677a996" providerId="ADAL" clId="{4C89AD2D-B60A-479F-9F95-9D423A06FAEA}" dt="2024-07-15T20:27:24.194" v="23400" actId="478"/>
          <ac:spMkLst>
            <pc:docMk/>
            <pc:sldMk cId="2544668817" sldId="931"/>
            <ac:spMk id="6" creationId="{0735D571-DE80-55D5-C5CD-E9727FF81CD6}"/>
          </ac:spMkLst>
        </pc:spChg>
        <pc:spChg chg="add mod">
          <ac:chgData name="Andreas Koksrud" userId="9d9beba6-c052-407a-8599-c781a677a996" providerId="ADAL" clId="{4C89AD2D-B60A-479F-9F95-9D423A06FAEA}" dt="2024-06-14T18:17:46.586" v="6340"/>
          <ac:spMkLst>
            <pc:docMk/>
            <pc:sldMk cId="2544668817" sldId="931"/>
            <ac:spMk id="7" creationId="{9827CC03-792F-6275-16E4-B4CAE92C3026}"/>
          </ac:spMkLst>
        </pc:spChg>
        <pc:picChg chg="add mod">
          <ac:chgData name="Andreas Koksrud" userId="9d9beba6-c052-407a-8599-c781a677a996" providerId="ADAL" clId="{4C89AD2D-B60A-479F-9F95-9D423A06FAEA}" dt="2024-07-16T13:48:37.496" v="24641" actId="1076"/>
          <ac:picMkLst>
            <pc:docMk/>
            <pc:sldMk cId="2544668817" sldId="931"/>
            <ac:picMk id="3" creationId="{66120AFA-DE2E-2AF7-BF03-20984A46B2B0}"/>
          </ac:picMkLst>
        </pc:picChg>
        <pc:picChg chg="add del mod">
          <ac:chgData name="Andreas Koksrud" userId="9d9beba6-c052-407a-8599-c781a677a996" providerId="ADAL" clId="{4C89AD2D-B60A-479F-9F95-9D423A06FAEA}" dt="2024-07-16T13:47:48.990" v="24635" actId="21"/>
          <ac:picMkLst>
            <pc:docMk/>
            <pc:sldMk cId="2544668817" sldId="931"/>
            <ac:picMk id="2050" creationId="{66120AFA-DE2E-2AF7-BF03-20984A46B2B0}"/>
          </ac:picMkLst>
        </pc:picChg>
        <pc:picChg chg="mod">
          <ac:chgData name="Andreas Koksrud" userId="9d9beba6-c052-407a-8599-c781a677a996" providerId="ADAL" clId="{4C89AD2D-B60A-479F-9F95-9D423A06FAEA}" dt="2024-07-16T13:48:31.157" v="24638" actId="1076"/>
          <ac:picMkLst>
            <pc:docMk/>
            <pc:sldMk cId="2544668817" sldId="931"/>
            <ac:picMk id="3074" creationId="{9A7141FC-3A91-4D15-1D9A-8AAAD3BC4D21}"/>
          </ac:picMkLst>
        </pc:picChg>
      </pc:sldChg>
      <pc:sldChg chg="addSp delSp modSp add del mod">
        <pc:chgData name="Andreas Koksrud" userId="9d9beba6-c052-407a-8599-c781a677a996" providerId="ADAL" clId="{4C89AD2D-B60A-479F-9F95-9D423A06FAEA}" dt="2024-08-04T15:58:43.106" v="36387" actId="20577"/>
        <pc:sldMkLst>
          <pc:docMk/>
          <pc:sldMk cId="1016572018" sldId="932"/>
        </pc:sldMkLst>
        <pc:spChg chg="mod">
          <ac:chgData name="Andreas Koksrud" userId="9d9beba6-c052-407a-8599-c781a677a996" providerId="ADAL" clId="{4C89AD2D-B60A-479F-9F95-9D423A06FAEA}" dt="2024-07-16T13:41:23.966" v="24167" actId="21"/>
          <ac:spMkLst>
            <pc:docMk/>
            <pc:sldMk cId="1016572018" sldId="932"/>
            <ac:spMk id="2" creationId="{F8E83C25-8CA5-D584-5289-4C949008223D}"/>
          </ac:spMkLst>
        </pc:spChg>
        <pc:spChg chg="del mod">
          <ac:chgData name="Andreas Koksrud" userId="9d9beba6-c052-407a-8599-c781a677a996" providerId="ADAL" clId="{4C89AD2D-B60A-479F-9F95-9D423A06FAEA}" dt="2024-07-15T21:00:48.390" v="24031" actId="478"/>
          <ac:spMkLst>
            <pc:docMk/>
            <pc:sldMk cId="1016572018" sldId="932"/>
            <ac:spMk id="3" creationId="{F12BCEAD-17C7-BE91-5976-50915688488F}"/>
          </ac:spMkLst>
        </pc:spChg>
        <pc:spChg chg="add mod">
          <ac:chgData name="Andreas Koksrud" userId="9d9beba6-c052-407a-8599-c781a677a996" providerId="ADAL" clId="{4C89AD2D-B60A-479F-9F95-9D423A06FAEA}" dt="2024-06-14T18:17:51.231" v="6342"/>
          <ac:spMkLst>
            <pc:docMk/>
            <pc:sldMk cId="1016572018" sldId="932"/>
            <ac:spMk id="5" creationId="{669F1CE0-07E7-BAD6-EDD5-383BB50DD5EC}"/>
          </ac:spMkLst>
        </pc:spChg>
        <pc:spChg chg="add mod">
          <ac:chgData name="Andreas Koksrud" userId="9d9beba6-c052-407a-8599-c781a677a996" providerId="ADAL" clId="{4C89AD2D-B60A-479F-9F95-9D423A06FAEA}" dt="2024-06-14T18:17:51.231" v="6342"/>
          <ac:spMkLst>
            <pc:docMk/>
            <pc:sldMk cId="1016572018" sldId="932"/>
            <ac:spMk id="6" creationId="{FD64D427-7605-26F7-2631-74925BA54A34}"/>
          </ac:spMkLst>
        </pc:spChg>
        <pc:spChg chg="add mod ord">
          <ac:chgData name="Andreas Koksrud" userId="9d9beba6-c052-407a-8599-c781a677a996" providerId="ADAL" clId="{4C89AD2D-B60A-479F-9F95-9D423A06FAEA}" dt="2024-08-04T15:58:43.106" v="36387" actId="20577"/>
          <ac:spMkLst>
            <pc:docMk/>
            <pc:sldMk cId="1016572018" sldId="932"/>
            <ac:spMk id="7" creationId="{A6D2F896-55A4-CD41-BF58-9C3ADF744611}"/>
          </ac:spMkLst>
        </pc:spChg>
        <pc:spChg chg="add mod">
          <ac:chgData name="Andreas Koksrud" userId="9d9beba6-c052-407a-8599-c781a677a996" providerId="ADAL" clId="{4C89AD2D-B60A-479F-9F95-9D423A06FAEA}" dt="2024-07-16T14:11:46.819" v="25305" actId="20577"/>
          <ac:spMkLst>
            <pc:docMk/>
            <pc:sldMk cId="1016572018" sldId="932"/>
            <ac:spMk id="8" creationId="{ACE2674A-C183-6B54-CC23-416FEB788024}"/>
          </ac:spMkLst>
        </pc:spChg>
        <pc:spChg chg="mod">
          <ac:chgData name="Andreas Koksrud" userId="9d9beba6-c052-407a-8599-c781a677a996" providerId="ADAL" clId="{4C89AD2D-B60A-479F-9F95-9D423A06FAEA}" dt="2024-07-15T20:58:58.670" v="23806" actId="20577"/>
          <ac:spMkLst>
            <pc:docMk/>
            <pc:sldMk cId="1016572018" sldId="932"/>
            <ac:spMk id="180" creationId="{2F18F86A-BD31-AF17-88B8-2BD58E719633}"/>
          </ac:spMkLst>
        </pc:spChg>
        <pc:cxnChg chg="del">
          <ac:chgData name="Andreas Koksrud" userId="9d9beba6-c052-407a-8599-c781a677a996" providerId="ADAL" clId="{4C89AD2D-B60A-479F-9F95-9D423A06FAEA}" dt="2024-07-15T21:00:25.882" v="23958" actId="478"/>
          <ac:cxnSpMkLst>
            <pc:docMk/>
            <pc:sldMk cId="1016572018" sldId="932"/>
            <ac:cxnSpMk id="4" creationId="{751BA97A-CC9A-A26E-AB90-2C8A6D1938AE}"/>
          </ac:cxnSpMkLst>
        </pc:cxnChg>
      </pc:sldChg>
      <pc:sldChg chg="addSp modSp add mod">
        <pc:chgData name="Andreas Koksrud" userId="9d9beba6-c052-407a-8599-c781a677a996" providerId="ADAL" clId="{4C89AD2D-B60A-479F-9F95-9D423A06FAEA}" dt="2024-08-04T16:08:12.683" v="36545" actId="20577"/>
        <pc:sldMkLst>
          <pc:docMk/>
          <pc:sldMk cId="516132435" sldId="933"/>
        </pc:sldMkLst>
        <pc:spChg chg="add mod">
          <ac:chgData name="Andreas Koksrud" userId="9d9beba6-c052-407a-8599-c781a677a996" providerId="ADAL" clId="{4C89AD2D-B60A-479F-9F95-9D423A06FAEA}" dt="2024-06-14T18:17:59.449" v="6343"/>
          <ac:spMkLst>
            <pc:docMk/>
            <pc:sldMk cId="516132435" sldId="933"/>
            <ac:spMk id="2" creationId="{7CCECBB3-F2C8-EAF3-AF80-4556AC197C91}"/>
          </ac:spMkLst>
        </pc:spChg>
        <pc:spChg chg="add mod">
          <ac:chgData name="Andreas Koksrud" userId="9d9beba6-c052-407a-8599-c781a677a996" providerId="ADAL" clId="{4C89AD2D-B60A-479F-9F95-9D423A06FAEA}" dt="2024-06-14T18:17:59.449" v="6343"/>
          <ac:spMkLst>
            <pc:docMk/>
            <pc:sldMk cId="516132435" sldId="933"/>
            <ac:spMk id="3" creationId="{E6E2C634-F92E-B8DF-A450-18C8D00FCA8C}"/>
          </ac:spMkLst>
        </pc:spChg>
        <pc:spChg chg="mod">
          <ac:chgData name="Andreas Koksrud" userId="9d9beba6-c052-407a-8599-c781a677a996" providerId="ADAL" clId="{4C89AD2D-B60A-479F-9F95-9D423A06FAEA}" dt="2024-08-04T16:08:12.683" v="36545" actId="20577"/>
          <ac:spMkLst>
            <pc:docMk/>
            <pc:sldMk cId="516132435" sldId="933"/>
            <ac:spMk id="180" creationId="{00000000-0000-0000-0000-000000000000}"/>
          </ac:spMkLst>
        </pc:spChg>
        <pc:spChg chg="mod">
          <ac:chgData name="Andreas Koksrud" userId="9d9beba6-c052-407a-8599-c781a677a996" providerId="ADAL" clId="{4C89AD2D-B60A-479F-9F95-9D423A06FAEA}" dt="2024-07-05T19:30:16.909" v="20634" actId="20577"/>
          <ac:spMkLst>
            <pc:docMk/>
            <pc:sldMk cId="516132435" sldId="933"/>
            <ac:spMk id="181" creationId="{00000000-0000-0000-0000-000000000000}"/>
          </ac:spMkLst>
        </pc:spChg>
      </pc:sldChg>
      <pc:sldChg chg="addSp modSp add mod">
        <pc:chgData name="Andreas Koksrud" userId="9d9beba6-c052-407a-8599-c781a677a996" providerId="ADAL" clId="{4C89AD2D-B60A-479F-9F95-9D423A06FAEA}" dt="2024-08-06T13:27:28.675" v="39219" actId="20577"/>
        <pc:sldMkLst>
          <pc:docMk/>
          <pc:sldMk cId="100500619" sldId="934"/>
        </pc:sldMkLst>
        <pc:spChg chg="mod">
          <ac:chgData name="Andreas Koksrud" userId="9d9beba6-c052-407a-8599-c781a677a996" providerId="ADAL" clId="{4C89AD2D-B60A-479F-9F95-9D423A06FAEA}" dt="2024-08-06T13:27:21.576" v="39216" actId="20577"/>
          <ac:spMkLst>
            <pc:docMk/>
            <pc:sldMk cId="100500619" sldId="934"/>
            <ac:spMk id="2" creationId="{6B539DEF-BEF0-2AA6-A90D-BC67AC4C73CD}"/>
          </ac:spMkLst>
        </pc:spChg>
        <pc:spChg chg="add mod">
          <ac:chgData name="Andreas Koksrud" userId="9d9beba6-c052-407a-8599-c781a677a996" providerId="ADAL" clId="{4C89AD2D-B60A-479F-9F95-9D423A06FAEA}" dt="2024-06-14T18:19:23.784" v="6425"/>
          <ac:spMkLst>
            <pc:docMk/>
            <pc:sldMk cId="100500619" sldId="934"/>
            <ac:spMk id="5" creationId="{154927B6-778C-CCEB-F6B5-24A57E91074E}"/>
          </ac:spMkLst>
        </pc:spChg>
        <pc:spChg chg="mod">
          <ac:chgData name="Andreas Koksrud" userId="9d9beba6-c052-407a-8599-c781a677a996" providerId="ADAL" clId="{4C89AD2D-B60A-479F-9F95-9D423A06FAEA}" dt="2024-08-06T13:27:28.675" v="39219" actId="20577"/>
          <ac:spMkLst>
            <pc:docMk/>
            <pc:sldMk cId="100500619" sldId="934"/>
            <ac:spMk id="6" creationId="{5BDD3AAC-325F-DE80-3D51-9E564913C38B}"/>
          </ac:spMkLst>
        </pc:spChg>
        <pc:spChg chg="add mod">
          <ac:chgData name="Andreas Koksrud" userId="9d9beba6-c052-407a-8599-c781a677a996" providerId="ADAL" clId="{4C89AD2D-B60A-479F-9F95-9D423A06FAEA}" dt="2024-06-14T18:19:23.784" v="6425"/>
          <ac:spMkLst>
            <pc:docMk/>
            <pc:sldMk cId="100500619" sldId="934"/>
            <ac:spMk id="10" creationId="{2B6E741D-F3B6-E374-050C-D8C0B42D6623}"/>
          </ac:spMkLst>
        </pc:spChg>
        <pc:spChg chg="add mod">
          <ac:chgData name="Andreas Koksrud" userId="9d9beba6-c052-407a-8599-c781a677a996" providerId="ADAL" clId="{4C89AD2D-B60A-479F-9F95-9D423A06FAEA}" dt="2024-08-06T13:25:29.784" v="39153" actId="14100"/>
          <ac:spMkLst>
            <pc:docMk/>
            <pc:sldMk cId="100500619" sldId="934"/>
            <ac:spMk id="11" creationId="{C1BF4C83-C256-5DB1-6B8B-EB67D2A307FD}"/>
          </ac:spMkLst>
        </pc:spChg>
        <pc:spChg chg="mod">
          <ac:chgData name="Andreas Koksrud" userId="9d9beba6-c052-407a-8599-c781a677a996" providerId="ADAL" clId="{4C89AD2D-B60A-479F-9F95-9D423A06FAEA}" dt="2024-08-06T13:25:18.364" v="39150" actId="20577"/>
          <ac:spMkLst>
            <pc:docMk/>
            <pc:sldMk cId="100500619" sldId="934"/>
            <ac:spMk id="180" creationId="{00000000-0000-0000-0000-000000000000}"/>
          </ac:spMkLst>
        </pc:spChg>
        <pc:cxnChg chg="mod">
          <ac:chgData name="Andreas Koksrud" userId="9d9beba6-c052-407a-8599-c781a677a996" providerId="ADAL" clId="{4C89AD2D-B60A-479F-9F95-9D423A06FAEA}" dt="2024-08-06T13:26:31.778" v="39157" actId="208"/>
          <ac:cxnSpMkLst>
            <pc:docMk/>
            <pc:sldMk cId="100500619" sldId="934"/>
            <ac:cxnSpMk id="9" creationId="{7868819B-3F17-B71E-77A4-74D92C33BDC7}"/>
          </ac:cxnSpMkLst>
        </pc:cxnChg>
        <pc:cxnChg chg="add mod">
          <ac:chgData name="Andreas Koksrud" userId="9d9beba6-c052-407a-8599-c781a677a996" providerId="ADAL" clId="{4C89AD2D-B60A-479F-9F95-9D423A06FAEA}" dt="2024-08-06T13:26:31.778" v="39157" actId="208"/>
          <ac:cxnSpMkLst>
            <pc:docMk/>
            <pc:sldMk cId="100500619" sldId="934"/>
            <ac:cxnSpMk id="12" creationId="{3AE8501E-2243-7050-929E-CBDB6D6504EA}"/>
          </ac:cxnSpMkLst>
        </pc:cxnChg>
        <pc:cxnChg chg="add mod">
          <ac:chgData name="Andreas Koksrud" userId="9d9beba6-c052-407a-8599-c781a677a996" providerId="ADAL" clId="{4C89AD2D-B60A-479F-9F95-9D423A06FAEA}" dt="2024-08-06T13:26:31.778" v="39157" actId="208"/>
          <ac:cxnSpMkLst>
            <pc:docMk/>
            <pc:sldMk cId="100500619" sldId="934"/>
            <ac:cxnSpMk id="15" creationId="{38864A63-14C0-1326-4AF4-BA5E6A839014}"/>
          </ac:cxnSpMkLst>
        </pc:cxnChg>
      </pc:sldChg>
      <pc:sldChg chg="addSp modSp add mod">
        <pc:chgData name="Andreas Koksrud" userId="9d9beba6-c052-407a-8599-c781a677a996" providerId="ADAL" clId="{4C89AD2D-B60A-479F-9F95-9D423A06FAEA}" dt="2024-08-06T13:28:20.255" v="39292" actId="14100"/>
        <pc:sldMkLst>
          <pc:docMk/>
          <pc:sldMk cId="1678513824" sldId="935"/>
        </pc:sldMkLst>
        <pc:spChg chg="add mod">
          <ac:chgData name="Andreas Koksrud" userId="9d9beba6-c052-407a-8599-c781a677a996" providerId="ADAL" clId="{4C89AD2D-B60A-479F-9F95-9D423A06FAEA}" dt="2024-06-14T18:19:54.613" v="6483"/>
          <ac:spMkLst>
            <pc:docMk/>
            <pc:sldMk cId="1678513824" sldId="935"/>
            <ac:spMk id="2" creationId="{791BB8FD-1C81-38DC-5A43-CAF32F603AC6}"/>
          </ac:spMkLst>
        </pc:spChg>
        <pc:spChg chg="add mod">
          <ac:chgData name="Andreas Koksrud" userId="9d9beba6-c052-407a-8599-c781a677a996" providerId="ADAL" clId="{4C89AD2D-B60A-479F-9F95-9D423A06FAEA}" dt="2024-06-14T18:19:54.613" v="6483"/>
          <ac:spMkLst>
            <pc:docMk/>
            <pc:sldMk cId="1678513824" sldId="935"/>
            <ac:spMk id="3" creationId="{BEE715C8-924E-89E0-FF32-E171CAA2C874}"/>
          </ac:spMkLst>
        </pc:spChg>
        <pc:spChg chg="mod">
          <ac:chgData name="Andreas Koksrud" userId="9d9beba6-c052-407a-8599-c781a677a996" providerId="ADAL" clId="{4C89AD2D-B60A-479F-9F95-9D423A06FAEA}" dt="2024-08-06T13:28:20.255" v="39292" actId="14100"/>
          <ac:spMkLst>
            <pc:docMk/>
            <pc:sldMk cId="1678513824" sldId="935"/>
            <ac:spMk id="10" creationId="{15D97F99-86F7-5050-D416-F947C5E33DC8}"/>
          </ac:spMkLst>
        </pc:spChg>
      </pc:sldChg>
      <pc:sldChg chg="addSp modSp add">
        <pc:chgData name="Andreas Koksrud" userId="9d9beba6-c052-407a-8599-c781a677a996" providerId="ADAL" clId="{4C89AD2D-B60A-479F-9F95-9D423A06FAEA}" dt="2024-06-14T18:19:55.618" v="6484"/>
        <pc:sldMkLst>
          <pc:docMk/>
          <pc:sldMk cId="1640846257" sldId="936"/>
        </pc:sldMkLst>
        <pc:spChg chg="add mod">
          <ac:chgData name="Andreas Koksrud" userId="9d9beba6-c052-407a-8599-c781a677a996" providerId="ADAL" clId="{4C89AD2D-B60A-479F-9F95-9D423A06FAEA}" dt="2024-06-14T18:19:55.618" v="6484"/>
          <ac:spMkLst>
            <pc:docMk/>
            <pc:sldMk cId="1640846257" sldId="936"/>
            <ac:spMk id="2" creationId="{0E0A0551-72DF-0801-B2A0-F36EBAA01C31}"/>
          </ac:spMkLst>
        </pc:spChg>
        <pc:spChg chg="add mod">
          <ac:chgData name="Andreas Koksrud" userId="9d9beba6-c052-407a-8599-c781a677a996" providerId="ADAL" clId="{4C89AD2D-B60A-479F-9F95-9D423A06FAEA}" dt="2024-06-14T18:19:55.618" v="6484"/>
          <ac:spMkLst>
            <pc:docMk/>
            <pc:sldMk cId="1640846257" sldId="936"/>
            <ac:spMk id="3" creationId="{AEB67DE2-4419-6A35-1303-4FFA243B08DC}"/>
          </ac:spMkLst>
        </pc:spChg>
      </pc:sldChg>
      <pc:sldChg chg="addSp modSp add mod">
        <pc:chgData name="Andreas Koksrud" userId="9d9beba6-c052-407a-8599-c781a677a996" providerId="ADAL" clId="{4C89AD2D-B60A-479F-9F95-9D423A06FAEA}" dt="2024-08-06T13:29:08.151" v="39368" actId="6549"/>
        <pc:sldMkLst>
          <pc:docMk/>
          <pc:sldMk cId="1343251663" sldId="937"/>
        </pc:sldMkLst>
        <pc:spChg chg="add mod">
          <ac:chgData name="Andreas Koksrud" userId="9d9beba6-c052-407a-8599-c781a677a996" providerId="ADAL" clId="{4C89AD2D-B60A-479F-9F95-9D423A06FAEA}" dt="2024-06-14T18:20:00.297" v="6487"/>
          <ac:spMkLst>
            <pc:docMk/>
            <pc:sldMk cId="1343251663" sldId="937"/>
            <ac:spMk id="2" creationId="{670F7EB4-8D5D-9A17-1683-98C8DEE44950}"/>
          </ac:spMkLst>
        </pc:spChg>
        <pc:spChg chg="mod">
          <ac:chgData name="Andreas Koksrud" userId="9d9beba6-c052-407a-8599-c781a677a996" providerId="ADAL" clId="{4C89AD2D-B60A-479F-9F95-9D423A06FAEA}" dt="2024-08-06T13:29:08.151" v="39368" actId="6549"/>
          <ac:spMkLst>
            <pc:docMk/>
            <pc:sldMk cId="1343251663" sldId="937"/>
            <ac:spMk id="4" creationId="{153DFF42-04F3-FF32-29A1-3C1146724836}"/>
          </ac:spMkLst>
        </pc:spChg>
        <pc:spChg chg="add mod">
          <ac:chgData name="Andreas Koksrud" userId="9d9beba6-c052-407a-8599-c781a677a996" providerId="ADAL" clId="{4C89AD2D-B60A-479F-9F95-9D423A06FAEA}" dt="2024-06-14T18:20:00.297" v="6487"/>
          <ac:spMkLst>
            <pc:docMk/>
            <pc:sldMk cId="1343251663" sldId="937"/>
            <ac:spMk id="5" creationId="{C561C956-1C4A-D184-51D0-81304FB91DE8}"/>
          </ac:spMkLst>
        </pc:spChg>
      </pc:sldChg>
      <pc:sldChg chg="addSp modSp add mod">
        <pc:chgData name="Andreas Koksrud" userId="9d9beba6-c052-407a-8599-c781a677a996" providerId="ADAL" clId="{4C89AD2D-B60A-479F-9F95-9D423A06FAEA}" dt="2024-08-06T13:29:28.639" v="39468" actId="20577"/>
        <pc:sldMkLst>
          <pc:docMk/>
          <pc:sldMk cId="4244963184" sldId="938"/>
        </pc:sldMkLst>
        <pc:spChg chg="add mod">
          <ac:chgData name="Andreas Koksrud" userId="9d9beba6-c052-407a-8599-c781a677a996" providerId="ADAL" clId="{4C89AD2D-B60A-479F-9F95-9D423A06FAEA}" dt="2024-06-14T18:20:02.219" v="6488"/>
          <ac:spMkLst>
            <pc:docMk/>
            <pc:sldMk cId="4244963184" sldId="938"/>
            <ac:spMk id="2" creationId="{A6A1603D-E614-D490-5E97-7F11D3A40156}"/>
          </ac:spMkLst>
        </pc:spChg>
        <pc:spChg chg="add mod">
          <ac:chgData name="Andreas Koksrud" userId="9d9beba6-c052-407a-8599-c781a677a996" providerId="ADAL" clId="{4C89AD2D-B60A-479F-9F95-9D423A06FAEA}" dt="2024-06-14T18:20:02.219" v="6488"/>
          <ac:spMkLst>
            <pc:docMk/>
            <pc:sldMk cId="4244963184" sldId="938"/>
            <ac:spMk id="3" creationId="{50E6E05E-D759-39DF-4A3C-A48ED2CBDA8B}"/>
          </ac:spMkLst>
        </pc:spChg>
        <pc:spChg chg="mod">
          <ac:chgData name="Andreas Koksrud" userId="9d9beba6-c052-407a-8599-c781a677a996" providerId="ADAL" clId="{4C89AD2D-B60A-479F-9F95-9D423A06FAEA}" dt="2024-08-06T13:29:28.639" v="39468" actId="20577"/>
          <ac:spMkLst>
            <pc:docMk/>
            <pc:sldMk cId="4244963184" sldId="938"/>
            <ac:spMk id="7" creationId="{AB39B2EF-DA75-2EBD-A607-63447DACDE5B}"/>
          </ac:spMkLst>
        </pc:spChg>
      </pc:sldChg>
      <pc:sldChg chg="addSp modSp add mod">
        <pc:chgData name="Andreas Koksrud" userId="9d9beba6-c052-407a-8599-c781a677a996" providerId="ADAL" clId="{4C89AD2D-B60A-479F-9F95-9D423A06FAEA}" dt="2024-07-20T19:00:30.718" v="26124" actId="20577"/>
        <pc:sldMkLst>
          <pc:docMk/>
          <pc:sldMk cId="4271162885" sldId="939"/>
        </pc:sldMkLst>
        <pc:spChg chg="add mod">
          <ac:chgData name="Andreas Koksrud" userId="9d9beba6-c052-407a-8599-c781a677a996" providerId="ADAL" clId="{4C89AD2D-B60A-479F-9F95-9D423A06FAEA}" dt="2024-06-14T18:22:34.559" v="6644"/>
          <ac:spMkLst>
            <pc:docMk/>
            <pc:sldMk cId="4271162885" sldId="939"/>
            <ac:spMk id="2" creationId="{E6EF352B-E62D-2EEE-F73E-40AC0571A477}"/>
          </ac:spMkLst>
        </pc:spChg>
        <pc:spChg chg="add mod">
          <ac:chgData name="Andreas Koksrud" userId="9d9beba6-c052-407a-8599-c781a677a996" providerId="ADAL" clId="{4C89AD2D-B60A-479F-9F95-9D423A06FAEA}" dt="2024-06-14T18:22:34.559" v="6644"/>
          <ac:spMkLst>
            <pc:docMk/>
            <pc:sldMk cId="4271162885" sldId="939"/>
            <ac:spMk id="4" creationId="{3A2CAB68-8A05-2C53-6B03-3DE61ABEB52F}"/>
          </ac:spMkLst>
        </pc:spChg>
        <pc:spChg chg="mod">
          <ac:chgData name="Andreas Koksrud" userId="9d9beba6-c052-407a-8599-c781a677a996" providerId="ADAL" clId="{4C89AD2D-B60A-479F-9F95-9D423A06FAEA}" dt="2024-07-20T19:00:30.718" v="26124" actId="20577"/>
          <ac:spMkLst>
            <pc:docMk/>
            <pc:sldMk cId="4271162885" sldId="939"/>
            <ac:spMk id="180" creationId="{00000000-0000-0000-0000-000000000000}"/>
          </ac:spMkLst>
        </pc:spChg>
      </pc:sldChg>
      <pc:sldChg chg="addSp modSp add">
        <pc:chgData name="Andreas Koksrud" userId="9d9beba6-c052-407a-8599-c781a677a996" providerId="ADAL" clId="{4C89AD2D-B60A-479F-9F95-9D423A06FAEA}" dt="2024-06-14T18:22:35.705" v="6645"/>
        <pc:sldMkLst>
          <pc:docMk/>
          <pc:sldMk cId="76786861" sldId="940"/>
        </pc:sldMkLst>
        <pc:spChg chg="add mod">
          <ac:chgData name="Andreas Koksrud" userId="9d9beba6-c052-407a-8599-c781a677a996" providerId="ADAL" clId="{4C89AD2D-B60A-479F-9F95-9D423A06FAEA}" dt="2024-06-14T18:22:35.705" v="6645"/>
          <ac:spMkLst>
            <pc:docMk/>
            <pc:sldMk cId="76786861" sldId="940"/>
            <ac:spMk id="2" creationId="{36AF9587-D6ED-F993-3FBE-FFAD7203A1EF}"/>
          </ac:spMkLst>
        </pc:spChg>
        <pc:spChg chg="add mod">
          <ac:chgData name="Andreas Koksrud" userId="9d9beba6-c052-407a-8599-c781a677a996" providerId="ADAL" clId="{4C89AD2D-B60A-479F-9F95-9D423A06FAEA}" dt="2024-06-14T18:22:35.705" v="6645"/>
          <ac:spMkLst>
            <pc:docMk/>
            <pc:sldMk cId="76786861" sldId="940"/>
            <ac:spMk id="3" creationId="{B413C2F3-1902-95F7-CB03-5D0B4F83B1E9}"/>
          </ac:spMkLst>
        </pc:spChg>
      </pc:sldChg>
      <pc:sldChg chg="addSp modSp add">
        <pc:chgData name="Andreas Koksrud" userId="9d9beba6-c052-407a-8599-c781a677a996" providerId="ADAL" clId="{4C89AD2D-B60A-479F-9F95-9D423A06FAEA}" dt="2024-06-14T18:22:40.183" v="6648"/>
        <pc:sldMkLst>
          <pc:docMk/>
          <pc:sldMk cId="259599803" sldId="941"/>
        </pc:sldMkLst>
        <pc:spChg chg="add mod">
          <ac:chgData name="Andreas Koksrud" userId="9d9beba6-c052-407a-8599-c781a677a996" providerId="ADAL" clId="{4C89AD2D-B60A-479F-9F95-9D423A06FAEA}" dt="2024-06-14T18:22:40.183" v="6648"/>
          <ac:spMkLst>
            <pc:docMk/>
            <pc:sldMk cId="259599803" sldId="941"/>
            <ac:spMk id="2" creationId="{9AD72738-2F49-9D24-3B33-BEFDF5A504D6}"/>
          </ac:spMkLst>
        </pc:spChg>
        <pc:spChg chg="add mod">
          <ac:chgData name="Andreas Koksrud" userId="9d9beba6-c052-407a-8599-c781a677a996" providerId="ADAL" clId="{4C89AD2D-B60A-479F-9F95-9D423A06FAEA}" dt="2024-06-14T18:22:40.183" v="6648"/>
          <ac:spMkLst>
            <pc:docMk/>
            <pc:sldMk cId="259599803" sldId="941"/>
            <ac:spMk id="4" creationId="{9E108B55-399A-539F-F2A1-D0959DE8F5C3}"/>
          </ac:spMkLst>
        </pc:spChg>
      </pc:sldChg>
      <pc:sldChg chg="addSp modSp add">
        <pc:chgData name="Andreas Koksrud" userId="9d9beba6-c052-407a-8599-c781a677a996" providerId="ADAL" clId="{4C89AD2D-B60A-479F-9F95-9D423A06FAEA}" dt="2024-06-14T18:22:41.411" v="6649"/>
        <pc:sldMkLst>
          <pc:docMk/>
          <pc:sldMk cId="617464026" sldId="942"/>
        </pc:sldMkLst>
        <pc:spChg chg="add mod">
          <ac:chgData name="Andreas Koksrud" userId="9d9beba6-c052-407a-8599-c781a677a996" providerId="ADAL" clId="{4C89AD2D-B60A-479F-9F95-9D423A06FAEA}" dt="2024-06-14T18:22:41.411" v="6649"/>
          <ac:spMkLst>
            <pc:docMk/>
            <pc:sldMk cId="617464026" sldId="942"/>
            <ac:spMk id="3" creationId="{84A65EE2-B38A-7140-3AA7-791B4144D394}"/>
          </ac:spMkLst>
        </pc:spChg>
        <pc:spChg chg="add mod">
          <ac:chgData name="Andreas Koksrud" userId="9d9beba6-c052-407a-8599-c781a677a996" providerId="ADAL" clId="{4C89AD2D-B60A-479F-9F95-9D423A06FAEA}" dt="2024-06-14T18:22:41.411" v="6649"/>
          <ac:spMkLst>
            <pc:docMk/>
            <pc:sldMk cId="617464026" sldId="942"/>
            <ac:spMk id="4" creationId="{8173962E-BB88-FF4F-CEEE-E0845749D92B}"/>
          </ac:spMkLst>
        </pc:spChg>
      </pc:sldChg>
      <pc:sldChg chg="addSp modSp add">
        <pc:chgData name="Andreas Koksrud" userId="9d9beba6-c052-407a-8599-c781a677a996" providerId="ADAL" clId="{4C89AD2D-B60A-479F-9F95-9D423A06FAEA}" dt="2024-06-14T18:23:16.873" v="6650"/>
        <pc:sldMkLst>
          <pc:docMk/>
          <pc:sldMk cId="2452820001" sldId="943"/>
        </pc:sldMkLst>
        <pc:spChg chg="add mod">
          <ac:chgData name="Andreas Koksrud" userId="9d9beba6-c052-407a-8599-c781a677a996" providerId="ADAL" clId="{4C89AD2D-B60A-479F-9F95-9D423A06FAEA}" dt="2024-06-14T18:23:16.873" v="6650"/>
          <ac:spMkLst>
            <pc:docMk/>
            <pc:sldMk cId="2452820001" sldId="943"/>
            <ac:spMk id="3" creationId="{3C169EF6-6670-EED8-F29E-3497806729F3}"/>
          </ac:spMkLst>
        </pc:spChg>
        <pc:spChg chg="add mod">
          <ac:chgData name="Andreas Koksrud" userId="9d9beba6-c052-407a-8599-c781a677a996" providerId="ADAL" clId="{4C89AD2D-B60A-479F-9F95-9D423A06FAEA}" dt="2024-06-14T18:23:16.873" v="6650"/>
          <ac:spMkLst>
            <pc:docMk/>
            <pc:sldMk cId="2452820001" sldId="943"/>
            <ac:spMk id="5" creationId="{D24EEDCF-1E5F-74A8-B3D0-D1A7F76F4093}"/>
          </ac:spMkLst>
        </pc:spChg>
      </pc:sldChg>
      <pc:sldChg chg="addSp modSp add">
        <pc:chgData name="Andreas Koksrud" userId="9d9beba6-c052-407a-8599-c781a677a996" providerId="ADAL" clId="{4C89AD2D-B60A-479F-9F95-9D423A06FAEA}" dt="2024-06-14T18:23:19.465" v="6652"/>
        <pc:sldMkLst>
          <pc:docMk/>
          <pc:sldMk cId="831372640" sldId="944"/>
        </pc:sldMkLst>
        <pc:spChg chg="add mod">
          <ac:chgData name="Andreas Koksrud" userId="9d9beba6-c052-407a-8599-c781a677a996" providerId="ADAL" clId="{4C89AD2D-B60A-479F-9F95-9D423A06FAEA}" dt="2024-06-14T18:23:19.465" v="6652"/>
          <ac:spMkLst>
            <pc:docMk/>
            <pc:sldMk cId="831372640" sldId="944"/>
            <ac:spMk id="3" creationId="{457CCFBC-6A5D-730D-BC8C-AF75E90E90DF}"/>
          </ac:spMkLst>
        </pc:spChg>
        <pc:spChg chg="add mod">
          <ac:chgData name="Andreas Koksrud" userId="9d9beba6-c052-407a-8599-c781a677a996" providerId="ADAL" clId="{4C89AD2D-B60A-479F-9F95-9D423A06FAEA}" dt="2024-06-14T18:23:19.465" v="6652"/>
          <ac:spMkLst>
            <pc:docMk/>
            <pc:sldMk cId="831372640" sldId="944"/>
            <ac:spMk id="4" creationId="{B585DD2A-806B-D39B-E1D0-313C5FA5D46A}"/>
          </ac:spMkLst>
        </pc:spChg>
      </pc:sldChg>
      <pc:sldChg chg="addSp modSp add">
        <pc:chgData name="Andreas Koksrud" userId="9d9beba6-c052-407a-8599-c781a677a996" providerId="ADAL" clId="{4C89AD2D-B60A-479F-9F95-9D423A06FAEA}" dt="2024-06-14T18:23:20.631" v="6653"/>
        <pc:sldMkLst>
          <pc:docMk/>
          <pc:sldMk cId="3301216787" sldId="945"/>
        </pc:sldMkLst>
        <pc:spChg chg="add mod">
          <ac:chgData name="Andreas Koksrud" userId="9d9beba6-c052-407a-8599-c781a677a996" providerId="ADAL" clId="{4C89AD2D-B60A-479F-9F95-9D423A06FAEA}" dt="2024-06-14T18:23:20.631" v="6653"/>
          <ac:spMkLst>
            <pc:docMk/>
            <pc:sldMk cId="3301216787" sldId="945"/>
            <ac:spMk id="3" creationId="{12F43E12-F701-F902-7325-01B77A39EF08}"/>
          </ac:spMkLst>
        </pc:spChg>
        <pc:spChg chg="add mod">
          <ac:chgData name="Andreas Koksrud" userId="9d9beba6-c052-407a-8599-c781a677a996" providerId="ADAL" clId="{4C89AD2D-B60A-479F-9F95-9D423A06FAEA}" dt="2024-06-14T18:23:20.631" v="6653"/>
          <ac:spMkLst>
            <pc:docMk/>
            <pc:sldMk cId="3301216787" sldId="945"/>
            <ac:spMk id="5" creationId="{D8450E26-15C0-8ACC-6FC8-BF5D04CD9185}"/>
          </ac:spMkLst>
        </pc:spChg>
      </pc:sldChg>
      <pc:sldChg chg="addSp modSp add">
        <pc:chgData name="Andreas Koksrud" userId="9d9beba6-c052-407a-8599-c781a677a996" providerId="ADAL" clId="{4C89AD2D-B60A-479F-9F95-9D423A06FAEA}" dt="2024-06-14T18:23:21.605" v="6654"/>
        <pc:sldMkLst>
          <pc:docMk/>
          <pc:sldMk cId="3558541316" sldId="946"/>
        </pc:sldMkLst>
        <pc:spChg chg="add mod">
          <ac:chgData name="Andreas Koksrud" userId="9d9beba6-c052-407a-8599-c781a677a996" providerId="ADAL" clId="{4C89AD2D-B60A-479F-9F95-9D423A06FAEA}" dt="2024-06-14T18:23:21.605" v="6654"/>
          <ac:spMkLst>
            <pc:docMk/>
            <pc:sldMk cId="3558541316" sldId="946"/>
            <ac:spMk id="3" creationId="{CA852D5C-7E0D-3E86-72F5-E2BE2ABF710F}"/>
          </ac:spMkLst>
        </pc:spChg>
        <pc:spChg chg="add mod">
          <ac:chgData name="Andreas Koksrud" userId="9d9beba6-c052-407a-8599-c781a677a996" providerId="ADAL" clId="{4C89AD2D-B60A-479F-9F95-9D423A06FAEA}" dt="2024-06-14T18:23:21.605" v="6654"/>
          <ac:spMkLst>
            <pc:docMk/>
            <pc:sldMk cId="3558541316" sldId="946"/>
            <ac:spMk id="4" creationId="{A3106713-D15E-53AF-DF34-EF62F5DEBDF3}"/>
          </ac:spMkLst>
        </pc:spChg>
      </pc:sldChg>
      <pc:sldChg chg="addSp modSp add">
        <pc:chgData name="Andreas Koksrud" userId="9d9beba6-c052-407a-8599-c781a677a996" providerId="ADAL" clId="{4C89AD2D-B60A-479F-9F95-9D423A06FAEA}" dt="2024-06-14T18:23:25.711" v="6658"/>
        <pc:sldMkLst>
          <pc:docMk/>
          <pc:sldMk cId="1488992746" sldId="947"/>
        </pc:sldMkLst>
        <pc:spChg chg="add mod">
          <ac:chgData name="Andreas Koksrud" userId="9d9beba6-c052-407a-8599-c781a677a996" providerId="ADAL" clId="{4C89AD2D-B60A-479F-9F95-9D423A06FAEA}" dt="2024-06-14T18:23:25.711" v="6658"/>
          <ac:spMkLst>
            <pc:docMk/>
            <pc:sldMk cId="1488992746" sldId="947"/>
            <ac:spMk id="3" creationId="{7DBB5A89-16EC-4CC9-3788-496FCC35E72D}"/>
          </ac:spMkLst>
        </pc:spChg>
        <pc:spChg chg="add mod">
          <ac:chgData name="Andreas Koksrud" userId="9d9beba6-c052-407a-8599-c781a677a996" providerId="ADAL" clId="{4C89AD2D-B60A-479F-9F95-9D423A06FAEA}" dt="2024-06-14T18:23:25.711" v="6658"/>
          <ac:spMkLst>
            <pc:docMk/>
            <pc:sldMk cId="1488992746" sldId="947"/>
            <ac:spMk id="4" creationId="{7C36F6FE-4DFA-556F-4CE8-643236914185}"/>
          </ac:spMkLst>
        </pc:spChg>
      </pc:sldChg>
      <pc:sldChg chg="addSp modSp add">
        <pc:chgData name="Andreas Koksrud" userId="9d9beba6-c052-407a-8599-c781a677a996" providerId="ADAL" clId="{4C89AD2D-B60A-479F-9F95-9D423A06FAEA}" dt="2024-06-14T18:23:29.418" v="6661"/>
        <pc:sldMkLst>
          <pc:docMk/>
          <pc:sldMk cId="3691710986" sldId="948"/>
        </pc:sldMkLst>
        <pc:spChg chg="add mod">
          <ac:chgData name="Andreas Koksrud" userId="9d9beba6-c052-407a-8599-c781a677a996" providerId="ADAL" clId="{4C89AD2D-B60A-479F-9F95-9D423A06FAEA}" dt="2024-06-14T18:23:29.418" v="6661"/>
          <ac:spMkLst>
            <pc:docMk/>
            <pc:sldMk cId="3691710986" sldId="948"/>
            <ac:spMk id="3" creationId="{FCECE710-782A-1158-E64C-C4F05AD52C5E}"/>
          </ac:spMkLst>
        </pc:spChg>
        <pc:spChg chg="add mod">
          <ac:chgData name="Andreas Koksrud" userId="9d9beba6-c052-407a-8599-c781a677a996" providerId="ADAL" clId="{4C89AD2D-B60A-479F-9F95-9D423A06FAEA}" dt="2024-06-14T18:23:29.418" v="6661"/>
          <ac:spMkLst>
            <pc:docMk/>
            <pc:sldMk cId="3691710986" sldId="948"/>
            <ac:spMk id="4" creationId="{B6ED1B6B-095A-0432-2E5E-7E52F8BE2216}"/>
          </ac:spMkLst>
        </pc:spChg>
      </pc:sldChg>
      <pc:sldChg chg="addSp modSp add">
        <pc:chgData name="Andreas Koksrud" userId="9d9beba6-c052-407a-8599-c781a677a996" providerId="ADAL" clId="{4C89AD2D-B60A-479F-9F95-9D423A06FAEA}" dt="2024-06-14T18:23:33.176" v="6664"/>
        <pc:sldMkLst>
          <pc:docMk/>
          <pc:sldMk cId="1547393795" sldId="949"/>
        </pc:sldMkLst>
        <pc:spChg chg="add mod">
          <ac:chgData name="Andreas Koksrud" userId="9d9beba6-c052-407a-8599-c781a677a996" providerId="ADAL" clId="{4C89AD2D-B60A-479F-9F95-9D423A06FAEA}" dt="2024-06-14T18:23:33.176" v="6664"/>
          <ac:spMkLst>
            <pc:docMk/>
            <pc:sldMk cId="1547393795" sldId="949"/>
            <ac:spMk id="3" creationId="{0A52683A-5F94-B07A-BCDE-2020421FF659}"/>
          </ac:spMkLst>
        </pc:spChg>
        <pc:spChg chg="add mod">
          <ac:chgData name="Andreas Koksrud" userId="9d9beba6-c052-407a-8599-c781a677a996" providerId="ADAL" clId="{4C89AD2D-B60A-479F-9F95-9D423A06FAEA}" dt="2024-06-14T18:23:33.176" v="6664"/>
          <ac:spMkLst>
            <pc:docMk/>
            <pc:sldMk cId="1547393795" sldId="949"/>
            <ac:spMk id="6" creationId="{B94BB94E-EE99-3D04-B4F6-5BDD03C47B50}"/>
          </ac:spMkLst>
        </pc:spChg>
      </pc:sldChg>
      <pc:sldChg chg="addSp modSp add">
        <pc:chgData name="Andreas Koksrud" userId="9d9beba6-c052-407a-8599-c781a677a996" providerId="ADAL" clId="{4C89AD2D-B60A-479F-9F95-9D423A06FAEA}" dt="2024-06-14T18:23:34.260" v="6665"/>
        <pc:sldMkLst>
          <pc:docMk/>
          <pc:sldMk cId="2750337227" sldId="950"/>
        </pc:sldMkLst>
        <pc:spChg chg="add mod">
          <ac:chgData name="Andreas Koksrud" userId="9d9beba6-c052-407a-8599-c781a677a996" providerId="ADAL" clId="{4C89AD2D-B60A-479F-9F95-9D423A06FAEA}" dt="2024-06-14T18:23:34.260" v="6665"/>
          <ac:spMkLst>
            <pc:docMk/>
            <pc:sldMk cId="2750337227" sldId="950"/>
            <ac:spMk id="3" creationId="{A902EC83-1181-E459-8E83-A43E69825F15}"/>
          </ac:spMkLst>
        </pc:spChg>
        <pc:spChg chg="add mod">
          <ac:chgData name="Andreas Koksrud" userId="9d9beba6-c052-407a-8599-c781a677a996" providerId="ADAL" clId="{4C89AD2D-B60A-479F-9F95-9D423A06FAEA}" dt="2024-06-14T18:23:34.260" v="6665"/>
          <ac:spMkLst>
            <pc:docMk/>
            <pc:sldMk cId="2750337227" sldId="950"/>
            <ac:spMk id="4" creationId="{5AB85F1B-36EA-6EA1-C9AB-7C8698B57DCD}"/>
          </ac:spMkLst>
        </pc:spChg>
      </pc:sldChg>
      <pc:sldChg chg="addSp modSp add">
        <pc:chgData name="Andreas Koksrud" userId="9d9beba6-c052-407a-8599-c781a677a996" providerId="ADAL" clId="{4C89AD2D-B60A-479F-9F95-9D423A06FAEA}" dt="2024-06-14T18:23:37.433" v="6666"/>
        <pc:sldMkLst>
          <pc:docMk/>
          <pc:sldMk cId="1760940084" sldId="951"/>
        </pc:sldMkLst>
        <pc:spChg chg="add mod">
          <ac:chgData name="Andreas Koksrud" userId="9d9beba6-c052-407a-8599-c781a677a996" providerId="ADAL" clId="{4C89AD2D-B60A-479F-9F95-9D423A06FAEA}" dt="2024-06-14T18:23:37.433" v="6666"/>
          <ac:spMkLst>
            <pc:docMk/>
            <pc:sldMk cId="1760940084" sldId="951"/>
            <ac:spMk id="2" creationId="{913A5A6F-61E9-F718-DA1D-7D93CC8AD998}"/>
          </ac:spMkLst>
        </pc:spChg>
        <pc:spChg chg="add mod">
          <ac:chgData name="Andreas Koksrud" userId="9d9beba6-c052-407a-8599-c781a677a996" providerId="ADAL" clId="{4C89AD2D-B60A-479F-9F95-9D423A06FAEA}" dt="2024-06-14T18:23:37.433" v="6666"/>
          <ac:spMkLst>
            <pc:docMk/>
            <pc:sldMk cId="1760940084" sldId="951"/>
            <ac:spMk id="5" creationId="{D11CBD96-12BB-08CF-B4C1-F5C3B38F8998}"/>
          </ac:spMkLst>
        </pc:spChg>
      </pc:sldChg>
      <pc:sldChg chg="addSp modSp add">
        <pc:chgData name="Andreas Koksrud" userId="9d9beba6-c052-407a-8599-c781a677a996" providerId="ADAL" clId="{4C89AD2D-B60A-479F-9F95-9D423A06FAEA}" dt="2024-06-14T18:23:39.639" v="6667"/>
        <pc:sldMkLst>
          <pc:docMk/>
          <pc:sldMk cId="3149545615" sldId="952"/>
        </pc:sldMkLst>
        <pc:spChg chg="add mod">
          <ac:chgData name="Andreas Koksrud" userId="9d9beba6-c052-407a-8599-c781a677a996" providerId="ADAL" clId="{4C89AD2D-B60A-479F-9F95-9D423A06FAEA}" dt="2024-06-14T18:23:39.639" v="6667"/>
          <ac:spMkLst>
            <pc:docMk/>
            <pc:sldMk cId="3149545615" sldId="952"/>
            <ac:spMk id="2" creationId="{C9C8F01D-EE8D-B612-99FA-147FAD8F88CE}"/>
          </ac:spMkLst>
        </pc:spChg>
        <pc:spChg chg="add mod">
          <ac:chgData name="Andreas Koksrud" userId="9d9beba6-c052-407a-8599-c781a677a996" providerId="ADAL" clId="{4C89AD2D-B60A-479F-9F95-9D423A06FAEA}" dt="2024-06-14T18:23:39.639" v="6667"/>
          <ac:spMkLst>
            <pc:docMk/>
            <pc:sldMk cId="3149545615" sldId="952"/>
            <ac:spMk id="7" creationId="{2EC2B93E-8F05-7461-8E4E-50D055129B8C}"/>
          </ac:spMkLst>
        </pc:spChg>
      </pc:sldChg>
      <pc:sldChg chg="addSp modSp add">
        <pc:chgData name="Andreas Koksrud" userId="9d9beba6-c052-407a-8599-c781a677a996" providerId="ADAL" clId="{4C89AD2D-B60A-479F-9F95-9D423A06FAEA}" dt="2024-06-14T18:23:44.192" v="6668"/>
        <pc:sldMkLst>
          <pc:docMk/>
          <pc:sldMk cId="1639579349" sldId="953"/>
        </pc:sldMkLst>
        <pc:spChg chg="add mod">
          <ac:chgData name="Andreas Koksrud" userId="9d9beba6-c052-407a-8599-c781a677a996" providerId="ADAL" clId="{4C89AD2D-B60A-479F-9F95-9D423A06FAEA}" dt="2024-06-14T18:23:44.192" v="6668"/>
          <ac:spMkLst>
            <pc:docMk/>
            <pc:sldMk cId="1639579349" sldId="953"/>
            <ac:spMk id="2" creationId="{0E94FAC2-FC4A-96FF-8B0D-64742AD58342}"/>
          </ac:spMkLst>
        </pc:spChg>
        <pc:spChg chg="add mod">
          <ac:chgData name="Andreas Koksrud" userId="9d9beba6-c052-407a-8599-c781a677a996" providerId="ADAL" clId="{4C89AD2D-B60A-479F-9F95-9D423A06FAEA}" dt="2024-06-14T18:23:44.192" v="6668"/>
          <ac:spMkLst>
            <pc:docMk/>
            <pc:sldMk cId="1639579349" sldId="953"/>
            <ac:spMk id="5" creationId="{203565F2-A241-F539-AE13-C8512BA23C15}"/>
          </ac:spMkLst>
        </pc:spChg>
      </pc:sldChg>
      <pc:sldChg chg="addSp modSp add setBg">
        <pc:chgData name="Andreas Koksrud" userId="9d9beba6-c052-407a-8599-c781a677a996" providerId="ADAL" clId="{4C89AD2D-B60A-479F-9F95-9D423A06FAEA}" dt="2024-06-14T18:23:46.824" v="6669"/>
        <pc:sldMkLst>
          <pc:docMk/>
          <pc:sldMk cId="621067258" sldId="954"/>
        </pc:sldMkLst>
        <pc:spChg chg="add mod">
          <ac:chgData name="Andreas Koksrud" userId="9d9beba6-c052-407a-8599-c781a677a996" providerId="ADAL" clId="{4C89AD2D-B60A-479F-9F95-9D423A06FAEA}" dt="2024-06-14T18:23:46.824" v="6669"/>
          <ac:spMkLst>
            <pc:docMk/>
            <pc:sldMk cId="621067258" sldId="954"/>
            <ac:spMk id="2" creationId="{4064B696-41FB-7407-18EC-D1F31C4595FD}"/>
          </ac:spMkLst>
        </pc:spChg>
        <pc:spChg chg="add mod">
          <ac:chgData name="Andreas Koksrud" userId="9d9beba6-c052-407a-8599-c781a677a996" providerId="ADAL" clId="{4C89AD2D-B60A-479F-9F95-9D423A06FAEA}" dt="2024-06-14T18:23:46.824" v="6669"/>
          <ac:spMkLst>
            <pc:docMk/>
            <pc:sldMk cId="621067258" sldId="954"/>
            <ac:spMk id="3" creationId="{CB2B9C7C-D0E0-7856-6CE2-E610803AC57A}"/>
          </ac:spMkLst>
        </pc:spChg>
      </pc:sldChg>
      <pc:sldChg chg="addSp modSp add mod">
        <pc:chgData name="Andreas Koksrud" userId="9d9beba6-c052-407a-8599-c781a677a996" providerId="ADAL" clId="{4C89AD2D-B60A-479F-9F95-9D423A06FAEA}" dt="2024-06-14T18:24:04.204" v="6683" actId="20577"/>
        <pc:sldMkLst>
          <pc:docMk/>
          <pc:sldMk cId="900096217" sldId="955"/>
        </pc:sldMkLst>
        <pc:spChg chg="add mod">
          <ac:chgData name="Andreas Koksrud" userId="9d9beba6-c052-407a-8599-c781a677a996" providerId="ADAL" clId="{4C89AD2D-B60A-479F-9F95-9D423A06FAEA}" dt="2024-06-14T18:23:59.091" v="6677"/>
          <ac:spMkLst>
            <pc:docMk/>
            <pc:sldMk cId="900096217" sldId="955"/>
            <ac:spMk id="3" creationId="{A96FD00A-64BA-F461-517E-4AC6E9D83052}"/>
          </ac:spMkLst>
        </pc:spChg>
        <pc:spChg chg="add mod">
          <ac:chgData name="Andreas Koksrud" userId="9d9beba6-c052-407a-8599-c781a677a996" providerId="ADAL" clId="{4C89AD2D-B60A-479F-9F95-9D423A06FAEA}" dt="2024-06-14T18:24:04.204" v="6683" actId="20577"/>
          <ac:spMkLst>
            <pc:docMk/>
            <pc:sldMk cId="900096217" sldId="955"/>
            <ac:spMk id="5" creationId="{44123601-5542-285D-2F12-E1CAC6FB9891}"/>
          </ac:spMkLst>
        </pc:spChg>
      </pc:sldChg>
      <pc:sldChg chg="addSp delSp modSp add del mod">
        <pc:chgData name="Andreas Koksrud" userId="9d9beba6-c052-407a-8599-c781a677a996" providerId="ADAL" clId="{4C89AD2D-B60A-479F-9F95-9D423A06FAEA}" dt="2024-07-01T18:56:27.681" v="16966" actId="47"/>
        <pc:sldMkLst>
          <pc:docMk/>
          <pc:sldMk cId="710612878" sldId="956"/>
        </pc:sldMkLst>
        <pc:spChg chg="add mod">
          <ac:chgData name="Andreas Koksrud" userId="9d9beba6-c052-407a-8599-c781a677a996" providerId="ADAL" clId="{4C89AD2D-B60A-479F-9F95-9D423A06FAEA}" dt="2024-06-14T18:15:01.655" v="6051"/>
          <ac:spMkLst>
            <pc:docMk/>
            <pc:sldMk cId="710612878" sldId="956"/>
            <ac:spMk id="3" creationId="{FA843765-07C8-3AC7-60CB-8B0176C87519}"/>
          </ac:spMkLst>
        </pc:spChg>
        <pc:spChg chg="add mod">
          <ac:chgData name="Andreas Koksrud" userId="9d9beba6-c052-407a-8599-c781a677a996" providerId="ADAL" clId="{4C89AD2D-B60A-479F-9F95-9D423A06FAEA}" dt="2024-06-14T18:15:01.655" v="6051"/>
          <ac:spMkLst>
            <pc:docMk/>
            <pc:sldMk cId="710612878" sldId="956"/>
            <ac:spMk id="5" creationId="{4332C754-181F-671F-D83E-5644260EEDBF}"/>
          </ac:spMkLst>
        </pc:spChg>
        <pc:spChg chg="del">
          <ac:chgData name="Andreas Koksrud" userId="9d9beba6-c052-407a-8599-c781a677a996" providerId="ADAL" clId="{4C89AD2D-B60A-479F-9F95-9D423A06FAEA}" dt="2024-06-11T10:59:26.035" v="4554" actId="478"/>
          <ac:spMkLst>
            <pc:docMk/>
            <pc:sldMk cId="710612878" sldId="956"/>
            <ac:spMk id="10" creationId="{54FB830F-DBF4-1B20-3C76-0E40DC07965B}"/>
          </ac:spMkLst>
        </pc:spChg>
        <pc:spChg chg="del mod">
          <ac:chgData name="Andreas Koksrud" userId="9d9beba6-c052-407a-8599-c781a677a996" providerId="ADAL" clId="{4C89AD2D-B60A-479F-9F95-9D423A06FAEA}" dt="2024-06-11T10:59:22.861" v="4553" actId="478"/>
          <ac:spMkLst>
            <pc:docMk/>
            <pc:sldMk cId="710612878" sldId="956"/>
            <ac:spMk id="13" creationId="{252FE080-F115-3517-B2CA-BD200A8AADA8}"/>
          </ac:spMkLst>
        </pc:spChg>
        <pc:spChg chg="del">
          <ac:chgData name="Andreas Koksrud" userId="9d9beba6-c052-407a-8599-c781a677a996" providerId="ADAL" clId="{4C89AD2D-B60A-479F-9F95-9D423A06FAEA}" dt="2024-06-11T10:59:30.350" v="4556" actId="478"/>
          <ac:spMkLst>
            <pc:docMk/>
            <pc:sldMk cId="710612878" sldId="956"/>
            <ac:spMk id="18" creationId="{689B3815-DD1B-BFC6-4AC3-949A67D41B7D}"/>
          </ac:spMkLst>
        </pc:spChg>
        <pc:picChg chg="add mod">
          <ac:chgData name="Andreas Koksrud" userId="9d9beba6-c052-407a-8599-c781a677a996" providerId="ADAL" clId="{4C89AD2D-B60A-479F-9F95-9D423A06FAEA}" dt="2024-06-11T11:02:59.743" v="4576" actId="1076"/>
          <ac:picMkLst>
            <pc:docMk/>
            <pc:sldMk cId="710612878" sldId="956"/>
            <ac:picMk id="4" creationId="{1DCEC257-88FC-30D6-F99E-2119FFE8D009}"/>
          </ac:picMkLst>
        </pc:picChg>
        <pc:picChg chg="add mod ord">
          <ac:chgData name="Andreas Koksrud" userId="9d9beba6-c052-407a-8599-c781a677a996" providerId="ADAL" clId="{4C89AD2D-B60A-479F-9F95-9D423A06FAEA}" dt="2024-06-11T11:00:39.971" v="4567" actId="1076"/>
          <ac:picMkLst>
            <pc:docMk/>
            <pc:sldMk cId="710612878" sldId="956"/>
            <ac:picMk id="6" creationId="{D8EC1C5A-9B95-C332-83FA-6AC87921E54D}"/>
          </ac:picMkLst>
        </pc:picChg>
        <pc:picChg chg="add mod">
          <ac:chgData name="Andreas Koksrud" userId="9d9beba6-c052-407a-8599-c781a677a996" providerId="ADAL" clId="{4C89AD2D-B60A-479F-9F95-9D423A06FAEA}" dt="2024-06-11T11:00:38.357" v="4566" actId="1076"/>
          <ac:picMkLst>
            <pc:docMk/>
            <pc:sldMk cId="710612878" sldId="956"/>
            <ac:picMk id="8" creationId="{73D8CAE5-5322-FE3D-6DB6-BED3FA3D0623}"/>
          </ac:picMkLst>
        </pc:picChg>
        <pc:picChg chg="del">
          <ac:chgData name="Andreas Koksrud" userId="9d9beba6-c052-407a-8599-c781a677a996" providerId="ADAL" clId="{4C89AD2D-B60A-479F-9F95-9D423A06FAEA}" dt="2024-06-11T10:59:21.280" v="4551" actId="478"/>
          <ac:picMkLst>
            <pc:docMk/>
            <pc:sldMk cId="710612878" sldId="956"/>
            <ac:picMk id="9" creationId="{E632C49C-0402-44E0-7A4D-52ABC0883461}"/>
          </ac:picMkLst>
        </pc:picChg>
        <pc:picChg chg="add mod">
          <ac:chgData name="Andreas Koksrud" userId="9d9beba6-c052-407a-8599-c781a677a996" providerId="ADAL" clId="{4C89AD2D-B60A-479F-9F95-9D423A06FAEA}" dt="2024-06-11T11:01:29.533" v="4571" actId="1076"/>
          <ac:picMkLst>
            <pc:docMk/>
            <pc:sldMk cId="710612878" sldId="956"/>
            <ac:picMk id="17" creationId="{AB830461-A165-DC8B-EB8F-B34C5F230467}"/>
          </ac:picMkLst>
        </pc:picChg>
        <pc:picChg chg="add del mod ord">
          <ac:chgData name="Andreas Koksrud" userId="9d9beba6-c052-407a-8599-c781a677a996" providerId="ADAL" clId="{4C89AD2D-B60A-479F-9F95-9D423A06FAEA}" dt="2024-06-11T11:03:42.181" v="4581" actId="478"/>
          <ac:picMkLst>
            <pc:docMk/>
            <pc:sldMk cId="710612878" sldId="956"/>
            <ac:picMk id="21" creationId="{8F8B04AE-98CC-8B5B-705C-231D4DDC65D9}"/>
          </ac:picMkLst>
        </pc:picChg>
        <pc:picChg chg="add del">
          <ac:chgData name="Andreas Koksrud" userId="9d9beba6-c052-407a-8599-c781a677a996" providerId="ADAL" clId="{4C89AD2D-B60A-479F-9F95-9D423A06FAEA}" dt="2024-06-11T11:03:43.882" v="4582" actId="478"/>
          <ac:picMkLst>
            <pc:docMk/>
            <pc:sldMk cId="710612878" sldId="956"/>
            <ac:picMk id="25" creationId="{2E9961A5-D98B-97AA-81B7-63238C454A76}"/>
          </ac:picMkLst>
        </pc:picChg>
        <pc:picChg chg="add mod ord">
          <ac:chgData name="Andreas Koksrud" userId="9d9beba6-c052-407a-8599-c781a677a996" providerId="ADAL" clId="{4C89AD2D-B60A-479F-9F95-9D423A06FAEA}" dt="2024-06-11T11:05:18.407" v="4590" actId="1076"/>
          <ac:picMkLst>
            <pc:docMk/>
            <pc:sldMk cId="710612878" sldId="956"/>
            <ac:picMk id="27" creationId="{2DAB582B-A889-29AF-1981-95843A34F32D}"/>
          </ac:picMkLst>
        </pc:picChg>
        <pc:picChg chg="add mod">
          <ac:chgData name="Andreas Koksrud" userId="9d9beba6-c052-407a-8599-c781a677a996" providerId="ADAL" clId="{4C89AD2D-B60A-479F-9F95-9D423A06FAEA}" dt="2024-06-11T11:05:21.019" v="4591" actId="1076"/>
          <ac:picMkLst>
            <pc:docMk/>
            <pc:sldMk cId="710612878" sldId="956"/>
            <ac:picMk id="30" creationId="{FD70291B-819F-91FE-EA32-8D57A4F4BDD0}"/>
          </ac:picMkLst>
        </pc:picChg>
        <pc:cxnChg chg="mod ord">
          <ac:chgData name="Andreas Koksrud" userId="9d9beba6-c052-407a-8599-c781a677a996" providerId="ADAL" clId="{4C89AD2D-B60A-479F-9F95-9D423A06FAEA}" dt="2024-06-11T11:05:18.407" v="4590" actId="1076"/>
          <ac:cxnSpMkLst>
            <pc:docMk/>
            <pc:sldMk cId="710612878" sldId="956"/>
            <ac:cxnSpMk id="12" creationId="{9B6E8DAF-67C9-ED70-3B04-3C8637A4A1DF}"/>
          </ac:cxnSpMkLst>
        </pc:cxnChg>
        <pc:cxnChg chg="mod">
          <ac:chgData name="Andreas Koksrud" userId="9d9beba6-c052-407a-8599-c781a677a996" providerId="ADAL" clId="{4C89AD2D-B60A-479F-9F95-9D423A06FAEA}" dt="2024-06-11T11:00:45.805" v="4569" actId="14100"/>
          <ac:cxnSpMkLst>
            <pc:docMk/>
            <pc:sldMk cId="710612878" sldId="956"/>
            <ac:cxnSpMk id="14" creationId="{DBF7F714-869C-033E-BBE2-33225E14A83C}"/>
          </ac:cxnSpMkLst>
        </pc:cxnChg>
        <pc:cxnChg chg="del">
          <ac:chgData name="Andreas Koksrud" userId="9d9beba6-c052-407a-8599-c781a677a996" providerId="ADAL" clId="{4C89AD2D-B60A-479F-9F95-9D423A06FAEA}" dt="2024-06-11T10:59:30.350" v="4556" actId="478"/>
          <ac:cxnSpMkLst>
            <pc:docMk/>
            <pc:sldMk cId="710612878" sldId="956"/>
            <ac:cxnSpMk id="19" creationId="{9C699369-623A-3E79-0C3E-04851F5A9734}"/>
          </ac:cxnSpMkLst>
        </pc:cxnChg>
      </pc:sldChg>
      <pc:sldChg chg="addSp delSp modSp add mod">
        <pc:chgData name="Andreas Koksrud" userId="9d9beba6-c052-407a-8599-c781a677a996" providerId="ADAL" clId="{4C89AD2D-B60A-479F-9F95-9D423A06FAEA}" dt="2024-08-04T15:50:03.536" v="36063" actId="790"/>
        <pc:sldMkLst>
          <pc:docMk/>
          <pc:sldMk cId="3891081161" sldId="957"/>
        </pc:sldMkLst>
        <pc:spChg chg="add mod">
          <ac:chgData name="Andreas Koksrud" userId="9d9beba6-c052-407a-8599-c781a677a996" providerId="ADAL" clId="{4C89AD2D-B60A-479F-9F95-9D423A06FAEA}" dt="2024-06-14T15:02:35.815" v="5426" actId="20577"/>
          <ac:spMkLst>
            <pc:docMk/>
            <pc:sldMk cId="3891081161" sldId="957"/>
            <ac:spMk id="2" creationId="{092F375E-88F1-2491-C4B4-4FFB2575B3FC}"/>
          </ac:spMkLst>
        </pc:spChg>
        <pc:spChg chg="add mod">
          <ac:chgData name="Andreas Koksrud" userId="9d9beba6-c052-407a-8599-c781a677a996" providerId="ADAL" clId="{4C89AD2D-B60A-479F-9F95-9D423A06FAEA}" dt="2024-08-04T15:50:03.536" v="36063" actId="790"/>
          <ac:spMkLst>
            <pc:docMk/>
            <pc:sldMk cId="3891081161" sldId="957"/>
            <ac:spMk id="3" creationId="{F59EEECA-109D-5388-A048-2DDBD1869174}"/>
          </ac:spMkLst>
        </pc:spChg>
        <pc:spChg chg="add del mod">
          <ac:chgData name="Andreas Koksrud" userId="9d9beba6-c052-407a-8599-c781a677a996" providerId="ADAL" clId="{4C89AD2D-B60A-479F-9F95-9D423A06FAEA}" dt="2024-06-17T18:36:30.918" v="11282" actId="478"/>
          <ac:spMkLst>
            <pc:docMk/>
            <pc:sldMk cId="3891081161" sldId="957"/>
            <ac:spMk id="4" creationId="{0114B071-0FD4-F7BB-E6D7-8CBCBBAFA715}"/>
          </ac:spMkLst>
        </pc:spChg>
        <pc:spChg chg="add mod">
          <ac:chgData name="Andreas Koksrud" userId="9d9beba6-c052-407a-8599-c781a677a996" providerId="ADAL" clId="{4C89AD2D-B60A-479F-9F95-9D423A06FAEA}" dt="2024-08-03T09:39:35.855" v="35408" actId="1076"/>
          <ac:spMkLst>
            <pc:docMk/>
            <pc:sldMk cId="3891081161" sldId="957"/>
            <ac:spMk id="4" creationId="{8404ECDC-CA8F-CF03-541A-F191CC9A3ABD}"/>
          </ac:spMkLst>
        </pc:spChg>
        <pc:spChg chg="add del mod">
          <ac:chgData name="Andreas Koksrud" userId="9d9beba6-c052-407a-8599-c781a677a996" providerId="ADAL" clId="{4C89AD2D-B60A-479F-9F95-9D423A06FAEA}" dt="2024-06-14T17:38:23.152" v="5477" actId="478"/>
          <ac:spMkLst>
            <pc:docMk/>
            <pc:sldMk cId="3891081161" sldId="957"/>
            <ac:spMk id="4" creationId="{983E76E7-A707-9589-938A-3A5E56DFB3F6}"/>
          </ac:spMkLst>
        </pc:spChg>
        <pc:spChg chg="add mod">
          <ac:chgData name="Andreas Koksrud" userId="9d9beba6-c052-407a-8599-c781a677a996" providerId="ADAL" clId="{4C89AD2D-B60A-479F-9F95-9D423A06FAEA}" dt="2024-08-03T09:39:50.108" v="35438" actId="20577"/>
          <ac:spMkLst>
            <pc:docMk/>
            <pc:sldMk cId="3891081161" sldId="957"/>
            <ac:spMk id="5" creationId="{A9096DD0-6AF2-620C-D74F-665FE2D6FDA2}"/>
          </ac:spMkLst>
        </pc:spChg>
        <pc:spChg chg="add mod">
          <ac:chgData name="Andreas Koksrud" userId="9d9beba6-c052-407a-8599-c781a677a996" providerId="ADAL" clId="{4C89AD2D-B60A-479F-9F95-9D423A06FAEA}" dt="2024-06-22T19:52:52.587" v="11529" actId="20577"/>
          <ac:spMkLst>
            <pc:docMk/>
            <pc:sldMk cId="3891081161" sldId="957"/>
            <ac:spMk id="37" creationId="{95B27A29-FE90-9A04-68D9-F0B8445DA3A2}"/>
          </ac:spMkLst>
        </pc:spChg>
        <pc:spChg chg="add mod">
          <ac:chgData name="Andreas Koksrud" userId="9d9beba6-c052-407a-8599-c781a677a996" providerId="ADAL" clId="{4C89AD2D-B60A-479F-9F95-9D423A06FAEA}" dt="2024-07-02T15:21:21.219" v="18750" actId="6549"/>
          <ac:spMkLst>
            <pc:docMk/>
            <pc:sldMk cId="3891081161" sldId="957"/>
            <ac:spMk id="38" creationId="{441691CC-9FA7-3018-1713-2E8E242F570C}"/>
          </ac:spMkLst>
        </pc:spChg>
        <pc:spChg chg="add mod">
          <ac:chgData name="Andreas Koksrud" userId="9d9beba6-c052-407a-8599-c781a677a996" providerId="ADAL" clId="{4C89AD2D-B60A-479F-9F95-9D423A06FAEA}" dt="2024-06-14T18:14:06.310" v="6017"/>
          <ac:spMkLst>
            <pc:docMk/>
            <pc:sldMk cId="3891081161" sldId="957"/>
            <ac:spMk id="46" creationId="{4E062DF5-099B-D535-7830-ECF433AE23F5}"/>
          </ac:spMkLst>
        </pc:spChg>
        <pc:spChg chg="add mod">
          <ac:chgData name="Andreas Koksrud" userId="9d9beba6-c052-407a-8599-c781a677a996" providerId="ADAL" clId="{4C89AD2D-B60A-479F-9F95-9D423A06FAEA}" dt="2024-06-14T18:14:06.310" v="6017"/>
          <ac:spMkLst>
            <pc:docMk/>
            <pc:sldMk cId="3891081161" sldId="957"/>
            <ac:spMk id="47" creationId="{713F7C4B-5CF6-CD54-CC64-EEF0747F9838}"/>
          </ac:spMkLst>
        </pc:spChg>
        <pc:spChg chg="del mod">
          <ac:chgData name="Andreas Koksrud" userId="9d9beba6-c052-407a-8599-c781a677a996" providerId="ADAL" clId="{4C89AD2D-B60A-479F-9F95-9D423A06FAEA}" dt="2024-06-17T18:36:27.681" v="11281" actId="478"/>
          <ac:spMkLst>
            <pc:docMk/>
            <pc:sldMk cId="3891081161" sldId="957"/>
            <ac:spMk id="180" creationId="{00000000-0000-0000-0000-000000000000}"/>
          </ac:spMkLst>
        </pc:spChg>
        <pc:spChg chg="del">
          <ac:chgData name="Andreas Koksrud" userId="9d9beba6-c052-407a-8599-c781a677a996" providerId="ADAL" clId="{4C89AD2D-B60A-479F-9F95-9D423A06FAEA}" dt="2024-06-14T15:02:40.040" v="5427" actId="478"/>
          <ac:spMkLst>
            <pc:docMk/>
            <pc:sldMk cId="3891081161" sldId="957"/>
            <ac:spMk id="181" creationId="{00000000-0000-0000-0000-000000000000}"/>
          </ac:spMkLst>
        </pc:spChg>
        <pc:picChg chg="add del mod">
          <ac:chgData name="Andreas Koksrud" userId="9d9beba6-c052-407a-8599-c781a677a996" providerId="ADAL" clId="{4C89AD2D-B60A-479F-9F95-9D423A06FAEA}" dt="2024-06-14T17:47:43.939" v="5743" actId="478"/>
          <ac:picMkLst>
            <pc:docMk/>
            <pc:sldMk cId="3891081161" sldId="957"/>
            <ac:picMk id="6" creationId="{91E6156A-A563-E619-D1F6-BD5412E01740}"/>
          </ac:picMkLst>
        </pc:picChg>
        <pc:picChg chg="del">
          <ac:chgData name="Andreas Koksrud" userId="9d9beba6-c052-407a-8599-c781a677a996" providerId="ADAL" clId="{4C89AD2D-B60A-479F-9F95-9D423A06FAEA}" dt="2024-06-14T15:02:46.614" v="5429" actId="478"/>
          <ac:picMkLst>
            <pc:docMk/>
            <pc:sldMk cId="3891081161" sldId="957"/>
            <ac:picMk id="7" creationId="{20DA3B42-7D79-4A47-C780-29C37E46A4F0}"/>
          </ac:picMkLst>
        </pc:picChg>
        <pc:picChg chg="del">
          <ac:chgData name="Andreas Koksrud" userId="9d9beba6-c052-407a-8599-c781a677a996" providerId="ADAL" clId="{4C89AD2D-B60A-479F-9F95-9D423A06FAEA}" dt="2024-06-14T15:02:47.410" v="5430" actId="478"/>
          <ac:picMkLst>
            <pc:docMk/>
            <pc:sldMk cId="3891081161" sldId="957"/>
            <ac:picMk id="9" creationId="{7A5B6202-2110-4267-8196-A3160A499FA3}"/>
          </ac:picMkLst>
        </pc:picChg>
        <pc:picChg chg="add del mod">
          <ac:chgData name="Andreas Koksrud" userId="9d9beba6-c052-407a-8599-c781a677a996" providerId="ADAL" clId="{4C89AD2D-B60A-479F-9F95-9D423A06FAEA}" dt="2024-06-14T17:47:49.384" v="5744" actId="478"/>
          <ac:picMkLst>
            <pc:docMk/>
            <pc:sldMk cId="3891081161" sldId="957"/>
            <ac:picMk id="10" creationId="{FB701CB5-6D02-D8B1-E5FE-0166B7CB3753}"/>
          </ac:picMkLst>
        </pc:picChg>
        <pc:picChg chg="add mod modCrop">
          <ac:chgData name="Andreas Koksrud" userId="9d9beba6-c052-407a-8599-c781a677a996" providerId="ADAL" clId="{4C89AD2D-B60A-479F-9F95-9D423A06FAEA}" dt="2024-06-14T17:48:49.353" v="5753" actId="732"/>
          <ac:picMkLst>
            <pc:docMk/>
            <pc:sldMk cId="3891081161" sldId="957"/>
            <ac:picMk id="12" creationId="{31065A3F-005F-8170-27F1-D666F665FD11}"/>
          </ac:picMkLst>
        </pc:picChg>
        <pc:picChg chg="add del mod">
          <ac:chgData name="Andreas Koksrud" userId="9d9beba6-c052-407a-8599-c781a677a996" providerId="ADAL" clId="{4C89AD2D-B60A-479F-9F95-9D423A06FAEA}" dt="2024-06-14T15:07:42.325" v="5439" actId="478"/>
          <ac:picMkLst>
            <pc:docMk/>
            <pc:sldMk cId="3891081161" sldId="957"/>
            <ac:picMk id="14" creationId="{3A741D50-93B8-C125-6D01-774F764B8E15}"/>
          </ac:picMkLst>
        </pc:picChg>
        <pc:picChg chg="add del mod">
          <ac:chgData name="Andreas Koksrud" userId="9d9beba6-c052-407a-8599-c781a677a996" providerId="ADAL" clId="{4C89AD2D-B60A-479F-9F95-9D423A06FAEA}" dt="2024-06-14T15:57:26.929" v="5450" actId="478"/>
          <ac:picMkLst>
            <pc:docMk/>
            <pc:sldMk cId="3891081161" sldId="957"/>
            <ac:picMk id="16" creationId="{33764427-72FC-8AD1-0948-6712CC1BAB7A}"/>
          </ac:picMkLst>
        </pc:picChg>
        <pc:picChg chg="add mod modCrop">
          <ac:chgData name="Andreas Koksrud" userId="9d9beba6-c052-407a-8599-c781a677a996" providerId="ADAL" clId="{4C89AD2D-B60A-479F-9F95-9D423A06FAEA}" dt="2024-06-14T17:50:25.562" v="5767" actId="1076"/>
          <ac:picMkLst>
            <pc:docMk/>
            <pc:sldMk cId="3891081161" sldId="957"/>
            <ac:picMk id="18" creationId="{4D11162B-F2ED-B950-F8DC-ABD52C197FBC}"/>
          </ac:picMkLst>
        </pc:picChg>
        <pc:picChg chg="add mod modCrop">
          <ac:chgData name="Andreas Koksrud" userId="9d9beba6-c052-407a-8599-c781a677a996" providerId="ADAL" clId="{4C89AD2D-B60A-479F-9F95-9D423A06FAEA}" dt="2024-06-14T17:49:45.742" v="5762" actId="1076"/>
          <ac:picMkLst>
            <pc:docMk/>
            <pc:sldMk cId="3891081161" sldId="957"/>
            <ac:picMk id="20" creationId="{03539320-1EA0-1DB6-6C9A-0584BD1224BF}"/>
          </ac:picMkLst>
        </pc:picChg>
        <pc:picChg chg="add del mod modCrop">
          <ac:chgData name="Andreas Koksrud" userId="9d9beba6-c052-407a-8599-c781a677a996" providerId="ADAL" clId="{4C89AD2D-B60A-479F-9F95-9D423A06FAEA}" dt="2024-06-14T17:40:53.643" v="5483" actId="478"/>
          <ac:picMkLst>
            <pc:docMk/>
            <pc:sldMk cId="3891081161" sldId="957"/>
            <ac:picMk id="22" creationId="{05D0B095-4AA2-E1A2-D6B4-ABD8928BF86D}"/>
          </ac:picMkLst>
        </pc:picChg>
        <pc:picChg chg="add del mod">
          <ac:chgData name="Andreas Koksrud" userId="9d9beba6-c052-407a-8599-c781a677a996" providerId="ADAL" clId="{4C89AD2D-B60A-479F-9F95-9D423A06FAEA}" dt="2024-06-14T17:37:10.743" v="5469" actId="478"/>
          <ac:picMkLst>
            <pc:docMk/>
            <pc:sldMk cId="3891081161" sldId="957"/>
            <ac:picMk id="24" creationId="{628C12D4-F8F5-4F69-4613-57E76960BD78}"/>
          </ac:picMkLst>
        </pc:picChg>
        <pc:picChg chg="add del mod">
          <ac:chgData name="Andreas Koksrud" userId="9d9beba6-c052-407a-8599-c781a677a996" providerId="ADAL" clId="{4C89AD2D-B60A-479F-9F95-9D423A06FAEA}" dt="2024-06-14T17:37:22.674" v="5473" actId="478"/>
          <ac:picMkLst>
            <pc:docMk/>
            <pc:sldMk cId="3891081161" sldId="957"/>
            <ac:picMk id="26" creationId="{BE16B5F1-00E9-B899-9F42-5A67BF733C78}"/>
          </ac:picMkLst>
        </pc:picChg>
        <pc:picChg chg="add del mod">
          <ac:chgData name="Andreas Koksrud" userId="9d9beba6-c052-407a-8599-c781a677a996" providerId="ADAL" clId="{4C89AD2D-B60A-479F-9F95-9D423A06FAEA}" dt="2024-06-14T17:40:52.787" v="5482" actId="478"/>
          <ac:picMkLst>
            <pc:docMk/>
            <pc:sldMk cId="3891081161" sldId="957"/>
            <ac:picMk id="28" creationId="{B632A37E-F81D-4878-889C-A48B0963D873}"/>
          </ac:picMkLst>
        </pc:picChg>
        <pc:picChg chg="add del mod">
          <ac:chgData name="Andreas Koksrud" userId="9d9beba6-c052-407a-8599-c781a677a996" providerId="ADAL" clId="{4C89AD2D-B60A-479F-9F95-9D423A06FAEA}" dt="2024-06-14T17:40:52.095" v="5481" actId="478"/>
          <ac:picMkLst>
            <pc:docMk/>
            <pc:sldMk cId="3891081161" sldId="957"/>
            <ac:picMk id="30" creationId="{D35AE1B2-F008-84E0-1E27-9F2890310000}"/>
          </ac:picMkLst>
        </pc:picChg>
        <pc:picChg chg="add mod">
          <ac:chgData name="Andreas Koksrud" userId="9d9beba6-c052-407a-8599-c781a677a996" providerId="ADAL" clId="{4C89AD2D-B60A-479F-9F95-9D423A06FAEA}" dt="2024-06-14T17:49:57.580" v="5763" actId="1076"/>
          <ac:picMkLst>
            <pc:docMk/>
            <pc:sldMk cId="3891081161" sldId="957"/>
            <ac:picMk id="32" creationId="{39EB8162-2F1B-8F63-D92A-75E086162C78}"/>
          </ac:picMkLst>
        </pc:picChg>
        <pc:picChg chg="add mod">
          <ac:chgData name="Andreas Koksrud" userId="9d9beba6-c052-407a-8599-c781a677a996" providerId="ADAL" clId="{4C89AD2D-B60A-479F-9F95-9D423A06FAEA}" dt="2024-08-03T09:39:45.486" v="35428" actId="1035"/>
          <ac:picMkLst>
            <pc:docMk/>
            <pc:sldMk cId="3891081161" sldId="957"/>
            <ac:picMk id="34" creationId="{A2F951E7-CAE4-6880-14FD-E358DE19C974}"/>
          </ac:picMkLst>
        </pc:picChg>
        <pc:picChg chg="add mod">
          <ac:chgData name="Andreas Koksrud" userId="9d9beba6-c052-407a-8599-c781a677a996" providerId="ADAL" clId="{4C89AD2D-B60A-479F-9F95-9D423A06FAEA}" dt="2024-06-14T17:49:03.487" v="5754" actId="1076"/>
          <ac:picMkLst>
            <pc:docMk/>
            <pc:sldMk cId="3891081161" sldId="957"/>
            <ac:picMk id="36" creationId="{DEFE8EC0-B755-072C-D4C0-686A131808ED}"/>
          </ac:picMkLst>
        </pc:picChg>
        <pc:picChg chg="add mod modCrop">
          <ac:chgData name="Andreas Koksrud" userId="9d9beba6-c052-407a-8599-c781a677a996" providerId="ADAL" clId="{4C89AD2D-B60A-479F-9F95-9D423A06FAEA}" dt="2024-06-14T17:48:07.039" v="5748" actId="732"/>
          <ac:picMkLst>
            <pc:docMk/>
            <pc:sldMk cId="3891081161" sldId="957"/>
            <ac:picMk id="41" creationId="{997F2965-D0D8-838D-B577-BC557588CDB0}"/>
          </ac:picMkLst>
        </pc:picChg>
        <pc:cxnChg chg="add mod ord">
          <ac:chgData name="Andreas Koksrud" userId="9d9beba6-c052-407a-8599-c781a677a996" providerId="ADAL" clId="{4C89AD2D-B60A-479F-9F95-9D423A06FAEA}" dt="2024-06-14T17:49:26.818" v="5759" actId="14100"/>
          <ac:cxnSpMkLst>
            <pc:docMk/>
            <pc:sldMk cId="3891081161" sldId="957"/>
            <ac:cxnSpMk id="39" creationId="{6815ECF9-4EC7-69AF-79A8-251036CC0710}"/>
          </ac:cxnSpMkLst>
        </pc:cxnChg>
      </pc:sldChg>
      <pc:sldChg chg="addSp modSp add del mod">
        <pc:chgData name="Andreas Koksrud" userId="9d9beba6-c052-407a-8599-c781a677a996" providerId="ADAL" clId="{4C89AD2D-B60A-479F-9F95-9D423A06FAEA}" dt="2024-07-25T22:00:06.070" v="28206" actId="47"/>
        <pc:sldMkLst>
          <pc:docMk/>
          <pc:sldMk cId="4094782500" sldId="958"/>
        </pc:sldMkLst>
        <pc:spChg chg="add mod">
          <ac:chgData name="Andreas Koksrud" userId="9d9beba6-c052-407a-8599-c781a677a996" providerId="ADAL" clId="{4C89AD2D-B60A-479F-9F95-9D423A06FAEA}" dt="2024-06-15T12:42:35.334" v="7767" actId="6549"/>
          <ac:spMkLst>
            <pc:docMk/>
            <pc:sldMk cId="4094782500" sldId="958"/>
            <ac:spMk id="2" creationId="{A414C899-A3A3-2CE8-A35A-BA6863CFCAA5}"/>
          </ac:spMkLst>
        </pc:spChg>
        <pc:spChg chg="mod">
          <ac:chgData name="Andreas Koksrud" userId="9d9beba6-c052-407a-8599-c781a677a996" providerId="ADAL" clId="{4C89AD2D-B60A-479F-9F95-9D423A06FAEA}" dt="2024-07-25T21:43:16.972" v="27658" actId="20577"/>
          <ac:spMkLst>
            <pc:docMk/>
            <pc:sldMk cId="4094782500" sldId="958"/>
            <ac:spMk id="180" creationId="{00000000-0000-0000-0000-000000000000}"/>
          </ac:spMkLst>
        </pc:spChg>
        <pc:spChg chg="mod">
          <ac:chgData name="Andreas Koksrud" userId="9d9beba6-c052-407a-8599-c781a677a996" providerId="ADAL" clId="{4C89AD2D-B60A-479F-9F95-9D423A06FAEA}" dt="2024-06-15T12:42:31.527" v="7766" actId="20577"/>
          <ac:spMkLst>
            <pc:docMk/>
            <pc:sldMk cId="4094782500" sldId="958"/>
            <ac:spMk id="181" creationId="{00000000-0000-0000-0000-000000000000}"/>
          </ac:spMkLst>
        </pc:spChg>
      </pc:sldChg>
      <pc:sldChg chg="modSp add mod">
        <pc:chgData name="Andreas Koksrud" userId="9d9beba6-c052-407a-8599-c781a677a996" providerId="ADAL" clId="{4C89AD2D-B60A-479F-9F95-9D423A06FAEA}" dt="2024-07-27T10:51:42.146" v="30371" actId="6549"/>
        <pc:sldMkLst>
          <pc:docMk/>
          <pc:sldMk cId="2483814496" sldId="959"/>
        </pc:sldMkLst>
        <pc:spChg chg="mod">
          <ac:chgData name="Andreas Koksrud" userId="9d9beba6-c052-407a-8599-c781a677a996" providerId="ADAL" clId="{4C89AD2D-B60A-479F-9F95-9D423A06FAEA}" dt="2024-06-15T12:42:46.043" v="7780" actId="20577"/>
          <ac:spMkLst>
            <pc:docMk/>
            <pc:sldMk cId="2483814496" sldId="959"/>
            <ac:spMk id="180" creationId="{00000000-0000-0000-0000-000000000000}"/>
          </ac:spMkLst>
        </pc:spChg>
        <pc:spChg chg="mod">
          <ac:chgData name="Andreas Koksrud" userId="9d9beba6-c052-407a-8599-c781a677a996" providerId="ADAL" clId="{4C89AD2D-B60A-479F-9F95-9D423A06FAEA}" dt="2024-07-27T10:51:42.146" v="30371" actId="6549"/>
          <ac:spMkLst>
            <pc:docMk/>
            <pc:sldMk cId="2483814496" sldId="959"/>
            <ac:spMk id="181" creationId="{00000000-0000-0000-0000-000000000000}"/>
          </ac:spMkLst>
        </pc:spChg>
      </pc:sldChg>
      <pc:sldChg chg="addSp modSp add mod">
        <pc:chgData name="Andreas Koksrud" userId="9d9beba6-c052-407a-8599-c781a677a996" providerId="ADAL" clId="{4C89AD2D-B60A-479F-9F95-9D423A06FAEA}" dt="2024-07-31T19:21:07.984" v="31656" actId="6549"/>
        <pc:sldMkLst>
          <pc:docMk/>
          <pc:sldMk cId="1059178978" sldId="960"/>
        </pc:sldMkLst>
        <pc:spChg chg="mod">
          <ac:chgData name="Andreas Koksrud" userId="9d9beba6-c052-407a-8599-c781a677a996" providerId="ADAL" clId="{4C89AD2D-B60A-479F-9F95-9D423A06FAEA}" dt="2024-07-16T13:46:03.061" v="24624" actId="14100"/>
          <ac:spMkLst>
            <pc:docMk/>
            <pc:sldMk cId="1059178978" sldId="960"/>
            <ac:spMk id="2" creationId="{D2218BBC-5F79-26A8-11EB-A8418B65A000}"/>
          </ac:spMkLst>
        </pc:spChg>
        <pc:spChg chg="add mod">
          <ac:chgData name="Andreas Koksrud" userId="9d9beba6-c052-407a-8599-c781a677a996" providerId="ADAL" clId="{4C89AD2D-B60A-479F-9F95-9D423A06FAEA}" dt="2024-07-31T19:21:07.984" v="31656" actId="6549"/>
          <ac:spMkLst>
            <pc:docMk/>
            <pc:sldMk cId="1059178978" sldId="960"/>
            <ac:spMk id="3" creationId="{063297C5-9880-F6FD-7DBE-410ADC3232DE}"/>
          </ac:spMkLst>
        </pc:spChg>
        <pc:spChg chg="mod">
          <ac:chgData name="Andreas Koksrud" userId="9d9beba6-c052-407a-8599-c781a677a996" providerId="ADAL" clId="{4C89AD2D-B60A-479F-9F95-9D423A06FAEA}" dt="2024-07-16T13:41:50.497" v="24171" actId="20577"/>
          <ac:spMkLst>
            <pc:docMk/>
            <pc:sldMk cId="1059178978" sldId="960"/>
            <ac:spMk id="180" creationId="{00000000-0000-0000-0000-000000000000}"/>
          </ac:spMkLst>
        </pc:spChg>
        <pc:spChg chg="mod">
          <ac:chgData name="Andreas Koksrud" userId="9d9beba6-c052-407a-8599-c781a677a996" providerId="ADAL" clId="{4C89AD2D-B60A-479F-9F95-9D423A06FAEA}" dt="2024-07-16T13:45:24.151" v="24584" actId="20577"/>
          <ac:spMkLst>
            <pc:docMk/>
            <pc:sldMk cId="1059178978" sldId="960"/>
            <ac:spMk id="181" creationId="{00000000-0000-0000-0000-000000000000}"/>
          </ac:spMkLst>
        </pc:spChg>
      </pc:sldChg>
      <pc:sldChg chg="addSp delSp modSp add mod">
        <pc:chgData name="Andreas Koksrud" userId="9d9beba6-c052-407a-8599-c781a677a996" providerId="ADAL" clId="{4C89AD2D-B60A-479F-9F95-9D423A06FAEA}" dt="2024-07-28T11:13:00.157" v="30621" actId="14100"/>
        <pc:sldMkLst>
          <pc:docMk/>
          <pc:sldMk cId="3805325624" sldId="961"/>
        </pc:sldMkLst>
        <pc:spChg chg="add del mod">
          <ac:chgData name="Andreas Koksrud" userId="9d9beba6-c052-407a-8599-c781a677a996" providerId="ADAL" clId="{4C89AD2D-B60A-479F-9F95-9D423A06FAEA}" dt="2024-07-01T18:22:42.819" v="15857" actId="478"/>
          <ac:spMkLst>
            <pc:docMk/>
            <pc:sldMk cId="3805325624" sldId="961"/>
            <ac:spMk id="2" creationId="{8D14831C-75D1-89B1-A9CF-2D4B4E628994}"/>
          </ac:spMkLst>
        </pc:spChg>
        <pc:spChg chg="add mod">
          <ac:chgData name="Andreas Koksrud" userId="9d9beba6-c052-407a-8599-c781a677a996" providerId="ADAL" clId="{4C89AD2D-B60A-479F-9F95-9D423A06FAEA}" dt="2024-07-28T11:13:00.157" v="30621" actId="14100"/>
          <ac:spMkLst>
            <pc:docMk/>
            <pc:sldMk cId="3805325624" sldId="961"/>
            <ac:spMk id="2" creationId="{9A64133E-BFC0-3C2E-97B8-45B35F02AD76}"/>
          </ac:spMkLst>
        </pc:spChg>
        <pc:spChg chg="add mod">
          <ac:chgData name="Andreas Koksrud" userId="9d9beba6-c052-407a-8599-c781a677a996" providerId="ADAL" clId="{4C89AD2D-B60A-479F-9F95-9D423A06FAEA}" dt="2024-07-25T22:24:13.238" v="30275" actId="1076"/>
          <ac:spMkLst>
            <pc:docMk/>
            <pc:sldMk cId="3805325624" sldId="961"/>
            <ac:spMk id="7" creationId="{A8B7B111-653E-4B53-BBD1-A75F603564D2}"/>
          </ac:spMkLst>
        </pc:spChg>
        <pc:spChg chg="add mod">
          <ac:chgData name="Andreas Koksrud" userId="9d9beba6-c052-407a-8599-c781a677a996" providerId="ADAL" clId="{4C89AD2D-B60A-479F-9F95-9D423A06FAEA}" dt="2024-07-25T22:24:04.034" v="30272" actId="20577"/>
          <ac:spMkLst>
            <pc:docMk/>
            <pc:sldMk cId="3805325624" sldId="961"/>
            <ac:spMk id="8" creationId="{F806712D-BD76-753F-A112-30B2E003A117}"/>
          </ac:spMkLst>
        </pc:spChg>
        <pc:spChg chg="add del mod">
          <ac:chgData name="Andreas Koksrud" userId="9d9beba6-c052-407a-8599-c781a677a996" providerId="ADAL" clId="{4C89AD2D-B60A-479F-9F95-9D423A06FAEA}" dt="2024-06-15T12:46:24.820" v="7953" actId="478"/>
          <ac:spMkLst>
            <pc:docMk/>
            <pc:sldMk cId="3805325624" sldId="961"/>
            <ac:spMk id="9" creationId="{59D9CBF0-BD00-CD63-8BC8-59B36D101FF4}"/>
          </ac:spMkLst>
        </pc:spChg>
        <pc:spChg chg="add mod">
          <ac:chgData name="Andreas Koksrud" userId="9d9beba6-c052-407a-8599-c781a677a996" providerId="ADAL" clId="{4C89AD2D-B60A-479F-9F95-9D423A06FAEA}" dt="2024-07-28T11:12:41.114" v="30618" actId="1037"/>
          <ac:spMkLst>
            <pc:docMk/>
            <pc:sldMk cId="3805325624" sldId="961"/>
            <ac:spMk id="9" creationId="{F386E354-D797-30F3-B881-935184B27FB1}"/>
          </ac:spMkLst>
        </pc:spChg>
        <pc:spChg chg="add mod">
          <ac:chgData name="Andreas Koksrud" userId="9d9beba6-c052-407a-8599-c781a677a996" providerId="ADAL" clId="{4C89AD2D-B60A-479F-9F95-9D423A06FAEA}" dt="2024-07-26T11:21:56.177" v="30319" actId="14100"/>
          <ac:spMkLst>
            <pc:docMk/>
            <pc:sldMk cId="3805325624" sldId="961"/>
            <ac:spMk id="10" creationId="{449916E7-DD9D-ECEF-6588-FBFD982FA007}"/>
          </ac:spMkLst>
        </pc:spChg>
        <pc:spChg chg="del mod">
          <ac:chgData name="Andreas Koksrud" userId="9d9beba6-c052-407a-8599-c781a677a996" providerId="ADAL" clId="{4C89AD2D-B60A-479F-9F95-9D423A06FAEA}" dt="2024-06-15T12:46:23.422" v="7952" actId="478"/>
          <ac:spMkLst>
            <pc:docMk/>
            <pc:sldMk cId="3805325624" sldId="961"/>
            <ac:spMk id="180" creationId="{00000000-0000-0000-0000-000000000000}"/>
          </ac:spMkLst>
        </pc:spChg>
        <pc:spChg chg="del mod">
          <ac:chgData name="Andreas Koksrud" userId="9d9beba6-c052-407a-8599-c781a677a996" providerId="ADAL" clId="{4C89AD2D-B60A-479F-9F95-9D423A06FAEA}" dt="2024-06-15T12:45:21.444" v="7944" actId="478"/>
          <ac:spMkLst>
            <pc:docMk/>
            <pc:sldMk cId="3805325624" sldId="961"/>
            <ac:spMk id="181" creationId="{00000000-0000-0000-0000-000000000000}"/>
          </ac:spMkLst>
        </pc:spChg>
        <pc:picChg chg="add del mod">
          <ac:chgData name="Andreas Koksrud" userId="9d9beba6-c052-407a-8599-c781a677a996" providerId="ADAL" clId="{4C89AD2D-B60A-479F-9F95-9D423A06FAEA}" dt="2024-06-17T11:36:20.209" v="10878" actId="478"/>
          <ac:picMkLst>
            <pc:docMk/>
            <pc:sldMk cId="3805325624" sldId="961"/>
            <ac:picMk id="3" creationId="{17FEA64C-252A-BD47-0023-84D6B2F572FB}"/>
          </ac:picMkLst>
        </pc:picChg>
        <pc:picChg chg="add mod modCrop">
          <ac:chgData name="Andreas Koksrud" userId="9d9beba6-c052-407a-8599-c781a677a996" providerId="ADAL" clId="{4C89AD2D-B60A-479F-9F95-9D423A06FAEA}" dt="2024-07-26T11:21:53.680" v="30318" actId="1076"/>
          <ac:picMkLst>
            <pc:docMk/>
            <pc:sldMk cId="3805325624" sldId="961"/>
            <ac:picMk id="3" creationId="{7294C548-54FB-1EB5-6AE5-F4FEE0514EE4}"/>
          </ac:picMkLst>
        </pc:picChg>
        <pc:picChg chg="add mod">
          <ac:chgData name="Andreas Koksrud" userId="9d9beba6-c052-407a-8599-c781a677a996" providerId="ADAL" clId="{4C89AD2D-B60A-479F-9F95-9D423A06FAEA}" dt="2024-07-26T11:21:41.699" v="30315" actId="1076"/>
          <ac:picMkLst>
            <pc:docMk/>
            <pc:sldMk cId="3805325624" sldId="961"/>
            <ac:picMk id="6" creationId="{DB6A23B5-33C1-32FC-9D78-89EC9BDAB4D4}"/>
          </ac:picMkLst>
        </pc:picChg>
        <pc:picChg chg="add del mod">
          <ac:chgData name="Andreas Koksrud" userId="9d9beba6-c052-407a-8599-c781a677a996" providerId="ADAL" clId="{4C89AD2D-B60A-479F-9F95-9D423A06FAEA}" dt="2024-06-17T11:36:20.865" v="10879" actId="478"/>
          <ac:picMkLst>
            <pc:docMk/>
            <pc:sldMk cId="3805325624" sldId="961"/>
            <ac:picMk id="7" creationId="{B6756254-E3C5-85CB-BBCB-A31B5CC2D617}"/>
          </ac:picMkLst>
        </pc:picChg>
        <pc:picChg chg="add del mod">
          <ac:chgData name="Andreas Koksrud" userId="9d9beba6-c052-407a-8599-c781a677a996" providerId="ADAL" clId="{4C89AD2D-B60A-479F-9F95-9D423A06FAEA}" dt="2024-07-01T18:24:50.729" v="15862" actId="478"/>
          <ac:picMkLst>
            <pc:docMk/>
            <pc:sldMk cId="3805325624" sldId="961"/>
            <ac:picMk id="9" creationId="{A243345F-FA4F-9837-9E4F-407061CB6E78}"/>
          </ac:picMkLst>
        </pc:picChg>
        <pc:picChg chg="add mod modCrop">
          <ac:chgData name="Andreas Koksrud" userId="9d9beba6-c052-407a-8599-c781a677a996" providerId="ADAL" clId="{4C89AD2D-B60A-479F-9F95-9D423A06FAEA}" dt="2024-07-28T11:12:36.583" v="30615" actId="14826"/>
          <ac:picMkLst>
            <pc:docMk/>
            <pc:sldMk cId="3805325624" sldId="961"/>
            <ac:picMk id="11" creationId="{7788CF72-20F5-BC83-82EA-CE4A2EA5CC1F}"/>
          </ac:picMkLst>
        </pc:picChg>
      </pc:sldChg>
      <pc:sldChg chg="addSp delSp modSp add mod">
        <pc:chgData name="Andreas Koksrud" userId="9d9beba6-c052-407a-8599-c781a677a996" providerId="ADAL" clId="{4C89AD2D-B60A-479F-9F95-9D423A06FAEA}" dt="2024-07-29T08:32:37.307" v="31262" actId="14100"/>
        <pc:sldMkLst>
          <pc:docMk/>
          <pc:sldMk cId="3646121032" sldId="962"/>
        </pc:sldMkLst>
        <pc:spChg chg="add mod">
          <ac:chgData name="Andreas Koksrud" userId="9d9beba6-c052-407a-8599-c781a677a996" providerId="ADAL" clId="{4C89AD2D-B60A-479F-9F95-9D423A06FAEA}" dt="2024-07-28T11:15:44.918" v="30637" actId="14100"/>
          <ac:spMkLst>
            <pc:docMk/>
            <pc:sldMk cId="3646121032" sldId="962"/>
            <ac:spMk id="2" creationId="{7FFEBBB5-F2CA-22B2-3A05-0C0158B06738}"/>
          </ac:spMkLst>
        </pc:spChg>
        <pc:spChg chg="add del mod">
          <ac:chgData name="Andreas Koksrud" userId="9d9beba6-c052-407a-8599-c781a677a996" providerId="ADAL" clId="{4C89AD2D-B60A-479F-9F95-9D423A06FAEA}" dt="2024-07-26T19:29:37.576" v="30342" actId="478"/>
          <ac:spMkLst>
            <pc:docMk/>
            <pc:sldMk cId="3646121032" sldId="962"/>
            <ac:spMk id="7" creationId="{76002B7D-C91E-23BA-0D8D-05E4F9A06FB4}"/>
          </ac:spMkLst>
        </pc:spChg>
        <pc:spChg chg="add mod">
          <ac:chgData name="Andreas Koksrud" userId="9d9beba6-c052-407a-8599-c781a677a996" providerId="ADAL" clId="{4C89AD2D-B60A-479F-9F95-9D423A06FAEA}" dt="2024-07-28T11:15:38.290" v="30635" actId="1036"/>
          <ac:spMkLst>
            <pc:docMk/>
            <pc:sldMk cId="3646121032" sldId="962"/>
            <ac:spMk id="10" creationId="{D891B3C5-BFE6-DABA-4CAF-89294DD5DBF7}"/>
          </ac:spMkLst>
        </pc:spChg>
        <pc:spChg chg="add mod">
          <ac:chgData name="Andreas Koksrud" userId="9d9beba6-c052-407a-8599-c781a677a996" providerId="ADAL" clId="{4C89AD2D-B60A-479F-9F95-9D423A06FAEA}" dt="2024-07-29T08:32:37.307" v="31262" actId="14100"/>
          <ac:spMkLst>
            <pc:docMk/>
            <pc:sldMk cId="3646121032" sldId="962"/>
            <ac:spMk id="11" creationId="{FE117581-C506-B448-2897-31ED75AF39A3}"/>
          </ac:spMkLst>
        </pc:spChg>
        <pc:spChg chg="add mod">
          <ac:chgData name="Andreas Koksrud" userId="9d9beba6-c052-407a-8599-c781a677a996" providerId="ADAL" clId="{4C89AD2D-B60A-479F-9F95-9D423A06FAEA}" dt="2024-07-27T10:59:24.868" v="30389"/>
          <ac:spMkLst>
            <pc:docMk/>
            <pc:sldMk cId="3646121032" sldId="962"/>
            <ac:spMk id="12" creationId="{EA234594-0152-27D2-AE80-D30C7EE91562}"/>
          </ac:spMkLst>
        </pc:spChg>
        <pc:spChg chg="add del mod">
          <ac:chgData name="Andreas Koksrud" userId="9d9beba6-c052-407a-8599-c781a677a996" providerId="ADAL" clId="{4C89AD2D-B60A-479F-9F95-9D423A06FAEA}" dt="2024-07-28T11:15:53.044" v="30638" actId="478"/>
          <ac:spMkLst>
            <pc:docMk/>
            <pc:sldMk cId="3646121032" sldId="962"/>
            <ac:spMk id="13" creationId="{9BB4CDF9-D485-1E40-0546-EB7315ADD745}"/>
          </ac:spMkLst>
        </pc:spChg>
        <pc:picChg chg="add del mod">
          <ac:chgData name="Andreas Koksrud" userId="9d9beba6-c052-407a-8599-c781a677a996" providerId="ADAL" clId="{4C89AD2D-B60A-479F-9F95-9D423A06FAEA}" dt="2024-07-26T11:23:13.702" v="30328" actId="478"/>
          <ac:picMkLst>
            <pc:docMk/>
            <pc:sldMk cId="3646121032" sldId="962"/>
            <ac:picMk id="3" creationId="{0B851662-25E7-2A56-D90F-0B43A8E01BCB}"/>
          </ac:picMkLst>
        </pc:picChg>
        <pc:picChg chg="del">
          <ac:chgData name="Andreas Koksrud" userId="9d9beba6-c052-407a-8599-c781a677a996" providerId="ADAL" clId="{4C89AD2D-B60A-479F-9F95-9D423A06FAEA}" dt="2024-06-15T12:46:39.514" v="7955" actId="478"/>
          <ac:picMkLst>
            <pc:docMk/>
            <pc:sldMk cId="3646121032" sldId="962"/>
            <ac:picMk id="3" creationId="{17FEA64C-252A-BD47-0023-84D6B2F572FB}"/>
          </ac:picMkLst>
        </pc:picChg>
        <pc:picChg chg="add mod ord">
          <ac:chgData name="Andreas Koksrud" userId="9d9beba6-c052-407a-8599-c781a677a996" providerId="ADAL" clId="{4C89AD2D-B60A-479F-9F95-9D423A06FAEA}" dt="2024-07-29T08:32:30.910" v="31260" actId="167"/>
          <ac:picMkLst>
            <pc:docMk/>
            <pc:sldMk cId="3646121032" sldId="962"/>
            <ac:picMk id="6" creationId="{326FC5A4-7235-C73B-1B82-41CB7A993CC2}"/>
          </ac:picMkLst>
        </pc:picChg>
        <pc:picChg chg="add del mod">
          <ac:chgData name="Andreas Koksrud" userId="9d9beba6-c052-407a-8599-c781a677a996" providerId="ADAL" clId="{4C89AD2D-B60A-479F-9F95-9D423A06FAEA}" dt="2024-07-26T11:23:15.984" v="30329" actId="478"/>
          <ac:picMkLst>
            <pc:docMk/>
            <pc:sldMk cId="3646121032" sldId="962"/>
            <ac:picMk id="6" creationId="{C091B1B9-EB67-EFE2-A135-B14C09FF99DD}"/>
          </ac:picMkLst>
        </pc:picChg>
        <pc:picChg chg="del">
          <ac:chgData name="Andreas Koksrud" userId="9d9beba6-c052-407a-8599-c781a677a996" providerId="ADAL" clId="{4C89AD2D-B60A-479F-9F95-9D423A06FAEA}" dt="2024-06-15T12:46:40.065" v="7956" actId="478"/>
          <ac:picMkLst>
            <pc:docMk/>
            <pc:sldMk cId="3646121032" sldId="962"/>
            <ac:picMk id="7" creationId="{B6756254-E3C5-85CB-BBCB-A31B5CC2D617}"/>
          </ac:picMkLst>
        </pc:picChg>
        <pc:picChg chg="add mod ord">
          <ac:chgData name="Andreas Koksrud" userId="9d9beba6-c052-407a-8599-c781a677a996" providerId="ADAL" clId="{4C89AD2D-B60A-479F-9F95-9D423A06FAEA}" dt="2024-07-28T11:15:33.816" v="30627" actId="167"/>
          <ac:picMkLst>
            <pc:docMk/>
            <pc:sldMk cId="3646121032" sldId="962"/>
            <ac:picMk id="8" creationId="{C2EA39C4-4A27-6DF2-E8EE-74CD34F2F71C}"/>
          </ac:picMkLst>
        </pc:picChg>
        <pc:picChg chg="add del mod">
          <ac:chgData name="Andreas Koksrud" userId="9d9beba6-c052-407a-8599-c781a677a996" providerId="ADAL" clId="{4C89AD2D-B60A-479F-9F95-9D423A06FAEA}" dt="2024-07-29T08:32:23.983" v="31257" actId="478"/>
          <ac:picMkLst>
            <pc:docMk/>
            <pc:sldMk cId="3646121032" sldId="962"/>
            <ac:picMk id="9" creationId="{5FE47D63-2765-2C0C-65D0-6D887825D43B}"/>
          </ac:picMkLst>
        </pc:picChg>
      </pc:sldChg>
      <pc:sldChg chg="addSp delSp modSp add mod">
        <pc:chgData name="Andreas Koksrud" userId="9d9beba6-c052-407a-8599-c781a677a996" providerId="ADAL" clId="{4C89AD2D-B60A-479F-9F95-9D423A06FAEA}" dt="2024-07-27T11:00:37.227" v="30420" actId="1076"/>
        <pc:sldMkLst>
          <pc:docMk/>
          <pc:sldMk cId="2529490906" sldId="963"/>
        </pc:sldMkLst>
        <pc:spChg chg="add mod">
          <ac:chgData name="Andreas Koksrud" userId="9d9beba6-c052-407a-8599-c781a677a996" providerId="ADAL" clId="{4C89AD2D-B60A-479F-9F95-9D423A06FAEA}" dt="2024-07-27T11:00:37.227" v="30420" actId="1076"/>
          <ac:spMkLst>
            <pc:docMk/>
            <pc:sldMk cId="2529490906" sldId="963"/>
            <ac:spMk id="2" creationId="{FFA76594-4E07-72CA-3551-3794F7BC1C63}"/>
          </ac:spMkLst>
        </pc:spChg>
        <pc:spChg chg="add mod">
          <ac:chgData name="Andreas Koksrud" userId="9d9beba6-c052-407a-8599-c781a677a996" providerId="ADAL" clId="{4C89AD2D-B60A-479F-9F95-9D423A06FAEA}" dt="2024-07-27T10:59:52.243" v="30394"/>
          <ac:spMkLst>
            <pc:docMk/>
            <pc:sldMk cId="2529490906" sldId="963"/>
            <ac:spMk id="6" creationId="{4848947F-8901-D8DF-CBBB-E1B0A4F1ED40}"/>
          </ac:spMkLst>
        </pc:spChg>
        <pc:picChg chg="add mod">
          <ac:chgData name="Andreas Koksrud" userId="9d9beba6-c052-407a-8599-c781a677a996" providerId="ADAL" clId="{4C89AD2D-B60A-479F-9F95-9D423A06FAEA}" dt="2024-07-27T11:00:37.227" v="30420" actId="1076"/>
          <ac:picMkLst>
            <pc:docMk/>
            <pc:sldMk cId="2529490906" sldId="963"/>
            <ac:picMk id="3" creationId="{E00D6391-184B-5DBB-4FC8-640302E1EA79}"/>
          </ac:picMkLst>
        </pc:picChg>
        <pc:picChg chg="del">
          <ac:chgData name="Andreas Koksrud" userId="9d9beba6-c052-407a-8599-c781a677a996" providerId="ADAL" clId="{4C89AD2D-B60A-479F-9F95-9D423A06FAEA}" dt="2024-06-15T12:47:24.637" v="7962" actId="478"/>
          <ac:picMkLst>
            <pc:docMk/>
            <pc:sldMk cId="2529490906" sldId="963"/>
            <ac:picMk id="6" creationId="{C091B1B9-EB67-EFE2-A135-B14C09FF99DD}"/>
          </ac:picMkLst>
        </pc:picChg>
        <pc:picChg chg="add mod">
          <ac:chgData name="Andreas Koksrud" userId="9d9beba6-c052-407a-8599-c781a677a996" providerId="ADAL" clId="{4C89AD2D-B60A-479F-9F95-9D423A06FAEA}" dt="2024-07-27T11:00:30.668" v="30419" actId="12788"/>
          <ac:picMkLst>
            <pc:docMk/>
            <pc:sldMk cId="2529490906" sldId="963"/>
            <ac:picMk id="8" creationId="{E9A4313E-C033-932B-328E-556A1DA48D40}"/>
          </ac:picMkLst>
        </pc:picChg>
        <pc:picChg chg="del">
          <ac:chgData name="Andreas Koksrud" userId="9d9beba6-c052-407a-8599-c781a677a996" providerId="ADAL" clId="{4C89AD2D-B60A-479F-9F95-9D423A06FAEA}" dt="2024-06-15T12:47:25.247" v="7963" actId="478"/>
          <ac:picMkLst>
            <pc:docMk/>
            <pc:sldMk cId="2529490906" sldId="963"/>
            <ac:picMk id="9" creationId="{5FE47D63-2765-2C0C-65D0-6D887825D43B}"/>
          </ac:picMkLst>
        </pc:picChg>
      </pc:sldChg>
      <pc:sldChg chg="addSp delSp modSp add mod">
        <pc:chgData name="Andreas Koksrud" userId="9d9beba6-c052-407a-8599-c781a677a996" providerId="ADAL" clId="{4C89AD2D-B60A-479F-9F95-9D423A06FAEA}" dt="2024-07-27T11:24:55.206" v="30491"/>
        <pc:sldMkLst>
          <pc:docMk/>
          <pc:sldMk cId="1707712711" sldId="964"/>
        </pc:sldMkLst>
        <pc:spChg chg="add mod">
          <ac:chgData name="Andreas Koksrud" userId="9d9beba6-c052-407a-8599-c781a677a996" providerId="ADAL" clId="{4C89AD2D-B60A-479F-9F95-9D423A06FAEA}" dt="2024-06-17T11:37:46.345" v="10983"/>
          <ac:spMkLst>
            <pc:docMk/>
            <pc:sldMk cId="1707712711" sldId="964"/>
            <ac:spMk id="2" creationId="{5ED842A1-28CA-1457-F546-76D53F658AB1}"/>
          </ac:spMkLst>
        </pc:spChg>
        <pc:spChg chg="add mod">
          <ac:chgData name="Andreas Koksrud" userId="9d9beba6-c052-407a-8599-c781a677a996" providerId="ADAL" clId="{4C89AD2D-B60A-479F-9F95-9D423A06FAEA}" dt="2024-07-26T19:31:41.079" v="30352" actId="14100"/>
          <ac:spMkLst>
            <pc:docMk/>
            <pc:sldMk cId="1707712711" sldId="964"/>
            <ac:spMk id="8" creationId="{B03C8EE1-469F-D8E7-729D-80671FFD6AB9}"/>
          </ac:spMkLst>
        </pc:spChg>
        <pc:spChg chg="add mod">
          <ac:chgData name="Andreas Koksrud" userId="9d9beba6-c052-407a-8599-c781a677a996" providerId="ADAL" clId="{4C89AD2D-B60A-479F-9F95-9D423A06FAEA}" dt="2024-07-27T10:52:45.410" v="30373" actId="14100"/>
          <ac:spMkLst>
            <pc:docMk/>
            <pc:sldMk cId="1707712711" sldId="964"/>
            <ac:spMk id="10" creationId="{465C960E-B05B-DFE9-2174-4B75B3922834}"/>
          </ac:spMkLst>
        </pc:spChg>
        <pc:spChg chg="add mod">
          <ac:chgData name="Andreas Koksrud" userId="9d9beba6-c052-407a-8599-c781a677a996" providerId="ADAL" clId="{4C89AD2D-B60A-479F-9F95-9D423A06FAEA}" dt="2024-07-27T10:55:28.002" v="30375" actId="1076"/>
          <ac:spMkLst>
            <pc:docMk/>
            <pc:sldMk cId="1707712711" sldId="964"/>
            <ac:spMk id="11" creationId="{AD7709AB-603A-0638-066E-1B8BF75AFC6E}"/>
          </ac:spMkLst>
        </pc:spChg>
        <pc:spChg chg="add mod">
          <ac:chgData name="Andreas Koksrud" userId="9d9beba6-c052-407a-8599-c781a677a996" providerId="ADAL" clId="{4C89AD2D-B60A-479F-9F95-9D423A06FAEA}" dt="2024-07-27T11:24:55.206" v="30491"/>
          <ac:spMkLst>
            <pc:docMk/>
            <pc:sldMk cId="1707712711" sldId="964"/>
            <ac:spMk id="12" creationId="{53C8D2C6-988E-FFD4-365B-3C3C2927AF2D}"/>
          </ac:spMkLst>
        </pc:spChg>
        <pc:picChg chg="del">
          <ac:chgData name="Andreas Koksrud" userId="9d9beba6-c052-407a-8599-c781a677a996" providerId="ADAL" clId="{4C89AD2D-B60A-479F-9F95-9D423A06FAEA}" dt="2024-06-15T12:48:05.093" v="7970" actId="478"/>
          <ac:picMkLst>
            <pc:docMk/>
            <pc:sldMk cId="1707712711" sldId="964"/>
            <ac:picMk id="3" creationId="{E00D6391-184B-5DBB-4FC8-640302E1EA79}"/>
          </ac:picMkLst>
        </pc:picChg>
        <pc:picChg chg="add mod">
          <ac:chgData name="Andreas Koksrud" userId="9d9beba6-c052-407a-8599-c781a677a996" providerId="ADAL" clId="{4C89AD2D-B60A-479F-9F95-9D423A06FAEA}" dt="2024-07-26T19:31:33.828" v="30350" actId="1076"/>
          <ac:picMkLst>
            <pc:docMk/>
            <pc:sldMk cId="1707712711" sldId="964"/>
            <ac:picMk id="6" creationId="{FCB7E24D-8A93-D00E-7EEE-DA98DABA9D68}"/>
          </ac:picMkLst>
        </pc:picChg>
        <pc:picChg chg="del">
          <ac:chgData name="Andreas Koksrud" userId="9d9beba6-c052-407a-8599-c781a677a996" providerId="ADAL" clId="{4C89AD2D-B60A-479F-9F95-9D423A06FAEA}" dt="2024-06-15T12:48:05.672" v="7971" actId="478"/>
          <ac:picMkLst>
            <pc:docMk/>
            <pc:sldMk cId="1707712711" sldId="964"/>
            <ac:picMk id="8" creationId="{E9A4313E-C033-932B-328E-556A1DA48D40}"/>
          </ac:picMkLst>
        </pc:picChg>
        <pc:picChg chg="add mod">
          <ac:chgData name="Andreas Koksrud" userId="9d9beba6-c052-407a-8599-c781a677a996" providerId="ADAL" clId="{4C89AD2D-B60A-479F-9F95-9D423A06FAEA}" dt="2024-06-15T12:48:30.025" v="7975" actId="1076"/>
          <ac:picMkLst>
            <pc:docMk/>
            <pc:sldMk cId="1707712711" sldId="964"/>
            <ac:picMk id="9" creationId="{34D0E976-98EB-38FD-5CD1-E5FC3D1F0575}"/>
          </ac:picMkLst>
        </pc:picChg>
        <pc:cxnChg chg="add mod">
          <ac:chgData name="Andreas Koksrud" userId="9d9beba6-c052-407a-8599-c781a677a996" providerId="ADAL" clId="{4C89AD2D-B60A-479F-9F95-9D423A06FAEA}" dt="2024-06-17T11:38:11.896" v="10988" actId="14100"/>
          <ac:cxnSpMkLst>
            <pc:docMk/>
            <pc:sldMk cId="1707712711" sldId="964"/>
            <ac:cxnSpMk id="3" creationId="{FB9D83D5-DE56-1945-E905-F8CD2FF78126}"/>
          </ac:cxnSpMkLst>
        </pc:cxnChg>
        <pc:cxnChg chg="add mod">
          <ac:chgData name="Andreas Koksrud" userId="9d9beba6-c052-407a-8599-c781a677a996" providerId="ADAL" clId="{4C89AD2D-B60A-479F-9F95-9D423A06FAEA}" dt="2024-06-17T11:38:08.037" v="10987" actId="14100"/>
          <ac:cxnSpMkLst>
            <pc:docMk/>
            <pc:sldMk cId="1707712711" sldId="964"/>
            <ac:cxnSpMk id="7" creationId="{9DC1183C-1F1A-601A-CB07-961FBCEDD582}"/>
          </ac:cxnSpMkLst>
        </pc:cxnChg>
      </pc:sldChg>
      <pc:sldChg chg="addSp delSp modSp add mod">
        <pc:chgData name="Andreas Koksrud" userId="9d9beba6-c052-407a-8599-c781a677a996" providerId="ADAL" clId="{4C89AD2D-B60A-479F-9F95-9D423A06FAEA}" dt="2024-07-27T11:24:57.417" v="30493"/>
        <pc:sldMkLst>
          <pc:docMk/>
          <pc:sldMk cId="24496870" sldId="965"/>
        </pc:sldMkLst>
        <pc:spChg chg="add mod">
          <ac:chgData name="Andreas Koksrud" userId="9d9beba6-c052-407a-8599-c781a677a996" providerId="ADAL" clId="{4C89AD2D-B60A-479F-9F95-9D423A06FAEA}" dt="2024-07-27T11:24:22.397" v="30488" actId="14100"/>
          <ac:spMkLst>
            <pc:docMk/>
            <pc:sldMk cId="24496870" sldId="965"/>
            <ac:spMk id="2" creationId="{05753520-ACCD-498B-D8E5-0CE7F22A6270}"/>
          </ac:spMkLst>
        </pc:spChg>
        <pc:spChg chg="add mod">
          <ac:chgData name="Andreas Koksrud" userId="9d9beba6-c052-407a-8599-c781a677a996" providerId="ADAL" clId="{4C89AD2D-B60A-479F-9F95-9D423A06FAEA}" dt="2024-07-27T11:24:29.499" v="30490" actId="14100"/>
          <ac:spMkLst>
            <pc:docMk/>
            <pc:sldMk cId="24496870" sldId="965"/>
            <ac:spMk id="6" creationId="{CD55D0FD-CB7E-B5DC-D323-EC7F34696F2C}"/>
          </ac:spMkLst>
        </pc:spChg>
        <pc:spChg chg="add mod">
          <ac:chgData name="Andreas Koksrud" userId="9d9beba6-c052-407a-8599-c781a677a996" providerId="ADAL" clId="{4C89AD2D-B60A-479F-9F95-9D423A06FAEA}" dt="2024-07-27T11:24:57.417" v="30493"/>
          <ac:spMkLst>
            <pc:docMk/>
            <pc:sldMk cId="24496870" sldId="965"/>
            <ac:spMk id="7" creationId="{B946366C-436D-0D6B-6FF3-804AFEF25D3C}"/>
          </ac:spMkLst>
        </pc:spChg>
        <pc:picChg chg="add mod">
          <ac:chgData name="Andreas Koksrud" userId="9d9beba6-c052-407a-8599-c781a677a996" providerId="ADAL" clId="{4C89AD2D-B60A-479F-9F95-9D423A06FAEA}" dt="2024-06-15T12:48:52.938" v="7980" actId="1076"/>
          <ac:picMkLst>
            <pc:docMk/>
            <pc:sldMk cId="24496870" sldId="965"/>
            <ac:picMk id="3" creationId="{121F7C4F-7BB0-87DF-98AB-1FF1908CA98F}"/>
          </ac:picMkLst>
        </pc:picChg>
        <pc:picChg chg="del">
          <ac:chgData name="Andreas Koksrud" userId="9d9beba6-c052-407a-8599-c781a677a996" providerId="ADAL" clId="{4C89AD2D-B60A-479F-9F95-9D423A06FAEA}" dt="2024-06-15T12:48:35.969" v="7977" actId="478"/>
          <ac:picMkLst>
            <pc:docMk/>
            <pc:sldMk cId="24496870" sldId="965"/>
            <ac:picMk id="6" creationId="{FCB7E24D-8A93-D00E-7EEE-DA98DABA9D68}"/>
          </ac:picMkLst>
        </pc:picChg>
        <pc:picChg chg="add mod">
          <ac:chgData name="Andreas Koksrud" userId="9d9beba6-c052-407a-8599-c781a677a996" providerId="ADAL" clId="{4C89AD2D-B60A-479F-9F95-9D423A06FAEA}" dt="2024-07-27T11:24:17.098" v="30486" actId="1076"/>
          <ac:picMkLst>
            <pc:docMk/>
            <pc:sldMk cId="24496870" sldId="965"/>
            <ac:picMk id="8" creationId="{14ED94B3-9926-53DA-4258-951F426A653A}"/>
          </ac:picMkLst>
        </pc:picChg>
        <pc:picChg chg="del">
          <ac:chgData name="Andreas Koksrud" userId="9d9beba6-c052-407a-8599-c781a677a996" providerId="ADAL" clId="{4C89AD2D-B60A-479F-9F95-9D423A06FAEA}" dt="2024-06-15T12:48:36.594" v="7978" actId="478"/>
          <ac:picMkLst>
            <pc:docMk/>
            <pc:sldMk cId="24496870" sldId="965"/>
            <ac:picMk id="9" creationId="{34D0E976-98EB-38FD-5CD1-E5FC3D1F0575}"/>
          </ac:picMkLst>
        </pc:picChg>
      </pc:sldChg>
      <pc:sldChg chg="addSp delSp modSp add mod">
        <pc:chgData name="Andreas Koksrud" userId="9d9beba6-c052-407a-8599-c781a677a996" providerId="ADAL" clId="{4C89AD2D-B60A-479F-9F95-9D423A06FAEA}" dt="2024-07-31T19:17:13.506" v="31652"/>
        <pc:sldMkLst>
          <pc:docMk/>
          <pc:sldMk cId="2495026824" sldId="966"/>
        </pc:sldMkLst>
        <pc:spChg chg="add mod">
          <ac:chgData name="Andreas Koksrud" userId="9d9beba6-c052-407a-8599-c781a677a996" providerId="ADAL" clId="{4C89AD2D-B60A-479F-9F95-9D423A06FAEA}" dt="2024-07-30T19:27:40.215" v="31650" actId="27636"/>
          <ac:spMkLst>
            <pc:docMk/>
            <pc:sldMk cId="2495026824" sldId="966"/>
            <ac:spMk id="2" creationId="{56CBBD6A-956B-BEA7-6225-FA64D93E5644}"/>
          </ac:spMkLst>
        </pc:spChg>
        <pc:spChg chg="add mod">
          <ac:chgData name="Andreas Koksrud" userId="9d9beba6-c052-407a-8599-c781a677a996" providerId="ADAL" clId="{4C89AD2D-B60A-479F-9F95-9D423A06FAEA}" dt="2024-07-31T19:17:13.506" v="31652"/>
          <ac:spMkLst>
            <pc:docMk/>
            <pc:sldMk cId="2495026824" sldId="966"/>
            <ac:spMk id="3" creationId="{06CD824E-9413-7DC7-ED5E-8441587B9B63}"/>
          </ac:spMkLst>
        </pc:spChg>
        <pc:spChg chg="add mod">
          <ac:chgData name="Andreas Koksrud" userId="9d9beba6-c052-407a-8599-c781a677a996" providerId="ADAL" clId="{4C89AD2D-B60A-479F-9F95-9D423A06FAEA}" dt="2024-06-15T15:49:28.302" v="9346" actId="20577"/>
          <ac:spMkLst>
            <pc:docMk/>
            <pc:sldMk cId="2495026824" sldId="966"/>
            <ac:spMk id="6" creationId="{76DF55EF-4958-0709-B60A-BCEC6F2DED0B}"/>
          </ac:spMkLst>
        </pc:spChg>
        <pc:picChg chg="del">
          <ac:chgData name="Andreas Koksrud" userId="9d9beba6-c052-407a-8599-c781a677a996" providerId="ADAL" clId="{4C89AD2D-B60A-479F-9F95-9D423A06FAEA}" dt="2024-06-15T12:54:30.487" v="7984" actId="478"/>
          <ac:picMkLst>
            <pc:docMk/>
            <pc:sldMk cId="2495026824" sldId="966"/>
            <ac:picMk id="3" creationId="{121F7C4F-7BB0-87DF-98AB-1FF1908CA98F}"/>
          </ac:picMkLst>
        </pc:picChg>
        <pc:picChg chg="del">
          <ac:chgData name="Andreas Koksrud" userId="9d9beba6-c052-407a-8599-c781a677a996" providerId="ADAL" clId="{4C89AD2D-B60A-479F-9F95-9D423A06FAEA}" dt="2024-06-15T12:54:31.074" v="7985" actId="478"/>
          <ac:picMkLst>
            <pc:docMk/>
            <pc:sldMk cId="2495026824" sldId="966"/>
            <ac:picMk id="8" creationId="{14ED94B3-9926-53DA-4258-951F426A653A}"/>
          </ac:picMkLst>
        </pc:picChg>
        <pc:picChg chg="add mod modCrop">
          <ac:chgData name="Andreas Koksrud" userId="9d9beba6-c052-407a-8599-c781a677a996" providerId="ADAL" clId="{4C89AD2D-B60A-479F-9F95-9D423A06FAEA}" dt="2024-06-16T14:13:12.679" v="10266" actId="1036"/>
          <ac:picMkLst>
            <pc:docMk/>
            <pc:sldMk cId="2495026824" sldId="966"/>
            <ac:picMk id="11" creationId="{DFE9FAC9-F721-4AFE-94F0-8CEEAB5D3F44}"/>
          </ac:picMkLst>
        </pc:picChg>
        <pc:cxnChg chg="add mod">
          <ac:chgData name="Andreas Koksrud" userId="9d9beba6-c052-407a-8599-c781a677a996" providerId="ADAL" clId="{4C89AD2D-B60A-479F-9F95-9D423A06FAEA}" dt="2024-06-16T14:13:18.528" v="10267" actId="14100"/>
          <ac:cxnSpMkLst>
            <pc:docMk/>
            <pc:sldMk cId="2495026824" sldId="966"/>
            <ac:cxnSpMk id="7" creationId="{FB9A6071-9560-9020-2633-8A834369006B}"/>
          </ac:cxnSpMkLst>
        </pc:cxnChg>
      </pc:sldChg>
      <pc:sldChg chg="addSp delSp modSp add mod ord">
        <pc:chgData name="Andreas Koksrud" userId="9d9beba6-c052-407a-8599-c781a677a996" providerId="ADAL" clId="{4C89AD2D-B60A-479F-9F95-9D423A06FAEA}" dt="2024-07-29T08:37:10.579" v="31266" actId="1076"/>
        <pc:sldMkLst>
          <pc:docMk/>
          <pc:sldMk cId="3285689553" sldId="967"/>
        </pc:sldMkLst>
        <pc:spChg chg="del">
          <ac:chgData name="Andreas Koksrud" userId="9d9beba6-c052-407a-8599-c781a677a996" providerId="ADAL" clId="{4C89AD2D-B60A-479F-9F95-9D423A06FAEA}" dt="2024-06-15T15:42:11.009" v="9021" actId="478"/>
          <ac:spMkLst>
            <pc:docMk/>
            <pc:sldMk cId="3285689553" sldId="967"/>
            <ac:spMk id="2" creationId="{56CBBD6A-956B-BEA7-6225-FA64D93E5644}"/>
          </ac:spMkLst>
        </pc:spChg>
        <pc:spChg chg="add del mod">
          <ac:chgData name="Andreas Koksrud" userId="9d9beba6-c052-407a-8599-c781a677a996" providerId="ADAL" clId="{4C89AD2D-B60A-479F-9F95-9D423A06FAEA}" dt="2024-06-15T15:42:12.671" v="9022" actId="478"/>
          <ac:spMkLst>
            <pc:docMk/>
            <pc:sldMk cId="3285689553" sldId="967"/>
            <ac:spMk id="6" creationId="{98E46DFA-32A6-9FFE-9B7D-BE3513ACD029}"/>
          </ac:spMkLst>
        </pc:spChg>
        <pc:spChg chg="add mod">
          <ac:chgData name="Andreas Koksrud" userId="9d9beba6-c052-407a-8599-c781a677a996" providerId="ADAL" clId="{4C89AD2D-B60A-479F-9F95-9D423A06FAEA}" dt="2024-07-27T11:25:04.759" v="30500" actId="20577"/>
          <ac:spMkLst>
            <pc:docMk/>
            <pc:sldMk cId="3285689553" sldId="967"/>
            <ac:spMk id="6" creationId="{FF73203B-FD2F-D819-13EF-BEB0D189D1B0}"/>
          </ac:spMkLst>
        </pc:spChg>
        <pc:spChg chg="add mod">
          <ac:chgData name="Andreas Koksrud" userId="9d9beba6-c052-407a-8599-c781a677a996" providerId="ADAL" clId="{4C89AD2D-B60A-479F-9F95-9D423A06FAEA}" dt="2024-07-28T11:27:51.350" v="30834" actId="14100"/>
          <ac:spMkLst>
            <pc:docMk/>
            <pc:sldMk cId="3285689553" sldId="967"/>
            <ac:spMk id="7" creationId="{FDA66A13-139E-E345-2026-A4A7199BE78F}"/>
          </ac:spMkLst>
        </pc:spChg>
        <pc:spChg chg="add del mod">
          <ac:chgData name="Andreas Koksrud" userId="9d9beba6-c052-407a-8599-c781a677a996" providerId="ADAL" clId="{4C89AD2D-B60A-479F-9F95-9D423A06FAEA}" dt="2024-07-28T11:27:20.338" v="30713" actId="478"/>
          <ac:spMkLst>
            <pc:docMk/>
            <pc:sldMk cId="3285689553" sldId="967"/>
            <ac:spMk id="9" creationId="{988041AE-3F3C-E4F5-E455-C86036FD2C66}"/>
          </ac:spMkLst>
        </pc:spChg>
        <pc:picChg chg="add mod">
          <ac:chgData name="Andreas Koksrud" userId="9d9beba6-c052-407a-8599-c781a677a996" providerId="ADAL" clId="{4C89AD2D-B60A-479F-9F95-9D423A06FAEA}" dt="2024-07-27T10:59:12.399" v="30388" actId="1076"/>
          <ac:picMkLst>
            <pc:docMk/>
            <pc:sldMk cId="3285689553" sldId="967"/>
            <ac:picMk id="3" creationId="{C5665B41-37A0-461F-4FD9-2E66581AA419}"/>
          </ac:picMkLst>
        </pc:picChg>
        <pc:picChg chg="add del mod">
          <ac:chgData name="Andreas Koksrud" userId="9d9beba6-c052-407a-8599-c781a677a996" providerId="ADAL" clId="{4C89AD2D-B60A-479F-9F95-9D423A06FAEA}" dt="2024-07-28T11:27:54.603" v="30836" actId="478"/>
          <ac:picMkLst>
            <pc:docMk/>
            <pc:sldMk cId="3285689553" sldId="967"/>
            <ac:picMk id="8" creationId="{188869F3-860E-E9BD-DA66-512A1C1C0DC7}"/>
          </ac:picMkLst>
        </pc:picChg>
        <pc:picChg chg="add mod">
          <ac:chgData name="Andreas Koksrud" userId="9d9beba6-c052-407a-8599-c781a677a996" providerId="ADAL" clId="{4C89AD2D-B60A-479F-9F95-9D423A06FAEA}" dt="2024-07-28T11:18:40.782" v="30679" actId="1076"/>
          <ac:picMkLst>
            <pc:docMk/>
            <pc:sldMk cId="3285689553" sldId="967"/>
            <ac:picMk id="10" creationId="{473DAECA-52B8-8A93-1F9F-AAC4E488A061}"/>
          </ac:picMkLst>
        </pc:picChg>
        <pc:picChg chg="add del mod modCrop">
          <ac:chgData name="Andreas Koksrud" userId="9d9beba6-c052-407a-8599-c781a677a996" providerId="ADAL" clId="{4C89AD2D-B60A-479F-9F95-9D423A06FAEA}" dt="2024-07-29T08:37:06.912" v="31264" actId="478"/>
          <ac:picMkLst>
            <pc:docMk/>
            <pc:sldMk cId="3285689553" sldId="967"/>
            <ac:picMk id="12" creationId="{8FD9265F-6B93-F9D1-0E9B-ED00A768816B}"/>
          </ac:picMkLst>
        </pc:picChg>
        <pc:picChg chg="add mod">
          <ac:chgData name="Andreas Koksrud" userId="9d9beba6-c052-407a-8599-c781a677a996" providerId="ADAL" clId="{4C89AD2D-B60A-479F-9F95-9D423A06FAEA}" dt="2024-07-29T08:37:10.579" v="31266" actId="1076"/>
          <ac:picMkLst>
            <pc:docMk/>
            <pc:sldMk cId="3285689553" sldId="967"/>
            <ac:picMk id="14" creationId="{38C8D5D4-1D0F-3FC2-7AAF-5F90A638487B}"/>
          </ac:picMkLst>
        </pc:picChg>
      </pc:sldChg>
      <pc:sldChg chg="addSp delSp modSp add mod">
        <pc:chgData name="Andreas Koksrud" userId="9d9beba6-c052-407a-8599-c781a677a996" providerId="ADAL" clId="{4C89AD2D-B60A-479F-9F95-9D423A06FAEA}" dt="2024-07-29T08:31:04.889" v="31254" actId="478"/>
        <pc:sldMkLst>
          <pc:docMk/>
          <pc:sldMk cId="211427936" sldId="968"/>
        </pc:sldMkLst>
        <pc:spChg chg="add del mod">
          <ac:chgData name="Andreas Koksrud" userId="9d9beba6-c052-407a-8599-c781a677a996" providerId="ADAL" clId="{4C89AD2D-B60A-479F-9F95-9D423A06FAEA}" dt="2024-07-29T08:31:02.468" v="31252" actId="478"/>
          <ac:spMkLst>
            <pc:docMk/>
            <pc:sldMk cId="211427936" sldId="968"/>
            <ac:spMk id="2" creationId="{2CDFDA9C-F243-4177-F316-D014B8E8A304}"/>
          </ac:spMkLst>
        </pc:spChg>
        <pc:spChg chg="add mod">
          <ac:chgData name="Andreas Koksrud" userId="9d9beba6-c052-407a-8599-c781a677a996" providerId="ADAL" clId="{4C89AD2D-B60A-479F-9F95-9D423A06FAEA}" dt="2024-07-28T11:33:54.637" v="31235" actId="1036"/>
          <ac:spMkLst>
            <pc:docMk/>
            <pc:sldMk cId="211427936" sldId="968"/>
            <ac:spMk id="6" creationId="{F2D609AB-7FE2-8731-C176-CD48B5721671}"/>
          </ac:spMkLst>
        </pc:spChg>
        <pc:spChg chg="add mod">
          <ac:chgData name="Andreas Koksrud" userId="9d9beba6-c052-407a-8599-c781a677a996" providerId="ADAL" clId="{4C89AD2D-B60A-479F-9F95-9D423A06FAEA}" dt="2024-07-28T11:33:48.539" v="31229" actId="1036"/>
          <ac:spMkLst>
            <pc:docMk/>
            <pc:sldMk cId="211427936" sldId="968"/>
            <ac:spMk id="7" creationId="{F13593B3-6C6E-0B7F-E702-BFB256410B97}"/>
          </ac:spMkLst>
        </pc:spChg>
        <pc:spChg chg="add mod">
          <ac:chgData name="Andreas Koksrud" userId="9d9beba6-c052-407a-8599-c781a677a996" providerId="ADAL" clId="{4C89AD2D-B60A-479F-9F95-9D423A06FAEA}" dt="2024-07-27T11:24:56.404" v="30492"/>
          <ac:spMkLst>
            <pc:docMk/>
            <pc:sldMk cId="211427936" sldId="968"/>
            <ac:spMk id="9" creationId="{2A737BA2-C47A-D88E-59DF-BFBB76AA489C}"/>
          </ac:spMkLst>
        </pc:spChg>
        <pc:spChg chg="add del mod">
          <ac:chgData name="Andreas Koksrud" userId="9d9beba6-c052-407a-8599-c781a677a996" providerId="ADAL" clId="{4C89AD2D-B60A-479F-9F95-9D423A06FAEA}" dt="2024-07-28T11:34:53.120" v="31247" actId="478"/>
          <ac:spMkLst>
            <pc:docMk/>
            <pc:sldMk cId="211427936" sldId="968"/>
            <ac:spMk id="16" creationId="{743F94DF-3005-3E86-881C-B4E75F776183}"/>
          </ac:spMkLst>
        </pc:spChg>
        <pc:spChg chg="add mod">
          <ac:chgData name="Andreas Koksrud" userId="9d9beba6-c052-407a-8599-c781a677a996" providerId="ADAL" clId="{4C89AD2D-B60A-479F-9F95-9D423A06FAEA}" dt="2024-07-28T11:34:19.872" v="31239" actId="14100"/>
          <ac:spMkLst>
            <pc:docMk/>
            <pc:sldMk cId="211427936" sldId="968"/>
            <ac:spMk id="19" creationId="{2D0F35EB-6D2B-5015-680B-6A57F51A6656}"/>
          </ac:spMkLst>
        </pc:spChg>
        <pc:spChg chg="add mod">
          <ac:chgData name="Andreas Koksrud" userId="9d9beba6-c052-407a-8599-c781a677a996" providerId="ADAL" clId="{4C89AD2D-B60A-479F-9F95-9D423A06FAEA}" dt="2024-07-28T11:34:28.254" v="31241" actId="14100"/>
          <ac:spMkLst>
            <pc:docMk/>
            <pc:sldMk cId="211427936" sldId="968"/>
            <ac:spMk id="20" creationId="{0E37C6D1-53FE-3554-7FAF-07706EDD5E38}"/>
          </ac:spMkLst>
        </pc:spChg>
        <pc:spChg chg="add mod">
          <ac:chgData name="Andreas Koksrud" userId="9d9beba6-c052-407a-8599-c781a677a996" providerId="ADAL" clId="{4C89AD2D-B60A-479F-9F95-9D423A06FAEA}" dt="2024-07-28T11:34:40.208" v="31244" actId="571"/>
          <ac:spMkLst>
            <pc:docMk/>
            <pc:sldMk cId="211427936" sldId="968"/>
            <ac:spMk id="21" creationId="{932A36DF-7A02-B7E7-F13F-6C1930689726}"/>
          </ac:spMkLst>
        </pc:spChg>
        <pc:spChg chg="add mod">
          <ac:chgData name="Andreas Koksrud" userId="9d9beba6-c052-407a-8599-c781a677a996" providerId="ADAL" clId="{4C89AD2D-B60A-479F-9F95-9D423A06FAEA}" dt="2024-07-28T11:34:50.077" v="31246" actId="571"/>
          <ac:spMkLst>
            <pc:docMk/>
            <pc:sldMk cId="211427936" sldId="968"/>
            <ac:spMk id="23" creationId="{C38E03B6-BAAC-192D-99FD-1808BB9CCFBB}"/>
          </ac:spMkLst>
        </pc:spChg>
        <pc:picChg chg="add mod ord">
          <ac:chgData name="Andreas Koksrud" userId="9d9beba6-c052-407a-8599-c781a677a996" providerId="ADAL" clId="{4C89AD2D-B60A-479F-9F95-9D423A06FAEA}" dt="2024-07-28T11:33:52.147" v="31230" actId="167"/>
          <ac:picMkLst>
            <pc:docMk/>
            <pc:sldMk cId="211427936" sldId="968"/>
            <ac:picMk id="3" creationId="{8DF5F626-2C72-10ED-6F7E-FFF4B13C1AAE}"/>
          </ac:picMkLst>
        </pc:picChg>
        <pc:picChg chg="del">
          <ac:chgData name="Andreas Koksrud" userId="9d9beba6-c052-407a-8599-c781a677a996" providerId="ADAL" clId="{4C89AD2D-B60A-479F-9F95-9D423A06FAEA}" dt="2024-06-16T13:37:47.892" v="10000" actId="478"/>
          <ac:picMkLst>
            <pc:docMk/>
            <pc:sldMk cId="211427936" sldId="968"/>
            <ac:picMk id="6" creationId="{FCB7E24D-8A93-D00E-7EEE-DA98DABA9D68}"/>
          </ac:picMkLst>
        </pc:picChg>
        <pc:picChg chg="add mod ord">
          <ac:chgData name="Andreas Koksrud" userId="9d9beba6-c052-407a-8599-c781a677a996" providerId="ADAL" clId="{4C89AD2D-B60A-479F-9F95-9D423A06FAEA}" dt="2024-07-28T11:34:33.013" v="31243" actId="1076"/>
          <ac:picMkLst>
            <pc:docMk/>
            <pc:sldMk cId="211427936" sldId="968"/>
            <ac:picMk id="8" creationId="{E1B9A7A5-33A3-60B4-00B0-0181396A3522}"/>
          </ac:picMkLst>
        </pc:picChg>
        <pc:picChg chg="del">
          <ac:chgData name="Andreas Koksrud" userId="9d9beba6-c052-407a-8599-c781a677a996" providerId="ADAL" clId="{4C89AD2D-B60A-479F-9F95-9D423A06FAEA}" dt="2024-06-16T13:37:47.239" v="9999" actId="478"/>
          <ac:picMkLst>
            <pc:docMk/>
            <pc:sldMk cId="211427936" sldId="968"/>
            <ac:picMk id="9" creationId="{34D0E976-98EB-38FD-5CD1-E5FC3D1F0575}"/>
          </ac:picMkLst>
        </pc:picChg>
        <pc:picChg chg="add del mod">
          <ac:chgData name="Andreas Koksrud" userId="9d9beba6-c052-407a-8599-c781a677a996" providerId="ADAL" clId="{4C89AD2D-B60A-479F-9F95-9D423A06FAEA}" dt="2024-07-28T11:33:44.851" v="31225" actId="478"/>
          <ac:picMkLst>
            <pc:docMk/>
            <pc:sldMk cId="211427936" sldId="968"/>
            <ac:picMk id="13" creationId="{6E086C01-A361-84DA-D775-DB388589066F}"/>
          </ac:picMkLst>
        </pc:picChg>
        <pc:picChg chg="add del mod">
          <ac:chgData name="Andreas Koksrud" userId="9d9beba6-c052-407a-8599-c781a677a996" providerId="ADAL" clId="{4C89AD2D-B60A-479F-9F95-9D423A06FAEA}" dt="2024-07-28T11:33:44.156" v="31224" actId="478"/>
          <ac:picMkLst>
            <pc:docMk/>
            <pc:sldMk cId="211427936" sldId="968"/>
            <ac:picMk id="15" creationId="{EA93A30B-D0D3-8B2B-54DA-49EAF120870D}"/>
          </ac:picMkLst>
        </pc:picChg>
        <pc:cxnChg chg="add del mod">
          <ac:chgData name="Andreas Koksrud" userId="9d9beba6-c052-407a-8599-c781a677a996" providerId="ADAL" clId="{4C89AD2D-B60A-479F-9F95-9D423A06FAEA}" dt="2024-07-29T08:31:03.364" v="31253" actId="478"/>
          <ac:cxnSpMkLst>
            <pc:docMk/>
            <pc:sldMk cId="211427936" sldId="968"/>
            <ac:cxnSpMk id="10" creationId="{DE85F7B7-C7A0-F819-91CE-85857D9E1528}"/>
          </ac:cxnSpMkLst>
        </pc:cxnChg>
        <pc:cxnChg chg="add del mod">
          <ac:chgData name="Andreas Koksrud" userId="9d9beba6-c052-407a-8599-c781a677a996" providerId="ADAL" clId="{4C89AD2D-B60A-479F-9F95-9D423A06FAEA}" dt="2024-07-29T08:31:04.889" v="31254" actId="478"/>
          <ac:cxnSpMkLst>
            <pc:docMk/>
            <pc:sldMk cId="211427936" sldId="968"/>
            <ac:cxnSpMk id="12" creationId="{1CD3A305-EC52-40C3-CF87-C8F97B347197}"/>
          </ac:cxnSpMkLst>
        </pc:cxnChg>
      </pc:sldChg>
      <pc:sldChg chg="addSp delSp modSp add del mod">
        <pc:chgData name="Andreas Koksrud" userId="9d9beba6-c052-407a-8599-c781a677a996" providerId="ADAL" clId="{4C89AD2D-B60A-479F-9F95-9D423A06FAEA}" dt="2024-07-26T11:22:38.764" v="30327" actId="47"/>
        <pc:sldMkLst>
          <pc:docMk/>
          <pc:sldMk cId="4199983153" sldId="969"/>
        </pc:sldMkLst>
        <pc:spChg chg="add del mod">
          <ac:chgData name="Andreas Koksrud" userId="9d9beba6-c052-407a-8599-c781a677a996" providerId="ADAL" clId="{4C89AD2D-B60A-479F-9F95-9D423A06FAEA}" dt="2024-07-25T22:26:36.788" v="30303" actId="478"/>
          <ac:spMkLst>
            <pc:docMk/>
            <pc:sldMk cId="4199983153" sldId="969"/>
            <ac:spMk id="6" creationId="{4523ABDE-B19B-C08F-B395-53879018DB14}"/>
          </ac:spMkLst>
        </pc:spChg>
        <pc:picChg chg="add mod">
          <ac:chgData name="Andreas Koksrud" userId="9d9beba6-c052-407a-8599-c781a677a996" providerId="ADAL" clId="{4C89AD2D-B60A-479F-9F95-9D423A06FAEA}" dt="2024-07-19T20:19:13.867" v="26013"/>
          <ac:picMkLst>
            <pc:docMk/>
            <pc:sldMk cId="4199983153" sldId="969"/>
            <ac:picMk id="2" creationId="{BB6A3314-2C2D-2C3F-71B2-E717C21E2326}"/>
          </ac:picMkLst>
        </pc:picChg>
      </pc:sldChg>
      <pc:sldChg chg="addSp delSp modSp add mod">
        <pc:chgData name="Andreas Koksrud" userId="9d9beba6-c052-407a-8599-c781a677a996" providerId="ADAL" clId="{4C89AD2D-B60A-479F-9F95-9D423A06FAEA}" dt="2024-07-20T19:00:50.728" v="26140" actId="6549"/>
        <pc:sldMkLst>
          <pc:docMk/>
          <pc:sldMk cId="1310829930" sldId="970"/>
        </pc:sldMkLst>
        <pc:spChg chg="add mod">
          <ac:chgData name="Andreas Koksrud" userId="9d9beba6-c052-407a-8599-c781a677a996" providerId="ADAL" clId="{4C89AD2D-B60A-479F-9F95-9D423A06FAEA}" dt="2024-07-20T19:00:50.728" v="26140" actId="6549"/>
          <ac:spMkLst>
            <pc:docMk/>
            <pc:sldMk cId="1310829930" sldId="970"/>
            <ac:spMk id="4" creationId="{845B3FF3-F67D-1657-26DA-E47D58C6F45F}"/>
          </ac:spMkLst>
        </pc:spChg>
        <pc:spChg chg="add del mod">
          <ac:chgData name="Andreas Koksrud" userId="9d9beba6-c052-407a-8599-c781a677a996" providerId="ADAL" clId="{4C89AD2D-B60A-479F-9F95-9D423A06FAEA}" dt="2024-07-01T18:30:16.962" v="15961" actId="478"/>
          <ac:spMkLst>
            <pc:docMk/>
            <pc:sldMk cId="1310829930" sldId="970"/>
            <ac:spMk id="17" creationId="{EDAE2F1A-CB69-122A-8412-357A81C0F3E4}"/>
          </ac:spMkLst>
        </pc:spChg>
        <pc:spChg chg="add mod">
          <ac:chgData name="Andreas Koksrud" userId="9d9beba6-c052-407a-8599-c781a677a996" providerId="ADAL" clId="{4C89AD2D-B60A-479F-9F95-9D423A06FAEA}" dt="2024-06-22T19:48:54.761" v="11522" actId="207"/>
          <ac:spMkLst>
            <pc:docMk/>
            <pc:sldMk cId="1310829930" sldId="970"/>
            <ac:spMk id="22" creationId="{BAAC0D3C-29BC-6D26-91CD-5BF465D7AD97}"/>
          </ac:spMkLst>
        </pc:spChg>
        <pc:spChg chg="mod">
          <ac:chgData name="Andreas Koksrud" userId="9d9beba6-c052-407a-8599-c781a677a996" providerId="ADAL" clId="{4C89AD2D-B60A-479F-9F95-9D423A06FAEA}" dt="2024-06-22T19:36:56.763" v="11441" actId="20577"/>
          <ac:spMkLst>
            <pc:docMk/>
            <pc:sldMk cId="1310829930" sldId="970"/>
            <ac:spMk id="180" creationId="{1891DE32-0AB5-A3C5-52E7-3A8D7DDA4683}"/>
          </ac:spMkLst>
        </pc:spChg>
        <pc:picChg chg="del">
          <ac:chgData name="Andreas Koksrud" userId="9d9beba6-c052-407a-8599-c781a677a996" providerId="ADAL" clId="{4C89AD2D-B60A-479F-9F95-9D423A06FAEA}" dt="2024-06-22T19:37:00.464" v="11442" actId="478"/>
          <ac:picMkLst>
            <pc:docMk/>
            <pc:sldMk cId="1310829930" sldId="970"/>
            <ac:picMk id="5" creationId="{F8A115C8-868B-5A69-F64C-E43508F21DE1}"/>
          </ac:picMkLst>
        </pc:picChg>
        <pc:picChg chg="add mod">
          <ac:chgData name="Andreas Koksrud" userId="9d9beba6-c052-407a-8599-c781a677a996" providerId="ADAL" clId="{4C89AD2D-B60A-479F-9F95-9D423A06FAEA}" dt="2024-06-22T19:39:49.192" v="11450" actId="14100"/>
          <ac:picMkLst>
            <pc:docMk/>
            <pc:sldMk cId="1310829930" sldId="970"/>
            <ac:picMk id="6" creationId="{6B37C0EF-EF3C-04EE-4B05-5DF774AB1FF5}"/>
          </ac:picMkLst>
        </pc:picChg>
        <pc:picChg chg="del">
          <ac:chgData name="Andreas Koksrud" userId="9d9beba6-c052-407a-8599-c781a677a996" providerId="ADAL" clId="{4C89AD2D-B60A-479F-9F95-9D423A06FAEA}" dt="2024-06-22T19:37:01.984" v="11443" actId="478"/>
          <ac:picMkLst>
            <pc:docMk/>
            <pc:sldMk cId="1310829930" sldId="970"/>
            <ac:picMk id="7" creationId="{7ADF71EA-625D-7040-37AE-E07C58C09CEE}"/>
          </ac:picMkLst>
        </pc:picChg>
        <pc:picChg chg="del">
          <ac:chgData name="Andreas Koksrud" userId="9d9beba6-c052-407a-8599-c781a677a996" providerId="ADAL" clId="{4C89AD2D-B60A-479F-9F95-9D423A06FAEA}" dt="2024-06-22T19:37:02.755" v="11444" actId="478"/>
          <ac:picMkLst>
            <pc:docMk/>
            <pc:sldMk cId="1310829930" sldId="970"/>
            <ac:picMk id="9" creationId="{2EED6B9C-9E23-12C8-0E73-94257CA5C5A0}"/>
          </ac:picMkLst>
        </pc:picChg>
        <pc:picChg chg="add mod">
          <ac:chgData name="Andreas Koksrud" userId="9d9beba6-c052-407a-8599-c781a677a996" providerId="ADAL" clId="{4C89AD2D-B60A-479F-9F95-9D423A06FAEA}" dt="2024-06-22T19:39:46.881" v="11449" actId="14100"/>
          <ac:picMkLst>
            <pc:docMk/>
            <pc:sldMk cId="1310829930" sldId="970"/>
            <ac:picMk id="10" creationId="{B3BDA3A7-4C1A-E4EB-3B86-6FEF83547FFC}"/>
          </ac:picMkLst>
        </pc:picChg>
        <pc:picChg chg="add mod">
          <ac:chgData name="Andreas Koksrud" userId="9d9beba6-c052-407a-8599-c781a677a996" providerId="ADAL" clId="{4C89AD2D-B60A-479F-9F95-9D423A06FAEA}" dt="2024-06-22T19:47:35.271" v="11513" actId="1076"/>
          <ac:picMkLst>
            <pc:docMk/>
            <pc:sldMk cId="1310829930" sldId="970"/>
            <ac:picMk id="19" creationId="{E0DCE25A-C310-E786-19F5-02344C6DC920}"/>
          </ac:picMkLst>
        </pc:picChg>
        <pc:picChg chg="add mod modCrop">
          <ac:chgData name="Andreas Koksrud" userId="9d9beba6-c052-407a-8599-c781a677a996" providerId="ADAL" clId="{4C89AD2D-B60A-479F-9F95-9D423A06FAEA}" dt="2024-06-22T19:48:27.761" v="11519" actId="1076"/>
          <ac:picMkLst>
            <pc:docMk/>
            <pc:sldMk cId="1310829930" sldId="970"/>
            <ac:picMk id="21" creationId="{C768D469-190C-89EC-2C1D-1171E9FCE25C}"/>
          </ac:picMkLst>
        </pc:picChg>
        <pc:cxnChg chg="add mod">
          <ac:chgData name="Andreas Koksrud" userId="9d9beba6-c052-407a-8599-c781a677a996" providerId="ADAL" clId="{4C89AD2D-B60A-479F-9F95-9D423A06FAEA}" dt="2024-06-22T19:40:02.072" v="11453" actId="14100"/>
          <ac:cxnSpMkLst>
            <pc:docMk/>
            <pc:sldMk cId="1310829930" sldId="970"/>
            <ac:cxnSpMk id="11" creationId="{90CC9BD9-543D-C5DD-FF04-3093A243D69B}"/>
          </ac:cxnSpMkLst>
        </pc:cxnChg>
        <pc:cxnChg chg="add mod">
          <ac:chgData name="Andreas Koksrud" userId="9d9beba6-c052-407a-8599-c781a677a996" providerId="ADAL" clId="{4C89AD2D-B60A-479F-9F95-9D423A06FAEA}" dt="2024-06-22T19:40:14.245" v="11457" actId="14100"/>
          <ac:cxnSpMkLst>
            <pc:docMk/>
            <pc:sldMk cId="1310829930" sldId="970"/>
            <ac:cxnSpMk id="13" creationId="{8327EECB-AE95-6FAD-62B4-3E7D42CFBD43}"/>
          </ac:cxnSpMkLst>
        </pc:cxnChg>
        <pc:cxnChg chg="add mod">
          <ac:chgData name="Andreas Koksrud" userId="9d9beba6-c052-407a-8599-c781a677a996" providerId="ADAL" clId="{4C89AD2D-B60A-479F-9F95-9D423A06FAEA}" dt="2024-06-22T19:49:23.150" v="11527" actId="14100"/>
          <ac:cxnSpMkLst>
            <pc:docMk/>
            <pc:sldMk cId="1310829930" sldId="970"/>
            <ac:cxnSpMk id="23" creationId="{FB00F752-4816-F1AE-20ED-E698CE49FF4F}"/>
          </ac:cxnSpMkLst>
        </pc:cxnChg>
      </pc:sldChg>
      <pc:sldChg chg="addSp delSp modSp add mod">
        <pc:chgData name="Andreas Koksrud" userId="9d9beba6-c052-407a-8599-c781a677a996" providerId="ADAL" clId="{4C89AD2D-B60A-479F-9F95-9D423A06FAEA}" dt="2024-08-01T09:17:38.657" v="34654" actId="1076"/>
        <pc:sldMkLst>
          <pc:docMk/>
          <pc:sldMk cId="2305951208" sldId="971"/>
        </pc:sldMkLst>
        <pc:spChg chg="add mod">
          <ac:chgData name="Andreas Koksrud" userId="9d9beba6-c052-407a-8599-c781a677a996" providerId="ADAL" clId="{4C89AD2D-B60A-479F-9F95-9D423A06FAEA}" dt="2024-08-01T09:13:22.861" v="34520" actId="207"/>
          <ac:spMkLst>
            <pc:docMk/>
            <pc:sldMk cId="2305951208" sldId="971"/>
            <ac:spMk id="11" creationId="{300E147C-2030-BFD9-7F12-184D132BFA01}"/>
          </ac:spMkLst>
        </pc:spChg>
        <pc:spChg chg="mod">
          <ac:chgData name="Andreas Koksrud" userId="9d9beba6-c052-407a-8599-c781a677a996" providerId="ADAL" clId="{4C89AD2D-B60A-479F-9F95-9D423A06FAEA}" dt="2024-08-01T08:58:39.316" v="34399" actId="20577"/>
          <ac:spMkLst>
            <pc:docMk/>
            <pc:sldMk cId="2305951208" sldId="971"/>
            <ac:spMk id="180" creationId="{00000000-0000-0000-0000-000000000000}"/>
          </ac:spMkLst>
        </pc:spChg>
        <pc:spChg chg="mod">
          <ac:chgData name="Andreas Koksrud" userId="9d9beba6-c052-407a-8599-c781a677a996" providerId="ADAL" clId="{4C89AD2D-B60A-479F-9F95-9D423A06FAEA}" dt="2024-08-01T09:16:10.339" v="34649" actId="6549"/>
          <ac:spMkLst>
            <pc:docMk/>
            <pc:sldMk cId="2305951208" sldId="971"/>
            <ac:spMk id="181" creationId="{00000000-0000-0000-0000-000000000000}"/>
          </ac:spMkLst>
        </pc:spChg>
        <pc:picChg chg="add mod modCrop">
          <ac:chgData name="Andreas Koksrud" userId="9d9beba6-c052-407a-8599-c781a677a996" providerId="ADAL" clId="{4C89AD2D-B60A-479F-9F95-9D423A06FAEA}" dt="2024-08-01T09:01:19.578" v="34420" actId="732"/>
          <ac:picMkLst>
            <pc:docMk/>
            <pc:sldMk cId="2305951208" sldId="971"/>
            <ac:picMk id="3" creationId="{198C04C1-8E93-4B23-AA79-819BF6410C4F}"/>
          </ac:picMkLst>
        </pc:picChg>
        <pc:picChg chg="del">
          <ac:chgData name="Andreas Koksrud" userId="9d9beba6-c052-407a-8599-c781a677a996" providerId="ADAL" clId="{4C89AD2D-B60A-479F-9F95-9D423A06FAEA}" dt="2024-06-30T15:20:41.866" v="13072" actId="478"/>
          <ac:picMkLst>
            <pc:docMk/>
            <pc:sldMk cId="2305951208" sldId="971"/>
            <ac:picMk id="3" creationId="{DBFC979B-2C45-BC09-60D9-9CD280D1798B}"/>
          </ac:picMkLst>
        </pc:picChg>
        <pc:picChg chg="add del mod modCrop">
          <ac:chgData name="Andreas Koksrud" userId="9d9beba6-c052-407a-8599-c781a677a996" providerId="ADAL" clId="{4C89AD2D-B60A-479F-9F95-9D423A06FAEA}" dt="2024-08-01T09:00:10.806" v="34412" actId="21"/>
          <ac:picMkLst>
            <pc:docMk/>
            <pc:sldMk cId="2305951208" sldId="971"/>
            <ac:picMk id="6" creationId="{C4B9405E-09BB-FE31-021E-77CB22C502A7}"/>
          </ac:picMkLst>
        </pc:picChg>
        <pc:picChg chg="add mod">
          <ac:chgData name="Andreas Koksrud" userId="9d9beba6-c052-407a-8599-c781a677a996" providerId="ADAL" clId="{4C89AD2D-B60A-479F-9F95-9D423A06FAEA}" dt="2024-08-01T09:10:55.800" v="34514" actId="1076"/>
          <ac:picMkLst>
            <pc:docMk/>
            <pc:sldMk cId="2305951208" sldId="971"/>
            <ac:picMk id="8" creationId="{C8803D27-2102-99C8-28BF-493A3C3B3EB1}"/>
          </ac:picMkLst>
        </pc:picChg>
        <pc:picChg chg="add mod">
          <ac:chgData name="Andreas Koksrud" userId="9d9beba6-c052-407a-8599-c781a677a996" providerId="ADAL" clId="{4C89AD2D-B60A-479F-9F95-9D423A06FAEA}" dt="2024-08-01T09:12:35.945" v="34517" actId="1076"/>
          <ac:picMkLst>
            <pc:docMk/>
            <pc:sldMk cId="2305951208" sldId="971"/>
            <ac:picMk id="10" creationId="{A97E6B27-B6B8-A18E-78E9-1976758119CB}"/>
          </ac:picMkLst>
        </pc:picChg>
        <pc:picChg chg="add mod">
          <ac:chgData name="Andreas Koksrud" userId="9d9beba6-c052-407a-8599-c781a677a996" providerId="ADAL" clId="{4C89AD2D-B60A-479F-9F95-9D423A06FAEA}" dt="2024-08-01T09:17:38.657" v="34654" actId="1076"/>
          <ac:picMkLst>
            <pc:docMk/>
            <pc:sldMk cId="2305951208" sldId="971"/>
            <ac:picMk id="13" creationId="{36CA4CDE-19E9-BCDD-9213-05DDCAEBB818}"/>
          </ac:picMkLst>
        </pc:picChg>
        <pc:picChg chg="add del mod">
          <ac:chgData name="Andreas Koksrud" userId="9d9beba6-c052-407a-8599-c781a677a996" providerId="ADAL" clId="{4C89AD2D-B60A-479F-9F95-9D423A06FAEA}" dt="2024-08-01T09:10:39.754" v="34494" actId="478"/>
          <ac:picMkLst>
            <pc:docMk/>
            <pc:sldMk cId="2305951208" sldId="971"/>
            <ac:picMk id="1026" creationId="{94E51968-0C13-D58E-DB77-78CBB7E99A6F}"/>
          </ac:picMkLst>
        </pc:picChg>
      </pc:sldChg>
      <pc:sldChg chg="addSp delSp modSp add del mod">
        <pc:chgData name="Andreas Koksrud" userId="9d9beba6-c052-407a-8599-c781a677a996" providerId="ADAL" clId="{4C89AD2D-B60A-479F-9F95-9D423A06FAEA}" dt="2024-08-01T08:59:39.638" v="34408" actId="2696"/>
        <pc:sldMkLst>
          <pc:docMk/>
          <pc:sldMk cId="935846747" sldId="972"/>
        </pc:sldMkLst>
        <pc:spChg chg="mod">
          <ac:chgData name="Andreas Koksrud" userId="9d9beba6-c052-407a-8599-c781a677a996" providerId="ADAL" clId="{4C89AD2D-B60A-479F-9F95-9D423A06FAEA}" dt="2024-08-01T08:52:57.812" v="34078" actId="20577"/>
          <ac:spMkLst>
            <pc:docMk/>
            <pc:sldMk cId="935846747" sldId="972"/>
            <ac:spMk id="180" creationId="{00000000-0000-0000-0000-000000000000}"/>
          </ac:spMkLst>
        </pc:spChg>
        <pc:spChg chg="mod">
          <ac:chgData name="Andreas Koksrud" userId="9d9beba6-c052-407a-8599-c781a677a996" providerId="ADAL" clId="{4C89AD2D-B60A-479F-9F95-9D423A06FAEA}" dt="2024-08-01T08:59:25.367" v="34407" actId="6549"/>
          <ac:spMkLst>
            <pc:docMk/>
            <pc:sldMk cId="935846747" sldId="972"/>
            <ac:spMk id="181" creationId="{00000000-0000-0000-0000-000000000000}"/>
          </ac:spMkLst>
        </pc:spChg>
        <pc:picChg chg="add mod">
          <ac:chgData name="Andreas Koksrud" userId="9d9beba6-c052-407a-8599-c781a677a996" providerId="ADAL" clId="{4C89AD2D-B60A-479F-9F95-9D423A06FAEA}" dt="2024-06-30T15:50:41.196" v="13925" actId="1076"/>
          <ac:picMkLst>
            <pc:docMk/>
            <pc:sldMk cId="935846747" sldId="972"/>
            <ac:picMk id="3" creationId="{DB5CD4E5-3BE7-7364-A4E7-78C03845C8B7}"/>
          </ac:picMkLst>
        </pc:picChg>
        <pc:picChg chg="del">
          <ac:chgData name="Andreas Koksrud" userId="9d9beba6-c052-407a-8599-c781a677a996" providerId="ADAL" clId="{4C89AD2D-B60A-479F-9F95-9D423A06FAEA}" dt="2024-06-30T15:23:27.257" v="13336" actId="478"/>
          <ac:picMkLst>
            <pc:docMk/>
            <pc:sldMk cId="935846747" sldId="972"/>
            <ac:picMk id="6" creationId="{C4B9405E-09BB-FE31-021E-77CB22C502A7}"/>
          </ac:picMkLst>
        </pc:picChg>
      </pc:sldChg>
      <pc:sldChg chg="addSp delSp modSp add mod ord">
        <pc:chgData name="Andreas Koksrud" userId="9d9beba6-c052-407a-8599-c781a677a996" providerId="ADAL" clId="{4C89AD2D-B60A-479F-9F95-9D423A06FAEA}" dt="2024-08-04T16:31:44.142" v="37133"/>
        <pc:sldMkLst>
          <pc:docMk/>
          <pc:sldMk cId="2919214617" sldId="972"/>
        </pc:sldMkLst>
        <pc:spChg chg="add mod">
          <ac:chgData name="Andreas Koksrud" userId="9d9beba6-c052-407a-8599-c781a677a996" providerId="ADAL" clId="{4C89AD2D-B60A-479F-9F95-9D423A06FAEA}" dt="2024-08-03T09:28:17.063" v="35052"/>
          <ac:spMkLst>
            <pc:docMk/>
            <pc:sldMk cId="2919214617" sldId="972"/>
            <ac:spMk id="2" creationId="{AA8EBD60-876B-4C2E-3F6C-4465FF455669}"/>
          </ac:spMkLst>
        </pc:spChg>
        <pc:spChg chg="del">
          <ac:chgData name="Andreas Koksrud" userId="9d9beba6-c052-407a-8599-c781a677a996" providerId="ADAL" clId="{4C89AD2D-B60A-479F-9F95-9D423A06FAEA}" dt="2024-08-03T09:28:15.313" v="35050" actId="478"/>
          <ac:spMkLst>
            <pc:docMk/>
            <pc:sldMk cId="2919214617" sldId="972"/>
            <ac:spMk id="4" creationId="{DE31E3CE-1F59-7A8C-281A-D17BCA8237EA}"/>
          </ac:spMkLst>
        </pc:spChg>
        <pc:spChg chg="del">
          <ac:chgData name="Andreas Koksrud" userId="9d9beba6-c052-407a-8599-c781a677a996" providerId="ADAL" clId="{4C89AD2D-B60A-479F-9F95-9D423A06FAEA}" dt="2024-08-03T09:28:16.224" v="35051" actId="478"/>
          <ac:spMkLst>
            <pc:docMk/>
            <pc:sldMk cId="2919214617" sldId="972"/>
            <ac:spMk id="5" creationId="{F8C53B93-A4D2-5C78-E224-F1F4C6AB4C84}"/>
          </ac:spMkLst>
        </pc:spChg>
        <pc:spChg chg="add mod">
          <ac:chgData name="Andreas Koksrud" userId="9d9beba6-c052-407a-8599-c781a677a996" providerId="ADAL" clId="{4C89AD2D-B60A-479F-9F95-9D423A06FAEA}" dt="2024-08-03T09:28:17.063" v="35052"/>
          <ac:spMkLst>
            <pc:docMk/>
            <pc:sldMk cId="2919214617" sldId="972"/>
            <ac:spMk id="6" creationId="{6BCF03F3-FFDE-2EB5-7559-E2592BF25E0F}"/>
          </ac:spMkLst>
        </pc:spChg>
        <pc:spChg chg="mod">
          <ac:chgData name="Andreas Koksrud" userId="9d9beba6-c052-407a-8599-c781a677a996" providerId="ADAL" clId="{4C89AD2D-B60A-479F-9F95-9D423A06FAEA}" dt="2024-08-04T16:23:26.253" v="37106" actId="20577"/>
          <ac:spMkLst>
            <pc:docMk/>
            <pc:sldMk cId="2919214617" sldId="972"/>
            <ac:spMk id="181" creationId="{00000000-0000-0000-0000-000000000000}"/>
          </ac:spMkLst>
        </pc:spChg>
        <pc:picChg chg="mod">
          <ac:chgData name="Andreas Koksrud" userId="9d9beba6-c052-407a-8599-c781a677a996" providerId="ADAL" clId="{4C89AD2D-B60A-479F-9F95-9D423A06FAEA}" dt="2024-08-04T16:23:18.529" v="37094" actId="1076"/>
          <ac:picMkLst>
            <pc:docMk/>
            <pc:sldMk cId="2919214617" sldId="972"/>
            <ac:picMk id="3" creationId="{DB5CD4E5-3BE7-7364-A4E7-78C03845C8B7}"/>
          </ac:picMkLst>
        </pc:picChg>
      </pc:sldChg>
      <pc:sldChg chg="addSp modSp add mod">
        <pc:chgData name="Andreas Koksrud" userId="9d9beba6-c052-407a-8599-c781a677a996" providerId="ADAL" clId="{4C89AD2D-B60A-479F-9F95-9D423A06FAEA}" dt="2024-07-25T16:04:38.365" v="27626" actId="14100"/>
        <pc:sldMkLst>
          <pc:docMk/>
          <pc:sldMk cId="1288900963" sldId="973"/>
        </pc:sldMkLst>
        <pc:spChg chg="mod">
          <ac:chgData name="Andreas Koksrud" userId="9d9beba6-c052-407a-8599-c781a677a996" providerId="ADAL" clId="{4C89AD2D-B60A-479F-9F95-9D423A06FAEA}" dt="2024-07-25T16:04:38.365" v="27626" actId="14100"/>
          <ac:spMkLst>
            <pc:docMk/>
            <pc:sldMk cId="1288900963" sldId="973"/>
            <ac:spMk id="5" creationId="{06C331F7-EF3E-5E7F-9901-C355F1A9896B}"/>
          </ac:spMkLst>
        </pc:spChg>
        <pc:picChg chg="add mod">
          <ac:chgData name="Andreas Koksrud" userId="9d9beba6-c052-407a-8599-c781a677a996" providerId="ADAL" clId="{4C89AD2D-B60A-479F-9F95-9D423A06FAEA}" dt="2024-07-24T19:52:08.392" v="27572" actId="1076"/>
          <ac:picMkLst>
            <pc:docMk/>
            <pc:sldMk cId="1288900963" sldId="973"/>
            <ac:picMk id="3" creationId="{57C6686E-7A90-FD07-E113-D6B4C0121822}"/>
          </ac:picMkLst>
        </pc:picChg>
      </pc:sldChg>
      <pc:sldChg chg="addSp delSp modSp add del mod">
        <pc:chgData name="Andreas Koksrud" userId="9d9beba6-c052-407a-8599-c781a677a996" providerId="ADAL" clId="{4C89AD2D-B60A-479F-9F95-9D423A06FAEA}" dt="2024-08-01T09:01:50.974" v="34421" actId="47"/>
        <pc:sldMkLst>
          <pc:docMk/>
          <pc:sldMk cId="3760783594" sldId="974"/>
        </pc:sldMkLst>
        <pc:spChg chg="add mod">
          <ac:chgData name="Andreas Koksrud" userId="9d9beba6-c052-407a-8599-c781a677a996" providerId="ADAL" clId="{4C89AD2D-B60A-479F-9F95-9D423A06FAEA}" dt="2024-06-30T15:51:35.053" v="13973" actId="208"/>
          <ac:spMkLst>
            <pc:docMk/>
            <pc:sldMk cId="3760783594" sldId="974"/>
            <ac:spMk id="9" creationId="{5AE98A74-A0D9-F4ED-687A-8C75036EB09B}"/>
          </ac:spMkLst>
        </pc:spChg>
        <pc:spChg chg="add mod">
          <ac:chgData name="Andreas Koksrud" userId="9d9beba6-c052-407a-8599-c781a677a996" providerId="ADAL" clId="{4C89AD2D-B60A-479F-9F95-9D423A06FAEA}" dt="2024-06-30T15:51:41.436" v="13975" actId="14100"/>
          <ac:spMkLst>
            <pc:docMk/>
            <pc:sldMk cId="3760783594" sldId="974"/>
            <ac:spMk id="10" creationId="{1BE788F6-6E8D-AC86-76EF-C96AD1482575}"/>
          </ac:spMkLst>
        </pc:spChg>
        <pc:spChg chg="add mod">
          <ac:chgData name="Andreas Koksrud" userId="9d9beba6-c052-407a-8599-c781a677a996" providerId="ADAL" clId="{4C89AD2D-B60A-479F-9F95-9D423A06FAEA}" dt="2024-06-30T15:51:55.533" v="13982" actId="14100"/>
          <ac:spMkLst>
            <pc:docMk/>
            <pc:sldMk cId="3760783594" sldId="974"/>
            <ac:spMk id="13" creationId="{FD3E508E-9AAB-1290-93AD-86A0B2BB9CB5}"/>
          </ac:spMkLst>
        </pc:spChg>
        <pc:spChg chg="add mod">
          <ac:chgData name="Andreas Koksrud" userId="9d9beba6-c052-407a-8599-c781a677a996" providerId="ADAL" clId="{4C89AD2D-B60A-479F-9F95-9D423A06FAEA}" dt="2024-06-30T15:52:06.865" v="13984" actId="14100"/>
          <ac:spMkLst>
            <pc:docMk/>
            <pc:sldMk cId="3760783594" sldId="974"/>
            <ac:spMk id="14" creationId="{F62C8EC4-ABEF-54E4-6E30-6231C8008454}"/>
          </ac:spMkLst>
        </pc:spChg>
        <pc:spChg chg="mod">
          <ac:chgData name="Andreas Koksrud" userId="9d9beba6-c052-407a-8599-c781a677a996" providerId="ADAL" clId="{4C89AD2D-B60A-479F-9F95-9D423A06FAEA}" dt="2024-08-01T08:53:25.233" v="34099" actId="20577"/>
          <ac:spMkLst>
            <pc:docMk/>
            <pc:sldMk cId="3760783594" sldId="974"/>
            <ac:spMk id="180" creationId="{00000000-0000-0000-0000-000000000000}"/>
          </ac:spMkLst>
        </pc:spChg>
        <pc:spChg chg="mod">
          <ac:chgData name="Andreas Koksrud" userId="9d9beba6-c052-407a-8599-c781a677a996" providerId="ADAL" clId="{4C89AD2D-B60A-479F-9F95-9D423A06FAEA}" dt="2024-06-30T15:51:11.665" v="13968" actId="20577"/>
          <ac:spMkLst>
            <pc:docMk/>
            <pc:sldMk cId="3760783594" sldId="974"/>
            <ac:spMk id="181" creationId="{00000000-0000-0000-0000-000000000000}"/>
          </ac:spMkLst>
        </pc:spChg>
        <pc:picChg chg="del">
          <ac:chgData name="Andreas Koksrud" userId="9d9beba6-c052-407a-8599-c781a677a996" providerId="ADAL" clId="{4C89AD2D-B60A-479F-9F95-9D423A06FAEA}" dt="2024-06-30T15:50:52.549" v="13927" actId="478"/>
          <ac:picMkLst>
            <pc:docMk/>
            <pc:sldMk cId="3760783594" sldId="974"/>
            <ac:picMk id="3" creationId="{DB5CD4E5-3BE7-7364-A4E7-78C03845C8B7}"/>
          </ac:picMkLst>
        </pc:picChg>
        <pc:picChg chg="add del mod">
          <ac:chgData name="Andreas Koksrud" userId="9d9beba6-c052-407a-8599-c781a677a996" providerId="ADAL" clId="{4C89AD2D-B60A-479F-9F95-9D423A06FAEA}" dt="2024-06-30T15:51:00.862" v="13932" actId="22"/>
          <ac:picMkLst>
            <pc:docMk/>
            <pc:sldMk cId="3760783594" sldId="974"/>
            <ac:picMk id="6" creationId="{6E6BD1DE-5620-A946-0C42-86C04C79BC11}"/>
          </ac:picMkLst>
        </pc:picChg>
        <pc:picChg chg="add mod">
          <ac:chgData name="Andreas Koksrud" userId="9d9beba6-c052-407a-8599-c781a677a996" providerId="ADAL" clId="{4C89AD2D-B60A-479F-9F95-9D423A06FAEA}" dt="2024-06-30T15:51:47.638" v="13979" actId="1076"/>
          <ac:picMkLst>
            <pc:docMk/>
            <pc:sldMk cId="3760783594" sldId="974"/>
            <ac:picMk id="8" creationId="{4EE530B6-C953-579A-0317-E1416E72B80E}"/>
          </ac:picMkLst>
        </pc:picChg>
        <pc:picChg chg="add del">
          <ac:chgData name="Andreas Koksrud" userId="9d9beba6-c052-407a-8599-c781a677a996" providerId="ADAL" clId="{4C89AD2D-B60A-479F-9F95-9D423A06FAEA}" dt="2024-06-30T15:51:45.171" v="13977" actId="22"/>
          <ac:picMkLst>
            <pc:docMk/>
            <pc:sldMk cId="3760783594" sldId="974"/>
            <ac:picMk id="12" creationId="{EEF88247-9E3B-9CFD-5B82-5F5CD2584E06}"/>
          </ac:picMkLst>
        </pc:picChg>
      </pc:sldChg>
      <pc:sldChg chg="addSp delSp modSp add del mod">
        <pc:chgData name="Andreas Koksrud" userId="9d9beba6-c052-407a-8599-c781a677a996" providerId="ADAL" clId="{4C89AD2D-B60A-479F-9F95-9D423A06FAEA}" dt="2024-08-01T09:01:57.486" v="34422" actId="2696"/>
        <pc:sldMkLst>
          <pc:docMk/>
          <pc:sldMk cId="4173058943" sldId="975"/>
        </pc:sldMkLst>
        <pc:spChg chg="del">
          <ac:chgData name="Andreas Koksrud" userId="9d9beba6-c052-407a-8599-c781a677a996" providerId="ADAL" clId="{4C89AD2D-B60A-479F-9F95-9D423A06FAEA}" dt="2024-06-30T16:54:30.272" v="13989" actId="478"/>
          <ac:spMkLst>
            <pc:docMk/>
            <pc:sldMk cId="4173058943" sldId="975"/>
            <ac:spMk id="9" creationId="{5AE98A74-A0D9-F4ED-687A-8C75036EB09B}"/>
          </ac:spMkLst>
        </pc:spChg>
        <pc:spChg chg="del">
          <ac:chgData name="Andreas Koksrud" userId="9d9beba6-c052-407a-8599-c781a677a996" providerId="ADAL" clId="{4C89AD2D-B60A-479F-9F95-9D423A06FAEA}" dt="2024-06-30T16:54:31.278" v="13990" actId="478"/>
          <ac:spMkLst>
            <pc:docMk/>
            <pc:sldMk cId="4173058943" sldId="975"/>
            <ac:spMk id="10" creationId="{1BE788F6-6E8D-AC86-76EF-C96AD1482575}"/>
          </ac:spMkLst>
        </pc:spChg>
        <pc:spChg chg="add mod">
          <ac:chgData name="Andreas Koksrud" userId="9d9beba6-c052-407a-8599-c781a677a996" providerId="ADAL" clId="{4C89AD2D-B60A-479F-9F95-9D423A06FAEA}" dt="2024-06-30T16:56:54.161" v="14112" actId="14100"/>
          <ac:spMkLst>
            <pc:docMk/>
            <pc:sldMk cId="4173058943" sldId="975"/>
            <ac:spMk id="11" creationId="{2819E410-5E84-2048-45CC-9992A331552D}"/>
          </ac:spMkLst>
        </pc:spChg>
        <pc:spChg chg="add mod">
          <ac:chgData name="Andreas Koksrud" userId="9d9beba6-c052-407a-8599-c781a677a996" providerId="ADAL" clId="{4C89AD2D-B60A-479F-9F95-9D423A06FAEA}" dt="2024-06-30T16:57:01.572" v="14115" actId="14100"/>
          <ac:spMkLst>
            <pc:docMk/>
            <pc:sldMk cId="4173058943" sldId="975"/>
            <ac:spMk id="12" creationId="{31761B16-B5DE-B70B-79EC-6F0D9565162C}"/>
          </ac:spMkLst>
        </pc:spChg>
        <pc:spChg chg="del">
          <ac:chgData name="Andreas Koksrud" userId="9d9beba6-c052-407a-8599-c781a677a996" providerId="ADAL" clId="{4C89AD2D-B60A-479F-9F95-9D423A06FAEA}" dt="2024-06-30T16:54:29.166" v="13988" actId="478"/>
          <ac:spMkLst>
            <pc:docMk/>
            <pc:sldMk cId="4173058943" sldId="975"/>
            <ac:spMk id="13" creationId="{FD3E508E-9AAB-1290-93AD-86A0B2BB9CB5}"/>
          </ac:spMkLst>
        </pc:spChg>
        <pc:spChg chg="del">
          <ac:chgData name="Andreas Koksrud" userId="9d9beba6-c052-407a-8599-c781a677a996" providerId="ADAL" clId="{4C89AD2D-B60A-479F-9F95-9D423A06FAEA}" dt="2024-06-30T16:54:28.121" v="13987" actId="478"/>
          <ac:spMkLst>
            <pc:docMk/>
            <pc:sldMk cId="4173058943" sldId="975"/>
            <ac:spMk id="14" creationId="{F62C8EC4-ABEF-54E4-6E30-6231C8008454}"/>
          </ac:spMkLst>
        </pc:spChg>
        <pc:spChg chg="add mod">
          <ac:chgData name="Andreas Koksrud" userId="9d9beba6-c052-407a-8599-c781a677a996" providerId="ADAL" clId="{4C89AD2D-B60A-479F-9F95-9D423A06FAEA}" dt="2024-06-30T16:57:04.523" v="14116" actId="571"/>
          <ac:spMkLst>
            <pc:docMk/>
            <pc:sldMk cId="4173058943" sldId="975"/>
            <ac:spMk id="15" creationId="{06358E47-2170-93CF-F4A0-5714388D601D}"/>
          </ac:spMkLst>
        </pc:spChg>
        <pc:spChg chg="add mod">
          <ac:chgData name="Andreas Koksrud" userId="9d9beba6-c052-407a-8599-c781a677a996" providerId="ADAL" clId="{4C89AD2D-B60A-479F-9F95-9D423A06FAEA}" dt="2024-06-30T16:57:49.065" v="14229" actId="404"/>
          <ac:spMkLst>
            <pc:docMk/>
            <pc:sldMk cId="4173058943" sldId="975"/>
            <ac:spMk id="16" creationId="{E699483B-CC77-16A8-F481-DFD2E109003B}"/>
          </ac:spMkLst>
        </pc:spChg>
        <pc:spChg chg="mod">
          <ac:chgData name="Andreas Koksrud" userId="9d9beba6-c052-407a-8599-c781a677a996" providerId="ADAL" clId="{4C89AD2D-B60A-479F-9F95-9D423A06FAEA}" dt="2024-06-30T16:56:37.394" v="14101" actId="20577"/>
          <ac:spMkLst>
            <pc:docMk/>
            <pc:sldMk cId="4173058943" sldId="975"/>
            <ac:spMk id="181" creationId="{00000000-0000-0000-0000-000000000000}"/>
          </ac:spMkLst>
        </pc:spChg>
        <pc:picChg chg="add mod">
          <ac:chgData name="Andreas Koksrud" userId="9d9beba6-c052-407a-8599-c781a677a996" providerId="ADAL" clId="{4C89AD2D-B60A-479F-9F95-9D423A06FAEA}" dt="2024-06-30T16:55:41.174" v="14022" actId="1076"/>
          <ac:picMkLst>
            <pc:docMk/>
            <pc:sldMk cId="4173058943" sldId="975"/>
            <ac:picMk id="3" creationId="{F6DA6060-D234-5719-2571-4E8363B35D06}"/>
          </ac:picMkLst>
        </pc:picChg>
        <pc:picChg chg="add mod">
          <ac:chgData name="Andreas Koksrud" userId="9d9beba6-c052-407a-8599-c781a677a996" providerId="ADAL" clId="{4C89AD2D-B60A-479F-9F95-9D423A06FAEA}" dt="2024-06-30T16:58:04.348" v="14233" actId="1076"/>
          <ac:picMkLst>
            <pc:docMk/>
            <pc:sldMk cId="4173058943" sldId="975"/>
            <ac:picMk id="7" creationId="{2E9868D2-B9FC-1DAC-273F-18FC36AEDB6E}"/>
          </ac:picMkLst>
        </pc:picChg>
        <pc:picChg chg="del">
          <ac:chgData name="Andreas Koksrud" userId="9d9beba6-c052-407a-8599-c781a677a996" providerId="ADAL" clId="{4C89AD2D-B60A-479F-9F95-9D423A06FAEA}" dt="2024-06-30T16:54:25.198" v="13986" actId="478"/>
          <ac:picMkLst>
            <pc:docMk/>
            <pc:sldMk cId="4173058943" sldId="975"/>
            <ac:picMk id="8" creationId="{4EE530B6-C953-579A-0317-E1416E72B80E}"/>
          </ac:picMkLst>
        </pc:picChg>
        <pc:cxnChg chg="add mod">
          <ac:chgData name="Andreas Koksrud" userId="9d9beba6-c052-407a-8599-c781a677a996" providerId="ADAL" clId="{4C89AD2D-B60A-479F-9F95-9D423A06FAEA}" dt="2024-06-30T16:58:10.203" v="14234" actId="14100"/>
          <ac:cxnSpMkLst>
            <pc:docMk/>
            <pc:sldMk cId="4173058943" sldId="975"/>
            <ac:cxnSpMk id="17" creationId="{C9EBCCD3-8487-2D02-1567-6CD761553268}"/>
          </ac:cxnSpMkLst>
        </pc:cxnChg>
        <pc:cxnChg chg="add mod">
          <ac:chgData name="Andreas Koksrud" userId="9d9beba6-c052-407a-8599-c781a677a996" providerId="ADAL" clId="{4C89AD2D-B60A-479F-9F95-9D423A06FAEA}" dt="2024-06-30T16:58:24.803" v="14237" actId="14100"/>
          <ac:cxnSpMkLst>
            <pc:docMk/>
            <pc:sldMk cId="4173058943" sldId="975"/>
            <ac:cxnSpMk id="20" creationId="{AB5EBA06-3DD5-0361-0243-B1F7E60B9436}"/>
          </ac:cxnSpMkLst>
        </pc:cxnChg>
      </pc:sldChg>
      <pc:sldChg chg="addSp delSp modSp add mod ord">
        <pc:chgData name="Andreas Koksrud" userId="9d9beba6-c052-407a-8599-c781a677a996" providerId="ADAL" clId="{4C89AD2D-B60A-479F-9F95-9D423A06FAEA}" dt="2024-07-02T15:15:30.727" v="18602"/>
        <pc:sldMkLst>
          <pc:docMk/>
          <pc:sldMk cId="2327836157" sldId="976"/>
        </pc:sldMkLst>
        <pc:spChg chg="mod">
          <ac:chgData name="Andreas Koksrud" userId="9d9beba6-c052-407a-8599-c781a677a996" providerId="ADAL" clId="{4C89AD2D-B60A-479F-9F95-9D423A06FAEA}" dt="2024-07-02T14:55:03.515" v="18358" actId="20577"/>
          <ac:spMkLst>
            <pc:docMk/>
            <pc:sldMk cId="2327836157" sldId="976"/>
            <ac:spMk id="2" creationId="{9796E8C1-5924-9DB3-B51B-75296717F89F}"/>
          </ac:spMkLst>
        </pc:spChg>
        <pc:spChg chg="mod">
          <ac:chgData name="Andreas Koksrud" userId="9d9beba6-c052-407a-8599-c781a677a996" providerId="ADAL" clId="{4C89AD2D-B60A-479F-9F95-9D423A06FAEA}" dt="2024-07-02T15:15:30.727" v="18602"/>
          <ac:spMkLst>
            <pc:docMk/>
            <pc:sldMk cId="2327836157" sldId="976"/>
            <ac:spMk id="3" creationId="{5FE68121-81AE-F2E5-DCD9-C328BBA3F909}"/>
          </ac:spMkLst>
        </pc:spChg>
        <pc:spChg chg="mod">
          <ac:chgData name="Andreas Koksrud" userId="9d9beba6-c052-407a-8599-c781a677a996" providerId="ADAL" clId="{4C89AD2D-B60A-479F-9F95-9D423A06FAEA}" dt="2024-07-02T15:15:17.604" v="18599"/>
          <ac:spMkLst>
            <pc:docMk/>
            <pc:sldMk cId="2327836157" sldId="976"/>
            <ac:spMk id="4" creationId="{E53BC320-EB76-AACD-B492-E0CEFD69F83A}"/>
          </ac:spMkLst>
        </pc:spChg>
        <pc:spChg chg="mod">
          <ac:chgData name="Andreas Koksrud" userId="9d9beba6-c052-407a-8599-c781a677a996" providerId="ADAL" clId="{4C89AD2D-B60A-479F-9F95-9D423A06FAEA}" dt="2024-07-02T14:54:41.239" v="18297" actId="20577"/>
          <ac:spMkLst>
            <pc:docMk/>
            <pc:sldMk cId="2327836157" sldId="976"/>
            <ac:spMk id="180" creationId="{00000000-0000-0000-0000-000000000000}"/>
          </ac:spMkLst>
        </pc:spChg>
        <pc:picChg chg="del">
          <ac:chgData name="Andreas Koksrud" userId="9d9beba6-c052-407a-8599-c781a677a996" providerId="ADAL" clId="{4C89AD2D-B60A-479F-9F95-9D423A06FAEA}" dt="2024-06-30T17:09:43.982" v="14747" actId="478"/>
          <ac:picMkLst>
            <pc:docMk/>
            <pc:sldMk cId="2327836157" sldId="976"/>
            <ac:picMk id="19" creationId="{16102E3D-30A8-E8EE-D800-B326185287B8}"/>
          </ac:picMkLst>
        </pc:picChg>
        <pc:cxnChg chg="add del mod">
          <ac:chgData name="Andreas Koksrud" userId="9d9beba6-c052-407a-8599-c781a677a996" providerId="ADAL" clId="{4C89AD2D-B60A-479F-9F95-9D423A06FAEA}" dt="2024-07-02T14:55:07.310" v="18359" actId="478"/>
          <ac:cxnSpMkLst>
            <pc:docMk/>
            <pc:sldMk cId="2327836157" sldId="976"/>
            <ac:cxnSpMk id="5" creationId="{07F643B4-9817-B408-6422-4621DED7357B}"/>
          </ac:cxnSpMkLst>
        </pc:cxnChg>
        <pc:cxnChg chg="del">
          <ac:chgData name="Andreas Koksrud" userId="9d9beba6-c052-407a-8599-c781a677a996" providerId="ADAL" clId="{4C89AD2D-B60A-479F-9F95-9D423A06FAEA}" dt="2024-06-30T17:09:45.133" v="14748" actId="478"/>
          <ac:cxnSpMkLst>
            <pc:docMk/>
            <pc:sldMk cId="2327836157" sldId="976"/>
            <ac:cxnSpMk id="22" creationId="{21009E25-D8DE-E975-55FA-12227386461E}"/>
          </ac:cxnSpMkLst>
        </pc:cxnChg>
      </pc:sldChg>
      <pc:sldChg chg="addSp delSp modSp add del mod ord">
        <pc:chgData name="Andreas Koksrud" userId="9d9beba6-c052-407a-8599-c781a677a996" providerId="ADAL" clId="{4C89AD2D-B60A-479F-9F95-9D423A06FAEA}" dt="2024-07-01T18:47:48.242" v="16851" actId="2696"/>
        <pc:sldMkLst>
          <pc:docMk/>
          <pc:sldMk cId="334905366" sldId="977"/>
        </pc:sldMkLst>
        <pc:spChg chg="mod">
          <ac:chgData name="Andreas Koksrud" userId="9d9beba6-c052-407a-8599-c781a677a996" providerId="ADAL" clId="{4C89AD2D-B60A-479F-9F95-9D423A06FAEA}" dt="2024-07-01T04:59:40.729" v="15716" actId="20577"/>
          <ac:spMkLst>
            <pc:docMk/>
            <pc:sldMk cId="334905366" sldId="977"/>
            <ac:spMk id="2" creationId="{9796E8C1-5924-9DB3-B51B-75296717F89F}"/>
          </ac:spMkLst>
        </pc:spChg>
        <pc:spChg chg="mod">
          <ac:chgData name="Andreas Koksrud" userId="9d9beba6-c052-407a-8599-c781a677a996" providerId="ADAL" clId="{4C89AD2D-B60A-479F-9F95-9D423A06FAEA}" dt="2024-07-01T04:46:32.731" v="15275" actId="20577"/>
          <ac:spMkLst>
            <pc:docMk/>
            <pc:sldMk cId="334905366" sldId="977"/>
            <ac:spMk id="180" creationId="{00000000-0000-0000-0000-000000000000}"/>
          </ac:spMkLst>
        </pc:spChg>
        <pc:picChg chg="del">
          <ac:chgData name="Andreas Koksrud" userId="9d9beba6-c052-407a-8599-c781a677a996" providerId="ADAL" clId="{4C89AD2D-B60A-479F-9F95-9D423A06FAEA}" dt="2024-07-01T04:55:57.853" v="15483" actId="478"/>
          <ac:picMkLst>
            <pc:docMk/>
            <pc:sldMk cId="334905366" sldId="977"/>
            <ac:picMk id="4" creationId="{4A547D6D-809C-115D-7BF6-BE32EA1F17A4}"/>
          </ac:picMkLst>
        </pc:picChg>
        <pc:picChg chg="del">
          <ac:chgData name="Andreas Koksrud" userId="9d9beba6-c052-407a-8599-c781a677a996" providerId="ADAL" clId="{4C89AD2D-B60A-479F-9F95-9D423A06FAEA}" dt="2024-07-01T04:46:52.916" v="15279" actId="478"/>
          <ac:picMkLst>
            <pc:docMk/>
            <pc:sldMk cId="334905366" sldId="977"/>
            <ac:picMk id="5" creationId="{BA0F6610-8D6A-ACFB-0475-F273EB8CF5F9}"/>
          </ac:picMkLst>
        </pc:picChg>
        <pc:picChg chg="del">
          <ac:chgData name="Andreas Koksrud" userId="9d9beba6-c052-407a-8599-c781a677a996" providerId="ADAL" clId="{4C89AD2D-B60A-479F-9F95-9D423A06FAEA}" dt="2024-07-01T04:46:51.880" v="15278" actId="478"/>
          <ac:picMkLst>
            <pc:docMk/>
            <pc:sldMk cId="334905366" sldId="977"/>
            <ac:picMk id="6" creationId="{9E113B21-20FD-72C4-7760-43E1A6BC93F4}"/>
          </ac:picMkLst>
        </pc:picChg>
        <pc:picChg chg="add mod ord modCrop">
          <ac:chgData name="Andreas Koksrud" userId="9d9beba6-c052-407a-8599-c781a677a996" providerId="ADAL" clId="{4C89AD2D-B60A-479F-9F95-9D423A06FAEA}" dt="2024-07-01T04:57:53.438" v="15683" actId="1076"/>
          <ac:picMkLst>
            <pc:docMk/>
            <pc:sldMk cId="334905366" sldId="977"/>
            <ac:picMk id="11" creationId="{DDDAE4F3-5480-7F69-95AD-38D50B393A53}"/>
          </ac:picMkLst>
        </pc:picChg>
        <pc:picChg chg="add del mod">
          <ac:chgData name="Andreas Koksrud" userId="9d9beba6-c052-407a-8599-c781a677a996" providerId="ADAL" clId="{4C89AD2D-B60A-479F-9F95-9D423A06FAEA}" dt="2024-07-01T04:54:07.597" v="15474" actId="478"/>
          <ac:picMkLst>
            <pc:docMk/>
            <pc:sldMk cId="334905366" sldId="977"/>
            <ac:picMk id="14" creationId="{A0E9151A-EEB2-C17C-A924-E32E871867CE}"/>
          </ac:picMkLst>
        </pc:picChg>
        <pc:picChg chg="add mod ord">
          <ac:chgData name="Andreas Koksrud" userId="9d9beba6-c052-407a-8599-c781a677a996" providerId="ADAL" clId="{4C89AD2D-B60A-479F-9F95-9D423A06FAEA}" dt="2024-07-01T04:56:33.759" v="15508" actId="167"/>
          <ac:picMkLst>
            <pc:docMk/>
            <pc:sldMk cId="334905366" sldId="977"/>
            <ac:picMk id="16" creationId="{B16855CB-D3AD-CEEE-24F4-F2F169D6A36B}"/>
          </ac:picMkLst>
        </pc:picChg>
        <pc:picChg chg="del">
          <ac:chgData name="Andreas Koksrud" userId="9d9beba6-c052-407a-8599-c781a677a996" providerId="ADAL" clId="{4C89AD2D-B60A-479F-9F95-9D423A06FAEA}" dt="2024-07-01T04:46:53.628" v="15280" actId="478"/>
          <ac:picMkLst>
            <pc:docMk/>
            <pc:sldMk cId="334905366" sldId="977"/>
            <ac:picMk id="18" creationId="{4909D0B2-92A8-C4D4-AA92-F48B2FB211AC}"/>
          </ac:picMkLst>
        </pc:picChg>
        <pc:picChg chg="add mod ord">
          <ac:chgData name="Andreas Koksrud" userId="9d9beba6-c052-407a-8599-c781a677a996" providerId="ADAL" clId="{4C89AD2D-B60A-479F-9F95-9D423A06FAEA}" dt="2024-07-01T04:56:33.759" v="15508" actId="167"/>
          <ac:picMkLst>
            <pc:docMk/>
            <pc:sldMk cId="334905366" sldId="977"/>
            <ac:picMk id="19" creationId="{226FB763-34A5-DD87-24D9-B4997ACF53FE}"/>
          </ac:picMkLst>
        </pc:picChg>
        <pc:picChg chg="add del mod">
          <ac:chgData name="Andreas Koksrud" userId="9d9beba6-c052-407a-8599-c781a677a996" providerId="ADAL" clId="{4C89AD2D-B60A-479F-9F95-9D423A06FAEA}" dt="2024-07-01T04:56:00.242" v="15484" actId="478"/>
          <ac:picMkLst>
            <pc:docMk/>
            <pc:sldMk cId="334905366" sldId="977"/>
            <ac:picMk id="21" creationId="{7D7E0EC7-D6E4-62D7-2CE8-D7BE2EC3916C}"/>
          </ac:picMkLst>
        </pc:picChg>
        <pc:picChg chg="add mod">
          <ac:chgData name="Andreas Koksrud" userId="9d9beba6-c052-407a-8599-c781a677a996" providerId="ADAL" clId="{4C89AD2D-B60A-479F-9F95-9D423A06FAEA}" dt="2024-07-01T04:58:40.997" v="15687" actId="1076"/>
          <ac:picMkLst>
            <pc:docMk/>
            <pc:sldMk cId="334905366" sldId="977"/>
            <ac:picMk id="26" creationId="{B6C99450-723E-66C4-F41E-238BF94C7664}"/>
          </ac:picMkLst>
        </pc:picChg>
        <pc:picChg chg="add mod">
          <ac:chgData name="Andreas Koksrud" userId="9d9beba6-c052-407a-8599-c781a677a996" providerId="ADAL" clId="{4C89AD2D-B60A-479F-9F95-9D423A06FAEA}" dt="2024-07-01T05:00:37.935" v="15723" actId="1076"/>
          <ac:picMkLst>
            <pc:docMk/>
            <pc:sldMk cId="334905366" sldId="977"/>
            <ac:picMk id="31" creationId="{ECD01651-D94B-18AD-1EE0-EAA009C04AFE}"/>
          </ac:picMkLst>
        </pc:picChg>
        <pc:cxnChg chg="mod ord">
          <ac:chgData name="Andreas Koksrud" userId="9d9beba6-c052-407a-8599-c781a677a996" providerId="ADAL" clId="{4C89AD2D-B60A-479F-9F95-9D423A06FAEA}" dt="2024-07-01T04:56:43.363" v="15510" actId="14100"/>
          <ac:cxnSpMkLst>
            <pc:docMk/>
            <pc:sldMk cId="334905366" sldId="977"/>
            <ac:cxnSpMk id="8" creationId="{87407839-F583-F4F8-6870-7596EB34EDF4}"/>
          </ac:cxnSpMkLst>
        </pc:cxnChg>
        <pc:cxnChg chg="del mod">
          <ac:chgData name="Andreas Koksrud" userId="9d9beba6-c052-407a-8599-c781a677a996" providerId="ADAL" clId="{4C89AD2D-B60A-479F-9F95-9D423A06FAEA}" dt="2024-07-01T04:55:36.828" v="15482" actId="478"/>
          <ac:cxnSpMkLst>
            <pc:docMk/>
            <pc:sldMk cId="334905366" sldId="977"/>
            <ac:cxnSpMk id="10" creationId="{114731E6-C0B6-42E8-0546-511317D59522}"/>
          </ac:cxnSpMkLst>
        </pc:cxnChg>
        <pc:cxnChg chg="add mod">
          <ac:chgData name="Andreas Koksrud" userId="9d9beba6-c052-407a-8599-c781a677a996" providerId="ADAL" clId="{4C89AD2D-B60A-479F-9F95-9D423A06FAEA}" dt="2024-07-01T04:58:03.332" v="15685" actId="14100"/>
          <ac:cxnSpMkLst>
            <pc:docMk/>
            <pc:sldMk cId="334905366" sldId="977"/>
            <ac:cxnSpMk id="23" creationId="{1296C061-24EA-A935-EA3B-E2A68731F95E}"/>
          </ac:cxnSpMkLst>
        </pc:cxnChg>
        <pc:cxnChg chg="add mod">
          <ac:chgData name="Andreas Koksrud" userId="9d9beba6-c052-407a-8599-c781a677a996" providerId="ADAL" clId="{4C89AD2D-B60A-479F-9F95-9D423A06FAEA}" dt="2024-07-01T04:58:51.517" v="15690" actId="14100"/>
          <ac:cxnSpMkLst>
            <pc:docMk/>
            <pc:sldMk cId="334905366" sldId="977"/>
            <ac:cxnSpMk id="27" creationId="{CEE092F4-FAEB-D03A-5B69-19002319BFB8}"/>
          </ac:cxnSpMkLst>
        </pc:cxnChg>
        <pc:cxnChg chg="add mod">
          <ac:chgData name="Andreas Koksrud" userId="9d9beba6-c052-407a-8599-c781a677a996" providerId="ADAL" clId="{4C89AD2D-B60A-479F-9F95-9D423A06FAEA}" dt="2024-07-01T05:00:42.097" v="15724" actId="14100"/>
          <ac:cxnSpMkLst>
            <pc:docMk/>
            <pc:sldMk cId="334905366" sldId="977"/>
            <ac:cxnSpMk id="32" creationId="{8F5533CE-2A64-4905-5455-E21F0F27D567}"/>
          </ac:cxnSpMkLst>
        </pc:cxnChg>
      </pc:sldChg>
      <pc:sldChg chg="addSp delSp modSp add mod">
        <pc:chgData name="Andreas Koksrud" userId="9d9beba6-c052-407a-8599-c781a677a996" providerId="ADAL" clId="{4C89AD2D-B60A-479F-9F95-9D423A06FAEA}" dt="2024-08-03T09:27:12.186" v="35036"/>
        <pc:sldMkLst>
          <pc:docMk/>
          <pc:sldMk cId="520098437" sldId="977"/>
        </pc:sldMkLst>
        <pc:spChg chg="add mod">
          <ac:chgData name="Andreas Koksrud" userId="9d9beba6-c052-407a-8599-c781a677a996" providerId="ADAL" clId="{4C89AD2D-B60A-479F-9F95-9D423A06FAEA}" dt="2024-08-03T09:27:12.186" v="35036"/>
          <ac:spMkLst>
            <pc:docMk/>
            <pc:sldMk cId="520098437" sldId="977"/>
            <ac:spMk id="3" creationId="{6FAF88EC-BADD-6346-742F-7D8068A9990E}"/>
          </ac:spMkLst>
        </pc:spChg>
        <pc:spChg chg="del">
          <ac:chgData name="Andreas Koksrud" userId="9d9beba6-c052-407a-8599-c781a677a996" providerId="ADAL" clId="{4C89AD2D-B60A-479F-9F95-9D423A06FAEA}" dt="2024-08-03T09:27:11.256" v="35035" actId="478"/>
          <ac:spMkLst>
            <pc:docMk/>
            <pc:sldMk cId="520098437" sldId="977"/>
            <ac:spMk id="4" creationId="{5369A19A-49CB-D93F-8D2D-6BC499AEF99D}"/>
          </ac:spMkLst>
        </pc:spChg>
        <pc:spChg chg="del">
          <ac:chgData name="Andreas Koksrud" userId="9d9beba6-c052-407a-8599-c781a677a996" providerId="ADAL" clId="{4C89AD2D-B60A-479F-9F95-9D423A06FAEA}" dt="2024-08-03T09:27:08.420" v="35034" actId="478"/>
          <ac:spMkLst>
            <pc:docMk/>
            <pc:sldMk cId="520098437" sldId="977"/>
            <ac:spMk id="5" creationId="{A45CF392-52EC-1BC9-0C06-4FFAA11528E0}"/>
          </ac:spMkLst>
        </pc:spChg>
        <pc:spChg chg="add mod">
          <ac:chgData name="Andreas Koksrud" userId="9d9beba6-c052-407a-8599-c781a677a996" providerId="ADAL" clId="{4C89AD2D-B60A-479F-9F95-9D423A06FAEA}" dt="2024-08-03T09:27:12.186" v="35036"/>
          <ac:spMkLst>
            <pc:docMk/>
            <pc:sldMk cId="520098437" sldId="977"/>
            <ac:spMk id="6" creationId="{CF7F7F97-9C2F-81B1-DE35-802903A639AC}"/>
          </ac:spMkLst>
        </pc:spChg>
      </pc:sldChg>
      <pc:sldChg chg="addSp delSp modSp add del mod ord">
        <pc:chgData name="Andreas Koksrud" userId="9d9beba6-c052-407a-8599-c781a677a996" providerId="ADAL" clId="{4C89AD2D-B60A-479F-9F95-9D423A06FAEA}" dt="2024-08-03T09:24:05.449" v="34760" actId="2696"/>
        <pc:sldMkLst>
          <pc:docMk/>
          <pc:sldMk cId="724889857" sldId="977"/>
        </pc:sldMkLst>
        <pc:spChg chg="mod ord">
          <ac:chgData name="Andreas Koksrud" userId="9d9beba6-c052-407a-8599-c781a677a996" providerId="ADAL" clId="{4C89AD2D-B60A-479F-9F95-9D423A06FAEA}" dt="2024-07-20T19:11:02.268" v="26172" actId="167"/>
          <ac:spMkLst>
            <pc:docMk/>
            <pc:sldMk cId="724889857" sldId="977"/>
            <ac:spMk id="2" creationId="{9796E8C1-5924-9DB3-B51B-75296717F89F}"/>
          </ac:spMkLst>
        </pc:spChg>
        <pc:spChg chg="del">
          <ac:chgData name="Andreas Koksrud" userId="9d9beba6-c052-407a-8599-c781a677a996" providerId="ADAL" clId="{4C89AD2D-B60A-479F-9F95-9D423A06FAEA}" dt="2024-07-15T20:47:20.887" v="23407" actId="478"/>
          <ac:spMkLst>
            <pc:docMk/>
            <pc:sldMk cId="724889857" sldId="977"/>
            <ac:spMk id="3" creationId="{1A11297B-9D47-93B8-252D-68759FA77E1C}"/>
          </ac:spMkLst>
        </pc:spChg>
        <pc:spChg chg="add mod">
          <ac:chgData name="Andreas Koksrud" userId="9d9beba6-c052-407a-8599-c781a677a996" providerId="ADAL" clId="{4C89AD2D-B60A-479F-9F95-9D423A06FAEA}" dt="2024-07-15T20:47:23.183" v="23409"/>
          <ac:spMkLst>
            <pc:docMk/>
            <pc:sldMk cId="724889857" sldId="977"/>
            <ac:spMk id="4" creationId="{5369A19A-49CB-D93F-8D2D-6BC499AEF99D}"/>
          </ac:spMkLst>
        </pc:spChg>
        <pc:spChg chg="add mod">
          <ac:chgData name="Andreas Koksrud" userId="9d9beba6-c052-407a-8599-c781a677a996" providerId="ADAL" clId="{4C89AD2D-B60A-479F-9F95-9D423A06FAEA}" dt="2024-07-15T20:47:23.183" v="23409"/>
          <ac:spMkLst>
            <pc:docMk/>
            <pc:sldMk cId="724889857" sldId="977"/>
            <ac:spMk id="5" creationId="{A45CF392-52EC-1BC9-0C06-4FFAA11528E0}"/>
          </ac:spMkLst>
        </pc:spChg>
        <pc:spChg chg="del">
          <ac:chgData name="Andreas Koksrud" userId="9d9beba6-c052-407a-8599-c781a677a996" providerId="ADAL" clId="{4C89AD2D-B60A-479F-9F95-9D423A06FAEA}" dt="2024-07-15T20:47:22.244" v="23408" actId="478"/>
          <ac:spMkLst>
            <pc:docMk/>
            <pc:sldMk cId="724889857" sldId="977"/>
            <ac:spMk id="7" creationId="{E2DB7780-0CB7-A551-3EA7-484C310E45AD}"/>
          </ac:spMkLst>
        </pc:spChg>
        <pc:picChg chg="mod">
          <ac:chgData name="Andreas Koksrud" userId="9d9beba6-c052-407a-8599-c781a677a996" providerId="ADAL" clId="{4C89AD2D-B60A-479F-9F95-9D423A06FAEA}" dt="2024-07-20T19:11:05.147" v="26173" actId="14826"/>
          <ac:picMkLst>
            <pc:docMk/>
            <pc:sldMk cId="724889857" sldId="977"/>
            <ac:picMk id="16" creationId="{B16855CB-D3AD-CEEE-24F4-F2F169D6A36B}"/>
          </ac:picMkLst>
        </pc:picChg>
        <pc:picChg chg="del">
          <ac:chgData name="Andreas Koksrud" userId="9d9beba6-c052-407a-8599-c781a677a996" providerId="ADAL" clId="{4C89AD2D-B60A-479F-9F95-9D423A06FAEA}" dt="2024-07-01T18:58:00.784" v="16970" actId="478"/>
          <ac:picMkLst>
            <pc:docMk/>
            <pc:sldMk cId="724889857" sldId="977"/>
            <ac:picMk id="31" creationId="{ECD01651-D94B-18AD-1EE0-EAA009C04AFE}"/>
          </ac:picMkLst>
        </pc:picChg>
        <pc:cxnChg chg="mod">
          <ac:chgData name="Andreas Koksrud" userId="9d9beba6-c052-407a-8599-c781a677a996" providerId="ADAL" clId="{4C89AD2D-B60A-479F-9F95-9D423A06FAEA}" dt="2024-07-01T18:58:17.023" v="16975" actId="14100"/>
          <ac:cxnSpMkLst>
            <pc:docMk/>
            <pc:sldMk cId="724889857" sldId="977"/>
            <ac:cxnSpMk id="27" creationId="{CEE092F4-FAEB-D03A-5B69-19002319BFB8}"/>
          </ac:cxnSpMkLst>
        </pc:cxnChg>
        <pc:cxnChg chg="del">
          <ac:chgData name="Andreas Koksrud" userId="9d9beba6-c052-407a-8599-c781a677a996" providerId="ADAL" clId="{4C89AD2D-B60A-479F-9F95-9D423A06FAEA}" dt="2024-07-01T18:58:02.647" v="16971" actId="478"/>
          <ac:cxnSpMkLst>
            <pc:docMk/>
            <pc:sldMk cId="724889857" sldId="977"/>
            <ac:cxnSpMk id="32" creationId="{8F5533CE-2A64-4905-5455-E21F0F27D567}"/>
          </ac:cxnSpMkLst>
        </pc:cxnChg>
      </pc:sldChg>
      <pc:sldChg chg="delSp modSp add del mod">
        <pc:chgData name="Andreas Koksrud" userId="9d9beba6-c052-407a-8599-c781a677a996" providerId="ADAL" clId="{4C89AD2D-B60A-479F-9F95-9D423A06FAEA}" dt="2024-07-01T18:47:48.242" v="16851" actId="2696"/>
        <pc:sldMkLst>
          <pc:docMk/>
          <pc:sldMk cId="400080082" sldId="978"/>
        </pc:sldMkLst>
        <pc:spChg chg="mod">
          <ac:chgData name="Andreas Koksrud" userId="9d9beba6-c052-407a-8599-c781a677a996" providerId="ADAL" clId="{4C89AD2D-B60A-479F-9F95-9D423A06FAEA}" dt="2024-07-01T05:13:42.664" v="15851" actId="20577"/>
          <ac:spMkLst>
            <pc:docMk/>
            <pc:sldMk cId="400080082" sldId="978"/>
            <ac:spMk id="2" creationId="{9796E8C1-5924-9DB3-B51B-75296717F89F}"/>
          </ac:spMkLst>
        </pc:spChg>
        <pc:picChg chg="del">
          <ac:chgData name="Andreas Koksrud" userId="9d9beba6-c052-407a-8599-c781a677a996" providerId="ADAL" clId="{4C89AD2D-B60A-479F-9F95-9D423A06FAEA}" dt="2024-07-01T05:12:42.042" v="15727" actId="478"/>
          <ac:picMkLst>
            <pc:docMk/>
            <pc:sldMk cId="400080082" sldId="978"/>
            <ac:picMk id="11" creationId="{DDDAE4F3-5480-7F69-95AD-38D50B393A53}"/>
          </ac:picMkLst>
        </pc:picChg>
        <pc:picChg chg="del">
          <ac:chgData name="Andreas Koksrud" userId="9d9beba6-c052-407a-8599-c781a677a996" providerId="ADAL" clId="{4C89AD2D-B60A-479F-9F95-9D423A06FAEA}" dt="2024-07-01T05:12:42.042" v="15727" actId="478"/>
          <ac:picMkLst>
            <pc:docMk/>
            <pc:sldMk cId="400080082" sldId="978"/>
            <ac:picMk id="16" creationId="{B16855CB-D3AD-CEEE-24F4-F2F169D6A36B}"/>
          </ac:picMkLst>
        </pc:picChg>
        <pc:picChg chg="del">
          <ac:chgData name="Andreas Koksrud" userId="9d9beba6-c052-407a-8599-c781a677a996" providerId="ADAL" clId="{4C89AD2D-B60A-479F-9F95-9D423A06FAEA}" dt="2024-07-01T05:12:42.042" v="15727" actId="478"/>
          <ac:picMkLst>
            <pc:docMk/>
            <pc:sldMk cId="400080082" sldId="978"/>
            <ac:picMk id="19" creationId="{226FB763-34A5-DD87-24D9-B4997ACF53FE}"/>
          </ac:picMkLst>
        </pc:picChg>
        <pc:picChg chg="del">
          <ac:chgData name="Andreas Koksrud" userId="9d9beba6-c052-407a-8599-c781a677a996" providerId="ADAL" clId="{4C89AD2D-B60A-479F-9F95-9D423A06FAEA}" dt="2024-07-01T05:12:39.666" v="15726" actId="478"/>
          <ac:picMkLst>
            <pc:docMk/>
            <pc:sldMk cId="400080082" sldId="978"/>
            <ac:picMk id="26" creationId="{B6C99450-723E-66C4-F41E-238BF94C7664}"/>
          </ac:picMkLst>
        </pc:picChg>
        <pc:picChg chg="mod">
          <ac:chgData name="Andreas Koksrud" userId="9d9beba6-c052-407a-8599-c781a677a996" providerId="ADAL" clId="{4C89AD2D-B60A-479F-9F95-9D423A06FAEA}" dt="2024-07-01T05:12:51.368" v="15731" actId="1076"/>
          <ac:picMkLst>
            <pc:docMk/>
            <pc:sldMk cId="400080082" sldId="978"/>
            <ac:picMk id="31" creationId="{ECD01651-D94B-18AD-1EE0-EAA009C04AFE}"/>
          </ac:picMkLst>
        </pc:picChg>
        <pc:cxnChg chg="del">
          <ac:chgData name="Andreas Koksrud" userId="9d9beba6-c052-407a-8599-c781a677a996" providerId="ADAL" clId="{4C89AD2D-B60A-479F-9F95-9D423A06FAEA}" dt="2024-07-01T05:12:42.042" v="15727" actId="478"/>
          <ac:cxnSpMkLst>
            <pc:docMk/>
            <pc:sldMk cId="400080082" sldId="978"/>
            <ac:cxnSpMk id="8" creationId="{87407839-F583-F4F8-6870-7596EB34EDF4}"/>
          </ac:cxnSpMkLst>
        </pc:cxnChg>
        <pc:cxnChg chg="del">
          <ac:chgData name="Andreas Koksrud" userId="9d9beba6-c052-407a-8599-c781a677a996" providerId="ADAL" clId="{4C89AD2D-B60A-479F-9F95-9D423A06FAEA}" dt="2024-07-01T05:12:42.042" v="15727" actId="478"/>
          <ac:cxnSpMkLst>
            <pc:docMk/>
            <pc:sldMk cId="400080082" sldId="978"/>
            <ac:cxnSpMk id="23" creationId="{1296C061-24EA-A935-EA3B-E2A68731F95E}"/>
          </ac:cxnSpMkLst>
        </pc:cxnChg>
        <pc:cxnChg chg="del">
          <ac:chgData name="Andreas Koksrud" userId="9d9beba6-c052-407a-8599-c781a677a996" providerId="ADAL" clId="{4C89AD2D-B60A-479F-9F95-9D423A06FAEA}" dt="2024-07-01T05:12:42.042" v="15727" actId="478"/>
          <ac:cxnSpMkLst>
            <pc:docMk/>
            <pc:sldMk cId="400080082" sldId="978"/>
            <ac:cxnSpMk id="27" creationId="{CEE092F4-FAEB-D03A-5B69-19002319BFB8}"/>
          </ac:cxnSpMkLst>
        </pc:cxnChg>
        <pc:cxnChg chg="del">
          <ac:chgData name="Andreas Koksrud" userId="9d9beba6-c052-407a-8599-c781a677a996" providerId="ADAL" clId="{4C89AD2D-B60A-479F-9F95-9D423A06FAEA}" dt="2024-07-01T05:13:38.146" v="15841" actId="478"/>
          <ac:cxnSpMkLst>
            <pc:docMk/>
            <pc:sldMk cId="400080082" sldId="978"/>
            <ac:cxnSpMk id="32" creationId="{8F5533CE-2A64-4905-5455-E21F0F27D567}"/>
          </ac:cxnSpMkLst>
        </pc:cxnChg>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pChg chg="mod">
          <ac:chgData name="Andreas Koksrud" userId="9d9beba6-c052-407a-8599-c781a677a996" providerId="ADAL" clId="{4C89AD2D-B60A-479F-9F95-9D423A06FAEA}" dt="2024-07-01T18:35:47.573" v="16125" actId="20577"/>
          <ac:spMkLst>
            <pc:docMk/>
            <pc:sldMk cId="1090692380" sldId="979"/>
            <ac:spMk id="2" creationId="{092F375E-88F1-2491-C4B4-4FFB2575B3FC}"/>
          </ac:spMkLst>
        </pc:spChg>
        <pc:spChg chg="add mod">
          <ac:chgData name="Andreas Koksrud" userId="9d9beba6-c052-407a-8599-c781a677a996" providerId="ADAL" clId="{4C89AD2D-B60A-479F-9F95-9D423A06FAEA}" dt="2024-08-04T15:50:22.296" v="36064" actId="790"/>
          <ac:spMkLst>
            <pc:docMk/>
            <pc:sldMk cId="1090692380" sldId="979"/>
            <ac:spMk id="3" creationId="{0AB21190-EB15-A051-46E9-CEBD6C7A1F13}"/>
          </ac:spMkLst>
        </pc:spChg>
        <pc:spChg chg="add mod">
          <ac:chgData name="Andreas Koksrud" userId="9d9beba6-c052-407a-8599-c781a677a996" providerId="ADAL" clId="{4C89AD2D-B60A-479F-9F95-9D423A06FAEA}" dt="2024-08-04T15:50:28.514" v="36065" actId="790"/>
          <ac:spMkLst>
            <pc:docMk/>
            <pc:sldMk cId="1090692380" sldId="979"/>
            <ac:spMk id="4" creationId="{7345CD42-B411-4D2A-D01B-8D68EE7AF675}"/>
          </ac:spMkLst>
        </pc:spChg>
        <pc:spChg chg="del">
          <ac:chgData name="Andreas Koksrud" userId="9d9beba6-c052-407a-8599-c781a677a996" providerId="ADAL" clId="{4C89AD2D-B60A-479F-9F95-9D423A06FAEA}" dt="2024-07-01T18:35:54.939" v="16129" actId="478"/>
          <ac:spMkLst>
            <pc:docMk/>
            <pc:sldMk cId="1090692380" sldId="979"/>
            <ac:spMk id="37" creationId="{95B27A29-FE90-9A04-68D9-F0B8445DA3A2}"/>
          </ac:spMkLst>
        </pc:spChg>
        <pc:spChg chg="del">
          <ac:chgData name="Andreas Koksrud" userId="9d9beba6-c052-407a-8599-c781a677a996" providerId="ADAL" clId="{4C89AD2D-B60A-479F-9F95-9D423A06FAEA}" dt="2024-07-01T18:35:56.358" v="16130" actId="478"/>
          <ac:spMkLst>
            <pc:docMk/>
            <pc:sldMk cId="1090692380" sldId="979"/>
            <ac:spMk id="38" creationId="{441691CC-9FA7-3018-1713-2E8E242F570C}"/>
          </ac:spMkLst>
        </pc:spChg>
        <pc:picChg chg="del">
          <ac:chgData name="Andreas Koksrud" userId="9d9beba6-c052-407a-8599-c781a677a996" providerId="ADAL" clId="{4C89AD2D-B60A-479F-9F95-9D423A06FAEA}" dt="2024-07-01T18:36:00.752" v="16133" actId="478"/>
          <ac:picMkLst>
            <pc:docMk/>
            <pc:sldMk cId="1090692380" sldId="979"/>
            <ac:picMk id="12" creationId="{31065A3F-005F-8170-27F1-D666F665FD11}"/>
          </ac:picMkLst>
        </pc:picChg>
        <pc:picChg chg="del">
          <ac:chgData name="Andreas Koksrud" userId="9d9beba6-c052-407a-8599-c781a677a996" providerId="ADAL" clId="{4C89AD2D-B60A-479F-9F95-9D423A06FAEA}" dt="2024-07-01T18:36:02.024" v="16135" actId="478"/>
          <ac:picMkLst>
            <pc:docMk/>
            <pc:sldMk cId="1090692380" sldId="979"/>
            <ac:picMk id="18" creationId="{4D11162B-F2ED-B950-F8DC-ABD52C197FBC}"/>
          </ac:picMkLst>
        </pc:picChg>
        <pc:picChg chg="del">
          <ac:chgData name="Andreas Koksrud" userId="9d9beba6-c052-407a-8599-c781a677a996" providerId="ADAL" clId="{4C89AD2D-B60A-479F-9F95-9D423A06FAEA}" dt="2024-07-01T18:36:00.047" v="16132" actId="478"/>
          <ac:picMkLst>
            <pc:docMk/>
            <pc:sldMk cId="1090692380" sldId="979"/>
            <ac:picMk id="20" creationId="{03539320-1EA0-1DB6-6C9A-0584BD1224BF}"/>
          </ac:picMkLst>
        </pc:picChg>
        <pc:picChg chg="del">
          <ac:chgData name="Andreas Koksrud" userId="9d9beba6-c052-407a-8599-c781a677a996" providerId="ADAL" clId="{4C89AD2D-B60A-479F-9F95-9D423A06FAEA}" dt="2024-07-01T18:36:01.432" v="16134" actId="478"/>
          <ac:picMkLst>
            <pc:docMk/>
            <pc:sldMk cId="1090692380" sldId="979"/>
            <ac:picMk id="32" creationId="{39EB8162-2F1B-8F63-D92A-75E086162C78}"/>
          </ac:picMkLst>
        </pc:picChg>
        <pc:picChg chg="del">
          <ac:chgData name="Andreas Koksrud" userId="9d9beba6-c052-407a-8599-c781a677a996" providerId="ADAL" clId="{4C89AD2D-B60A-479F-9F95-9D423A06FAEA}" dt="2024-07-01T18:35:57.008" v="16131" actId="478"/>
          <ac:picMkLst>
            <pc:docMk/>
            <pc:sldMk cId="1090692380" sldId="979"/>
            <ac:picMk id="34" creationId="{A2F951E7-CAE4-6880-14FD-E358DE19C974}"/>
          </ac:picMkLst>
        </pc:picChg>
        <pc:picChg chg="del">
          <ac:chgData name="Andreas Koksrud" userId="9d9beba6-c052-407a-8599-c781a677a996" providerId="ADAL" clId="{4C89AD2D-B60A-479F-9F95-9D423A06FAEA}" dt="2024-07-01T18:35:52.552" v="16128" actId="478"/>
          <ac:picMkLst>
            <pc:docMk/>
            <pc:sldMk cId="1090692380" sldId="979"/>
            <ac:picMk id="36" creationId="{DEFE8EC0-B755-072C-D4C0-686A131808ED}"/>
          </ac:picMkLst>
        </pc:picChg>
        <pc:picChg chg="del">
          <ac:chgData name="Andreas Koksrud" userId="9d9beba6-c052-407a-8599-c781a677a996" providerId="ADAL" clId="{4C89AD2D-B60A-479F-9F95-9D423A06FAEA}" dt="2024-07-01T18:35:50.398" v="16126" actId="478"/>
          <ac:picMkLst>
            <pc:docMk/>
            <pc:sldMk cId="1090692380" sldId="979"/>
            <ac:picMk id="41" creationId="{997F2965-D0D8-838D-B577-BC557588CDB0}"/>
          </ac:picMkLst>
        </pc:picChg>
        <pc:cxnChg chg="del">
          <ac:chgData name="Andreas Koksrud" userId="9d9beba6-c052-407a-8599-c781a677a996" providerId="ADAL" clId="{4C89AD2D-B60A-479F-9F95-9D423A06FAEA}" dt="2024-07-01T18:35:51.824" v="16127" actId="478"/>
          <ac:cxnSpMkLst>
            <pc:docMk/>
            <pc:sldMk cId="1090692380" sldId="979"/>
            <ac:cxnSpMk id="39" creationId="{6815ECF9-4EC7-69AF-79A8-251036CC0710}"/>
          </ac:cxnSpMkLst>
        </pc:cxnChg>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pChg chg="mod">
          <ac:chgData name="Andreas Koksrud" userId="9d9beba6-c052-407a-8599-c781a677a996" providerId="ADAL" clId="{4C89AD2D-B60A-479F-9F95-9D423A06FAEA}" dt="2024-07-02T13:57:04.605" v="17127" actId="20577"/>
          <ac:spMkLst>
            <pc:docMk/>
            <pc:sldMk cId="201479614" sldId="981"/>
            <ac:spMk id="2" creationId="{8D9AF8E0-ED58-049B-F591-0FAE74AD16DC}"/>
          </ac:spMkLst>
        </pc:spChg>
        <pc:spChg chg="mod">
          <ac:chgData name="Andreas Koksrud" userId="9d9beba6-c052-407a-8599-c781a677a996" providerId="ADAL" clId="{4C89AD2D-B60A-479F-9F95-9D423A06FAEA}" dt="2024-07-02T13:56:49.277" v="17077" actId="20577"/>
          <ac:spMkLst>
            <pc:docMk/>
            <pc:sldMk cId="201479614" sldId="981"/>
            <ac:spMk id="5" creationId="{6FF65290-59AB-6DD3-3EA1-31BF85E26153}"/>
          </ac:spMkLst>
        </pc:spChg>
        <pc:spChg chg="mod">
          <ac:chgData name="Andreas Koksrud" userId="9d9beba6-c052-407a-8599-c781a677a996" providerId="ADAL" clId="{4C89AD2D-B60A-479F-9F95-9D423A06FAEA}" dt="2024-07-16T13:59:57.242" v="24837" actId="20577"/>
          <ac:spMkLst>
            <pc:docMk/>
            <pc:sldMk cId="201479614" sldId="981"/>
            <ac:spMk id="180" creationId="{00000000-0000-0000-0000-000000000000}"/>
          </ac:spMkLst>
        </pc:spChg>
        <pc:spChg chg="mod">
          <ac:chgData name="Andreas Koksrud" userId="9d9beba6-c052-407a-8599-c781a677a996" providerId="ADAL" clId="{4C89AD2D-B60A-479F-9F95-9D423A06FAEA}" dt="2024-07-02T13:56:37.730" v="17062" actId="20577"/>
          <ac:spMkLst>
            <pc:docMk/>
            <pc:sldMk cId="201479614" sldId="981"/>
            <ac:spMk id="181" creationId="{00000000-0000-0000-0000-000000000000}"/>
          </ac:spMkLst>
        </pc:spChg>
      </pc:sldChg>
      <pc:sldChg chg="modSp add mod">
        <pc:chgData name="Andreas Koksrud" userId="9d9beba6-c052-407a-8599-c781a677a996" providerId="ADAL" clId="{4C89AD2D-B60A-479F-9F95-9D423A06FAEA}" dt="2024-07-02T13:58:48.028" v="17303" actId="20577"/>
        <pc:sldMkLst>
          <pc:docMk/>
          <pc:sldMk cId="3258998827" sldId="982"/>
        </pc:sldMkLst>
        <pc:spChg chg="mod">
          <ac:chgData name="Andreas Koksrud" userId="9d9beba6-c052-407a-8599-c781a677a996" providerId="ADAL" clId="{4C89AD2D-B60A-479F-9F95-9D423A06FAEA}" dt="2024-07-02T13:58:05.110" v="17157" actId="20577"/>
          <ac:spMkLst>
            <pc:docMk/>
            <pc:sldMk cId="3258998827" sldId="982"/>
            <ac:spMk id="180" creationId="{00000000-0000-0000-0000-000000000000}"/>
          </ac:spMkLst>
        </pc:spChg>
        <pc:spChg chg="mod">
          <ac:chgData name="Andreas Koksrud" userId="9d9beba6-c052-407a-8599-c781a677a996" providerId="ADAL" clId="{4C89AD2D-B60A-479F-9F95-9D423A06FAEA}" dt="2024-07-02T13:58:48.028" v="17303" actId="20577"/>
          <ac:spMkLst>
            <pc:docMk/>
            <pc:sldMk cId="3258998827" sldId="982"/>
            <ac:spMk id="181" creationId="{00000000-0000-0000-0000-000000000000}"/>
          </ac:spMkLst>
        </pc:spChg>
      </pc:sldChg>
      <pc:sldChg chg="addSp delSp modSp add del mod">
        <pc:chgData name="Andreas Koksrud" userId="9d9beba6-c052-407a-8599-c781a677a996" providerId="ADAL" clId="{4C89AD2D-B60A-479F-9F95-9D423A06FAEA}" dt="2024-08-03T09:24:05.449" v="34760" actId="2696"/>
        <pc:sldMkLst>
          <pc:docMk/>
          <pc:sldMk cId="1929372969" sldId="983"/>
        </pc:sldMkLst>
        <pc:spChg chg="mod">
          <ac:chgData name="Andreas Koksrud" userId="9d9beba6-c052-407a-8599-c781a677a996" providerId="ADAL" clId="{4C89AD2D-B60A-479F-9F95-9D423A06FAEA}" dt="2024-07-02T14:23:49.604" v="17501" actId="1076"/>
          <ac:spMkLst>
            <pc:docMk/>
            <pc:sldMk cId="1929372969" sldId="983"/>
            <ac:spMk id="2" creationId="{9796E8C1-5924-9DB3-B51B-75296717F89F}"/>
          </ac:spMkLst>
        </pc:spChg>
        <pc:spChg chg="add mod ord">
          <ac:chgData name="Andreas Koksrud" userId="9d9beba6-c052-407a-8599-c781a677a996" providerId="ADAL" clId="{4C89AD2D-B60A-479F-9F95-9D423A06FAEA}" dt="2024-07-02T14:29:47.022" v="17503" actId="1076"/>
          <ac:spMkLst>
            <pc:docMk/>
            <pc:sldMk cId="1929372969" sldId="983"/>
            <ac:spMk id="11" creationId="{08ECC5E9-F272-B52F-7825-2A6A702B319F}"/>
          </ac:spMkLst>
        </pc:spChg>
        <pc:spChg chg="add mod ord">
          <ac:chgData name="Andreas Koksrud" userId="9d9beba6-c052-407a-8599-c781a677a996" providerId="ADAL" clId="{4C89AD2D-B60A-479F-9F95-9D423A06FAEA}" dt="2024-07-02T14:29:47.022" v="17503" actId="1076"/>
          <ac:spMkLst>
            <pc:docMk/>
            <pc:sldMk cId="1929372969" sldId="983"/>
            <ac:spMk id="12" creationId="{B9BEE2AB-1F32-F312-1D1B-BA023E774B1C}"/>
          </ac:spMkLst>
        </pc:spChg>
        <pc:spChg chg="add mod ord">
          <ac:chgData name="Andreas Koksrud" userId="9d9beba6-c052-407a-8599-c781a677a996" providerId="ADAL" clId="{4C89AD2D-B60A-479F-9F95-9D423A06FAEA}" dt="2024-07-20T19:12:38.782" v="26181" actId="1035"/>
          <ac:spMkLst>
            <pc:docMk/>
            <pc:sldMk cId="1929372969" sldId="983"/>
            <ac:spMk id="13" creationId="{DD7970DD-F435-60ED-9479-AD4450812ED1}"/>
          </ac:spMkLst>
        </pc:spChg>
        <pc:spChg chg="add del mod">
          <ac:chgData name="Andreas Koksrud" userId="9d9beba6-c052-407a-8599-c781a677a996" providerId="ADAL" clId="{4C89AD2D-B60A-479F-9F95-9D423A06FAEA}" dt="2024-07-02T14:23:44.838" v="17500" actId="478"/>
          <ac:spMkLst>
            <pc:docMk/>
            <pc:sldMk cId="1929372969" sldId="983"/>
            <ac:spMk id="27" creationId="{C9B5DA6E-18D4-42F5-725E-9BBB3D712313}"/>
          </ac:spMkLst>
        </pc:spChg>
        <pc:spChg chg="add mod">
          <ac:chgData name="Andreas Koksrud" userId="9d9beba6-c052-407a-8599-c781a677a996" providerId="ADAL" clId="{4C89AD2D-B60A-479F-9F95-9D423A06FAEA}" dt="2024-07-20T19:14:48.660" v="26360" actId="1076"/>
          <ac:spMkLst>
            <pc:docMk/>
            <pc:sldMk cId="1929372969" sldId="983"/>
            <ac:spMk id="28" creationId="{DCC3A971-0CA0-D21F-8842-39738C4B733C}"/>
          </ac:spMkLst>
        </pc:spChg>
        <pc:spChg chg="add mod">
          <ac:chgData name="Andreas Koksrud" userId="9d9beba6-c052-407a-8599-c781a677a996" providerId="ADAL" clId="{4C89AD2D-B60A-479F-9F95-9D423A06FAEA}" dt="2024-07-20T19:14:54.504" v="26362" actId="1076"/>
          <ac:spMkLst>
            <pc:docMk/>
            <pc:sldMk cId="1929372969" sldId="983"/>
            <ac:spMk id="29" creationId="{A0F16859-2FAB-01FD-D11A-B8A1717AB9E6}"/>
          </ac:spMkLst>
        </pc:spChg>
        <pc:spChg chg="del mod">
          <ac:chgData name="Andreas Koksrud" userId="9d9beba6-c052-407a-8599-c781a677a996" providerId="ADAL" clId="{4C89AD2D-B60A-479F-9F95-9D423A06FAEA}" dt="2024-07-02T14:23:43.308" v="17499" actId="478"/>
          <ac:spMkLst>
            <pc:docMk/>
            <pc:sldMk cId="1929372969" sldId="983"/>
            <ac:spMk id="180" creationId="{00000000-0000-0000-0000-000000000000}"/>
          </ac:spMkLst>
        </pc:spChg>
        <pc:picChg chg="del">
          <ac:chgData name="Andreas Koksrud" userId="9d9beba6-c052-407a-8599-c781a677a996" providerId="ADAL" clId="{4C89AD2D-B60A-479F-9F95-9D423A06FAEA}" dt="2024-07-02T14:16:23.690" v="17320" actId="478"/>
          <ac:picMkLst>
            <pc:docMk/>
            <pc:sldMk cId="1929372969" sldId="983"/>
            <ac:picMk id="4" creationId="{EE49B416-6D45-D9BB-9236-660E9EFE010E}"/>
          </ac:picMkLst>
        </pc:picChg>
        <pc:picChg chg="del">
          <ac:chgData name="Andreas Koksrud" userId="9d9beba6-c052-407a-8599-c781a677a996" providerId="ADAL" clId="{4C89AD2D-B60A-479F-9F95-9D423A06FAEA}" dt="2024-07-02T14:17:44.846" v="17464" actId="478"/>
          <ac:picMkLst>
            <pc:docMk/>
            <pc:sldMk cId="1929372969" sldId="983"/>
            <ac:picMk id="8" creationId="{C7A1E34A-DBAC-F62C-35CA-F9EE01DFEBE8}"/>
          </ac:picMkLst>
        </pc:picChg>
        <pc:picChg chg="add del mod ord">
          <ac:chgData name="Andreas Koksrud" userId="9d9beba6-c052-407a-8599-c781a677a996" providerId="ADAL" clId="{4C89AD2D-B60A-479F-9F95-9D423A06FAEA}" dt="2024-07-02T14:22:07.188" v="17494" actId="478"/>
          <ac:picMkLst>
            <pc:docMk/>
            <pc:sldMk cId="1929372969" sldId="983"/>
            <ac:picMk id="9" creationId="{E1CD3E30-F913-8D8B-B99D-33BC07ABD128}"/>
          </ac:picMkLst>
        </pc:picChg>
        <pc:picChg chg="del">
          <ac:chgData name="Andreas Koksrud" userId="9d9beba6-c052-407a-8599-c781a677a996" providerId="ADAL" clId="{4C89AD2D-B60A-479F-9F95-9D423A06FAEA}" dt="2024-07-02T14:17:20.100" v="17445" actId="478"/>
          <ac:picMkLst>
            <pc:docMk/>
            <pc:sldMk cId="1929372969" sldId="983"/>
            <ac:picMk id="15" creationId="{1BF73C7B-00A5-0A7B-F9E4-3746C6B79854}"/>
          </ac:picMkLst>
        </pc:picChg>
        <pc:picChg chg="add mod modCrop">
          <ac:chgData name="Andreas Koksrud" userId="9d9beba6-c052-407a-8599-c781a677a996" providerId="ADAL" clId="{4C89AD2D-B60A-479F-9F95-9D423A06FAEA}" dt="2024-07-20T19:15:46.179" v="26368" actId="1076"/>
          <ac:picMkLst>
            <pc:docMk/>
            <pc:sldMk cId="1929372969" sldId="983"/>
            <ac:picMk id="16" creationId="{FA4A8BF7-86E7-CADA-56C9-6C61A18A9E5A}"/>
          </ac:picMkLst>
        </pc:picChg>
        <pc:picChg chg="add del mod">
          <ac:chgData name="Andreas Koksrud" userId="9d9beba6-c052-407a-8599-c781a677a996" providerId="ADAL" clId="{4C89AD2D-B60A-479F-9F95-9D423A06FAEA}" dt="2024-07-02T14:21:52.959" v="17491" actId="478"/>
          <ac:picMkLst>
            <pc:docMk/>
            <pc:sldMk cId="1929372969" sldId="983"/>
            <ac:picMk id="22" creationId="{BE4BF1DB-A1EE-E722-4491-F386F79A7666}"/>
          </ac:picMkLst>
        </pc:picChg>
        <pc:picChg chg="add mod ord">
          <ac:chgData name="Andreas Koksrud" userId="9d9beba6-c052-407a-8599-c781a677a996" providerId="ADAL" clId="{4C89AD2D-B60A-479F-9F95-9D423A06FAEA}" dt="2024-07-20T19:12:33.898" v="26174" actId="14826"/>
          <ac:picMkLst>
            <pc:docMk/>
            <pc:sldMk cId="1929372969" sldId="983"/>
            <ac:picMk id="24" creationId="{EFB4012B-4844-0459-FDD6-4151322CFE59}"/>
          </ac:picMkLst>
        </pc:picChg>
        <pc:cxnChg chg="mod">
          <ac:chgData name="Andreas Koksrud" userId="9d9beba6-c052-407a-8599-c781a677a996" providerId="ADAL" clId="{4C89AD2D-B60A-479F-9F95-9D423A06FAEA}" dt="2024-07-02T14:29:47.022" v="17503" actId="1076"/>
          <ac:cxnSpMkLst>
            <pc:docMk/>
            <pc:sldMk cId="1929372969" sldId="983"/>
            <ac:cxnSpMk id="5" creationId="{99EDF0DF-3AE9-13BB-D977-80F04527045E}"/>
          </ac:cxnSpMkLst>
        </pc:cxnChg>
        <pc:cxnChg chg="del">
          <ac:chgData name="Andreas Koksrud" userId="9d9beba6-c052-407a-8599-c781a677a996" providerId="ADAL" clId="{4C89AD2D-B60A-479F-9F95-9D423A06FAEA}" dt="2024-07-02T14:17:47.525" v="17466" actId="478"/>
          <ac:cxnSpMkLst>
            <pc:docMk/>
            <pc:sldMk cId="1929372969" sldId="983"/>
            <ac:cxnSpMk id="10" creationId="{23C6121A-FF67-1F42-432D-FEA6E5431A44}"/>
          </ac:cxnSpMkLst>
        </pc:cxnChg>
        <pc:cxnChg chg="del">
          <ac:chgData name="Andreas Koksrud" userId="9d9beba6-c052-407a-8599-c781a677a996" providerId="ADAL" clId="{4C89AD2D-B60A-479F-9F95-9D423A06FAEA}" dt="2024-07-02T14:17:46.456" v="17465" actId="478"/>
          <ac:cxnSpMkLst>
            <pc:docMk/>
            <pc:sldMk cId="1929372969" sldId="983"/>
            <ac:cxnSpMk id="16" creationId="{7EFC93E0-25A6-B0B4-FB10-D2643CD67A77}"/>
          </ac:cxnSpMkLst>
        </pc:cxnChg>
        <pc:cxnChg chg="add mod">
          <ac:chgData name="Andreas Koksrud" userId="9d9beba6-c052-407a-8599-c781a677a996" providerId="ADAL" clId="{4C89AD2D-B60A-479F-9F95-9D423A06FAEA}" dt="2024-07-20T19:12:43.272" v="26182" actId="14100"/>
          <ac:cxnSpMkLst>
            <pc:docMk/>
            <pc:sldMk cId="1929372969" sldId="983"/>
            <ac:cxnSpMk id="17" creationId="{F994F638-5F12-9B02-1073-08A90570FCE7}"/>
          </ac:cxnSpMkLst>
        </pc:cxnChg>
        <pc:cxnChg chg="add mod">
          <ac:chgData name="Andreas Koksrud" userId="9d9beba6-c052-407a-8599-c781a677a996" providerId="ADAL" clId="{4C89AD2D-B60A-479F-9F95-9D423A06FAEA}" dt="2024-07-20T19:16:01.302" v="26370" actId="14100"/>
          <ac:cxnSpMkLst>
            <pc:docMk/>
            <pc:sldMk cId="1929372969" sldId="983"/>
            <ac:cxnSpMk id="18" creationId="{1DB16162-56AD-0644-3168-E10F055A3896}"/>
          </ac:cxnSpMkLst>
        </pc:cxnChg>
        <pc:cxnChg chg="add mod">
          <ac:chgData name="Andreas Koksrud" userId="9d9beba6-c052-407a-8599-c781a677a996" providerId="ADAL" clId="{4C89AD2D-B60A-479F-9F95-9D423A06FAEA}" dt="2024-07-20T19:12:51.074" v="26183" actId="14100"/>
          <ac:cxnSpMkLst>
            <pc:docMk/>
            <pc:sldMk cId="1929372969" sldId="983"/>
            <ac:cxnSpMk id="19" creationId="{94D2A1A9-C9DA-8E00-2250-56FF710F9E20}"/>
          </ac:cxnSpMkLst>
        </pc:cxnChg>
        <pc:cxnChg chg="add mod">
          <ac:chgData name="Andreas Koksrud" userId="9d9beba6-c052-407a-8599-c781a677a996" providerId="ADAL" clId="{4C89AD2D-B60A-479F-9F95-9D423A06FAEA}" dt="2024-07-20T19:14:45.284" v="26359" actId="14100"/>
          <ac:cxnSpMkLst>
            <pc:docMk/>
            <pc:sldMk cId="1929372969" sldId="983"/>
            <ac:cxnSpMk id="30" creationId="{7E767183-2953-BF4E-ADA2-72D40E2B119F}"/>
          </ac:cxnSpMkLst>
        </pc:cxnChg>
        <pc:cxnChg chg="add mod">
          <ac:chgData name="Andreas Koksrud" userId="9d9beba6-c052-407a-8599-c781a677a996" providerId="ADAL" clId="{4C89AD2D-B60A-479F-9F95-9D423A06FAEA}" dt="2024-07-20T19:16:13.681" v="26374" actId="14100"/>
          <ac:cxnSpMkLst>
            <pc:docMk/>
            <pc:sldMk cId="1929372969" sldId="983"/>
            <ac:cxnSpMk id="32" creationId="{7000CBB5-772F-F9F7-C5C3-3EE79A64244A}"/>
          </ac:cxnSpMkLst>
        </pc:cxnChg>
      </pc:sldChg>
      <pc:sldChg chg="addSp delSp modSp add mod">
        <pc:chgData name="Andreas Koksrud" userId="9d9beba6-c052-407a-8599-c781a677a996" providerId="ADAL" clId="{4C89AD2D-B60A-479F-9F95-9D423A06FAEA}" dt="2024-08-03T09:27:25.141" v="35045"/>
        <pc:sldMkLst>
          <pc:docMk/>
          <pc:sldMk cId="2763641771" sldId="983"/>
        </pc:sldMkLst>
        <pc:spChg chg="del">
          <ac:chgData name="Andreas Koksrud" userId="9d9beba6-c052-407a-8599-c781a677a996" providerId="ADAL" clId="{4C89AD2D-B60A-479F-9F95-9D423A06FAEA}" dt="2024-08-03T09:27:24.410" v="35044" actId="478"/>
          <ac:spMkLst>
            <pc:docMk/>
            <pc:sldMk cId="2763641771" sldId="983"/>
            <ac:spMk id="3" creationId="{D716D84C-92F8-0D97-658B-D580A9E686C2}"/>
          </ac:spMkLst>
        </pc:spChg>
        <pc:spChg chg="add mod">
          <ac:chgData name="Andreas Koksrud" userId="9d9beba6-c052-407a-8599-c781a677a996" providerId="ADAL" clId="{4C89AD2D-B60A-479F-9F95-9D423A06FAEA}" dt="2024-08-03T09:27:25.141" v="35045"/>
          <ac:spMkLst>
            <pc:docMk/>
            <pc:sldMk cId="2763641771" sldId="983"/>
            <ac:spMk id="4" creationId="{8FBAA27B-4E6D-5353-9582-2B1D98BE05E0}"/>
          </ac:spMkLst>
        </pc:spChg>
        <pc:spChg chg="del">
          <ac:chgData name="Andreas Koksrud" userId="9d9beba6-c052-407a-8599-c781a677a996" providerId="ADAL" clId="{4C89AD2D-B60A-479F-9F95-9D423A06FAEA}" dt="2024-08-03T09:27:23.610" v="35043" actId="478"/>
          <ac:spMkLst>
            <pc:docMk/>
            <pc:sldMk cId="2763641771" sldId="983"/>
            <ac:spMk id="6" creationId="{F79AC7D6-9707-FA3C-4181-45142247410B}"/>
          </ac:spMkLst>
        </pc:spChg>
        <pc:spChg chg="add mod">
          <ac:chgData name="Andreas Koksrud" userId="9d9beba6-c052-407a-8599-c781a677a996" providerId="ADAL" clId="{4C89AD2D-B60A-479F-9F95-9D423A06FAEA}" dt="2024-08-03T09:27:25.141" v="35045"/>
          <ac:spMkLst>
            <pc:docMk/>
            <pc:sldMk cId="2763641771" sldId="983"/>
            <ac:spMk id="7" creationId="{D2C947CF-B6EB-7B40-A245-11A2432E05C3}"/>
          </ac:spMkLst>
        </pc:spChg>
      </pc:sldChg>
      <pc:sldChg chg="addSp delSp modSp add mod">
        <pc:chgData name="Andreas Koksrud" userId="9d9beba6-c052-407a-8599-c781a677a996" providerId="ADAL" clId="{4C89AD2D-B60A-479F-9F95-9D423A06FAEA}" dt="2024-08-03T09:27:37.307" v="35049"/>
        <pc:sldMkLst>
          <pc:docMk/>
          <pc:sldMk cId="29582" sldId="984"/>
        </pc:sldMkLst>
        <pc:spChg chg="del">
          <ac:chgData name="Andreas Koksrud" userId="9d9beba6-c052-407a-8599-c781a677a996" providerId="ADAL" clId="{4C89AD2D-B60A-479F-9F95-9D423A06FAEA}" dt="2024-08-03T09:27:36.464" v="35048" actId="478"/>
          <ac:spMkLst>
            <pc:docMk/>
            <pc:sldMk cId="29582" sldId="984"/>
            <ac:spMk id="3" creationId="{D716D84C-92F8-0D97-658B-D580A9E686C2}"/>
          </ac:spMkLst>
        </pc:spChg>
        <pc:spChg chg="add mod">
          <ac:chgData name="Andreas Koksrud" userId="9d9beba6-c052-407a-8599-c781a677a996" providerId="ADAL" clId="{4C89AD2D-B60A-479F-9F95-9D423A06FAEA}" dt="2024-08-03T09:27:37.307" v="35049"/>
          <ac:spMkLst>
            <pc:docMk/>
            <pc:sldMk cId="29582" sldId="984"/>
            <ac:spMk id="4" creationId="{E4966BA8-6DBF-4EAA-4EE7-B7353A2504DA}"/>
          </ac:spMkLst>
        </pc:spChg>
        <pc:spChg chg="add mod">
          <ac:chgData name="Andreas Koksrud" userId="9d9beba6-c052-407a-8599-c781a677a996" providerId="ADAL" clId="{4C89AD2D-B60A-479F-9F95-9D423A06FAEA}" dt="2024-08-03T09:27:37.307" v="35049"/>
          <ac:spMkLst>
            <pc:docMk/>
            <pc:sldMk cId="29582" sldId="984"/>
            <ac:spMk id="5" creationId="{9455CF74-42D1-AD16-1F0F-70A933B9FDB3}"/>
          </ac:spMkLst>
        </pc:spChg>
        <pc:spChg chg="del mod">
          <ac:chgData name="Andreas Koksrud" userId="9d9beba6-c052-407a-8599-c781a677a996" providerId="ADAL" clId="{4C89AD2D-B60A-479F-9F95-9D423A06FAEA}" dt="2024-08-03T09:27:35.049" v="35047" actId="478"/>
          <ac:spMkLst>
            <pc:docMk/>
            <pc:sldMk cId="29582" sldId="984"/>
            <ac:spMk id="6" creationId="{F79AC7D6-9707-FA3C-4181-45142247410B}"/>
          </ac:spMkLst>
        </pc:spChg>
      </pc:sldChg>
      <pc:sldChg chg="addSp delSp modSp add del mod">
        <pc:chgData name="Andreas Koksrud" userId="9d9beba6-c052-407a-8599-c781a677a996" providerId="ADAL" clId="{4C89AD2D-B60A-479F-9F95-9D423A06FAEA}" dt="2024-08-03T09:24:05.449" v="34760" actId="2696"/>
        <pc:sldMkLst>
          <pc:docMk/>
          <pc:sldMk cId="933648768" sldId="984"/>
        </pc:sldMkLst>
        <pc:spChg chg="mod">
          <ac:chgData name="Andreas Koksrud" userId="9d9beba6-c052-407a-8599-c781a677a996" providerId="ADAL" clId="{4C89AD2D-B60A-479F-9F95-9D423A06FAEA}" dt="2024-07-02T14:35:39.610" v="17974" actId="20577"/>
          <ac:spMkLst>
            <pc:docMk/>
            <pc:sldMk cId="933648768" sldId="984"/>
            <ac:spMk id="2" creationId="{9796E8C1-5924-9DB3-B51B-75296717F89F}"/>
          </ac:spMkLst>
        </pc:spChg>
        <pc:spChg chg="del">
          <ac:chgData name="Andreas Koksrud" userId="9d9beba6-c052-407a-8599-c781a677a996" providerId="ADAL" clId="{4C89AD2D-B60A-479F-9F95-9D423A06FAEA}" dt="2024-07-02T14:36:02.612" v="17976" actId="478"/>
          <ac:spMkLst>
            <pc:docMk/>
            <pc:sldMk cId="933648768" sldId="984"/>
            <ac:spMk id="11" creationId="{08ECC5E9-F272-B52F-7825-2A6A702B319F}"/>
          </ac:spMkLst>
        </pc:spChg>
        <pc:spChg chg="del">
          <ac:chgData name="Andreas Koksrud" userId="9d9beba6-c052-407a-8599-c781a677a996" providerId="ADAL" clId="{4C89AD2D-B60A-479F-9F95-9D423A06FAEA}" dt="2024-07-02T14:36:02.612" v="17976" actId="478"/>
          <ac:spMkLst>
            <pc:docMk/>
            <pc:sldMk cId="933648768" sldId="984"/>
            <ac:spMk id="12" creationId="{B9BEE2AB-1F32-F312-1D1B-BA023E774B1C}"/>
          </ac:spMkLst>
        </pc:spChg>
        <pc:spChg chg="del">
          <ac:chgData name="Andreas Koksrud" userId="9d9beba6-c052-407a-8599-c781a677a996" providerId="ADAL" clId="{4C89AD2D-B60A-479F-9F95-9D423A06FAEA}" dt="2024-07-02T14:36:02.612" v="17976" actId="478"/>
          <ac:spMkLst>
            <pc:docMk/>
            <pc:sldMk cId="933648768" sldId="984"/>
            <ac:spMk id="13" creationId="{DD7970DD-F435-60ED-9479-AD4450812ED1}"/>
          </ac:spMkLst>
        </pc:spChg>
        <pc:spChg chg="del">
          <ac:chgData name="Andreas Koksrud" userId="9d9beba6-c052-407a-8599-c781a677a996" providerId="ADAL" clId="{4C89AD2D-B60A-479F-9F95-9D423A06FAEA}" dt="2024-07-02T14:36:04.706" v="17977" actId="478"/>
          <ac:spMkLst>
            <pc:docMk/>
            <pc:sldMk cId="933648768" sldId="984"/>
            <ac:spMk id="28" creationId="{DCC3A971-0CA0-D21F-8842-39738C4B733C}"/>
          </ac:spMkLst>
        </pc:spChg>
        <pc:spChg chg="del">
          <ac:chgData name="Andreas Koksrud" userId="9d9beba6-c052-407a-8599-c781a677a996" providerId="ADAL" clId="{4C89AD2D-B60A-479F-9F95-9D423A06FAEA}" dt="2024-07-02T14:36:06.836" v="17978" actId="478"/>
          <ac:spMkLst>
            <pc:docMk/>
            <pc:sldMk cId="933648768" sldId="984"/>
            <ac:spMk id="29" creationId="{A0F16859-2FAB-01FD-D11A-B8A1717AB9E6}"/>
          </ac:spMkLst>
        </pc:spChg>
        <pc:picChg chg="add mod">
          <ac:chgData name="Andreas Koksrud" userId="9d9beba6-c052-407a-8599-c781a677a996" providerId="ADAL" clId="{4C89AD2D-B60A-479F-9F95-9D423A06FAEA}" dt="2024-07-02T14:39:46.950" v="17982" actId="1076"/>
          <ac:picMkLst>
            <pc:docMk/>
            <pc:sldMk cId="933648768" sldId="984"/>
            <ac:picMk id="7" creationId="{50264CB1-7B07-3D62-C9C5-B4760B2398B4}"/>
          </ac:picMkLst>
        </pc:picChg>
        <pc:picChg chg="del mod">
          <ac:chgData name="Andreas Koksrud" userId="9d9beba6-c052-407a-8599-c781a677a996" providerId="ADAL" clId="{4C89AD2D-B60A-479F-9F95-9D423A06FAEA}" dt="2024-07-02T14:36:00.529" v="17975" actId="478"/>
          <ac:picMkLst>
            <pc:docMk/>
            <pc:sldMk cId="933648768" sldId="984"/>
            <ac:picMk id="24" creationId="{EFB4012B-4844-0459-FDD6-4151322CFE59}"/>
          </ac:picMkLst>
        </pc:picChg>
        <pc:cxnChg chg="del">
          <ac:chgData name="Andreas Koksrud" userId="9d9beba6-c052-407a-8599-c781a677a996" providerId="ADAL" clId="{4C89AD2D-B60A-479F-9F95-9D423A06FAEA}" dt="2024-07-02T14:36:02.612" v="17976" actId="478"/>
          <ac:cxnSpMkLst>
            <pc:docMk/>
            <pc:sldMk cId="933648768" sldId="984"/>
            <ac:cxnSpMk id="5" creationId="{99EDF0DF-3AE9-13BB-D977-80F04527045E}"/>
          </ac:cxnSpMkLst>
        </pc:cxnChg>
        <pc:cxnChg chg="add mod">
          <ac:chgData name="Andreas Koksrud" userId="9d9beba6-c052-407a-8599-c781a677a996" providerId="ADAL" clId="{4C89AD2D-B60A-479F-9F95-9D423A06FAEA}" dt="2024-07-02T14:39:54.125" v="17984" actId="14100"/>
          <ac:cxnSpMkLst>
            <pc:docMk/>
            <pc:sldMk cId="933648768" sldId="984"/>
            <ac:cxnSpMk id="8" creationId="{77270D5C-063D-B1F6-4F3B-48C7E839B928}"/>
          </ac:cxnSpMkLst>
        </pc:cxnChg>
        <pc:cxnChg chg="del">
          <ac:chgData name="Andreas Koksrud" userId="9d9beba6-c052-407a-8599-c781a677a996" providerId="ADAL" clId="{4C89AD2D-B60A-479F-9F95-9D423A06FAEA}" dt="2024-07-02T14:36:02.612" v="17976" actId="478"/>
          <ac:cxnSpMkLst>
            <pc:docMk/>
            <pc:sldMk cId="933648768" sldId="984"/>
            <ac:cxnSpMk id="17" creationId="{F994F638-5F12-9B02-1073-08A90570FCE7}"/>
          </ac:cxnSpMkLst>
        </pc:cxnChg>
        <pc:cxnChg chg="del">
          <ac:chgData name="Andreas Koksrud" userId="9d9beba6-c052-407a-8599-c781a677a996" providerId="ADAL" clId="{4C89AD2D-B60A-479F-9F95-9D423A06FAEA}" dt="2024-07-02T14:36:02.612" v="17976" actId="478"/>
          <ac:cxnSpMkLst>
            <pc:docMk/>
            <pc:sldMk cId="933648768" sldId="984"/>
            <ac:cxnSpMk id="19" creationId="{94D2A1A9-C9DA-8E00-2250-56FF710F9E20}"/>
          </ac:cxnSpMkLst>
        </pc:cxnChg>
        <pc:cxnChg chg="del">
          <ac:chgData name="Andreas Koksrud" userId="9d9beba6-c052-407a-8599-c781a677a996" providerId="ADAL" clId="{4C89AD2D-B60A-479F-9F95-9D423A06FAEA}" dt="2024-07-02T14:36:04.706" v="17977" actId="478"/>
          <ac:cxnSpMkLst>
            <pc:docMk/>
            <pc:sldMk cId="933648768" sldId="984"/>
            <ac:cxnSpMk id="30" creationId="{7E767183-2953-BF4E-ADA2-72D40E2B119F}"/>
          </ac:cxnSpMkLst>
        </pc:cxnChg>
        <pc:cxnChg chg="del">
          <ac:chgData name="Andreas Koksrud" userId="9d9beba6-c052-407a-8599-c781a677a996" providerId="ADAL" clId="{4C89AD2D-B60A-479F-9F95-9D423A06FAEA}" dt="2024-07-02T14:36:04.706" v="17977" actId="478"/>
          <ac:cxnSpMkLst>
            <pc:docMk/>
            <pc:sldMk cId="933648768" sldId="984"/>
            <ac:cxnSpMk id="32" creationId="{7000CBB5-772F-F9F7-C5C3-3EE79A64244A}"/>
          </ac:cxnSpMkLst>
        </pc:cxnChg>
      </pc:sldChg>
      <pc:sldChg chg="addSp delSp modSp add mod">
        <pc:chgData name="Andreas Koksrud" userId="9d9beba6-c052-407a-8599-c781a677a996" providerId="ADAL" clId="{4C89AD2D-B60A-479F-9F95-9D423A06FAEA}" dt="2024-07-02T15:15:28.556" v="18601"/>
        <pc:sldMkLst>
          <pc:docMk/>
          <pc:sldMk cId="2373732333" sldId="985"/>
        </pc:sldMkLst>
        <pc:spChg chg="mod">
          <ac:chgData name="Andreas Koksrud" userId="9d9beba6-c052-407a-8599-c781a677a996" providerId="ADAL" clId="{4C89AD2D-B60A-479F-9F95-9D423A06FAEA}" dt="2024-07-02T14:56:56.083" v="18568" actId="20577"/>
          <ac:spMkLst>
            <pc:docMk/>
            <pc:sldMk cId="2373732333" sldId="985"/>
            <ac:spMk id="2" creationId="{9796E8C1-5924-9DB3-B51B-75296717F89F}"/>
          </ac:spMkLst>
        </pc:spChg>
        <pc:spChg chg="mod">
          <ac:chgData name="Andreas Koksrud" userId="9d9beba6-c052-407a-8599-c781a677a996" providerId="ADAL" clId="{4C89AD2D-B60A-479F-9F95-9D423A06FAEA}" dt="2024-07-02T15:15:28.556" v="18601"/>
          <ac:spMkLst>
            <pc:docMk/>
            <pc:sldMk cId="2373732333" sldId="985"/>
            <ac:spMk id="3" creationId="{5FE68121-81AE-F2E5-DCD9-C328BBA3F909}"/>
          </ac:spMkLst>
        </pc:spChg>
        <pc:spChg chg="mod">
          <ac:chgData name="Andreas Koksrud" userId="9d9beba6-c052-407a-8599-c781a677a996" providerId="ADAL" clId="{4C89AD2D-B60A-479F-9F95-9D423A06FAEA}" dt="2024-07-02T15:15:20.123" v="18600"/>
          <ac:spMkLst>
            <pc:docMk/>
            <pc:sldMk cId="2373732333" sldId="985"/>
            <ac:spMk id="4" creationId="{E53BC320-EB76-AACD-B492-E0CEFD69F83A}"/>
          </ac:spMkLst>
        </pc:spChg>
        <pc:spChg chg="mod">
          <ac:chgData name="Andreas Koksrud" userId="9d9beba6-c052-407a-8599-c781a677a996" providerId="ADAL" clId="{4C89AD2D-B60A-479F-9F95-9D423A06FAEA}" dt="2024-07-02T14:55:32.143" v="18379" actId="20577"/>
          <ac:spMkLst>
            <pc:docMk/>
            <pc:sldMk cId="2373732333" sldId="985"/>
            <ac:spMk id="180" creationId="{00000000-0000-0000-0000-000000000000}"/>
          </ac:spMkLst>
        </pc:spChg>
        <pc:picChg chg="add mod">
          <ac:chgData name="Andreas Koksrud" userId="9d9beba6-c052-407a-8599-c781a677a996" providerId="ADAL" clId="{4C89AD2D-B60A-479F-9F95-9D423A06FAEA}" dt="2024-07-02T14:57:23.534" v="18570" actId="1076"/>
          <ac:picMkLst>
            <pc:docMk/>
            <pc:sldMk cId="2373732333" sldId="985"/>
            <ac:picMk id="6" creationId="{04E65978-1008-7A95-E700-4C9A7AAF775C}"/>
          </ac:picMkLst>
        </pc:picChg>
        <pc:picChg chg="del">
          <ac:chgData name="Andreas Koksrud" userId="9d9beba6-c052-407a-8599-c781a677a996" providerId="ADAL" clId="{4C89AD2D-B60A-479F-9F95-9D423A06FAEA}" dt="2024-07-02T14:55:47.703" v="18430" actId="478"/>
          <ac:picMkLst>
            <pc:docMk/>
            <pc:sldMk cId="2373732333" sldId="985"/>
            <ac:picMk id="10" creationId="{89AD7208-33E1-786F-68C4-B07CE69D9B90}"/>
          </ac:picMkLst>
        </pc:picChg>
        <pc:picChg chg="del">
          <ac:chgData name="Andreas Koksrud" userId="9d9beba6-c052-407a-8599-c781a677a996" providerId="ADAL" clId="{4C89AD2D-B60A-479F-9F95-9D423A06FAEA}" dt="2024-07-02T14:55:48.484" v="18431" actId="478"/>
          <ac:picMkLst>
            <pc:docMk/>
            <pc:sldMk cId="2373732333" sldId="985"/>
            <ac:picMk id="13" creationId="{64C063CB-5F33-4B77-965C-B90C6AE27B39}"/>
          </ac:picMkLst>
        </pc:picChg>
        <pc:cxnChg chg="del">
          <ac:chgData name="Andreas Koksrud" userId="9d9beba6-c052-407a-8599-c781a677a996" providerId="ADAL" clId="{4C89AD2D-B60A-479F-9F95-9D423A06FAEA}" dt="2024-07-02T14:55:49.933" v="18432" actId="478"/>
          <ac:cxnSpMkLst>
            <pc:docMk/>
            <pc:sldMk cId="2373732333" sldId="985"/>
            <ac:cxnSpMk id="14" creationId="{EBD79003-BA5F-9EC4-AB1E-B169474A75BA}"/>
          </ac:cxnSpMkLst>
        </pc:cxnChg>
      </pc:sldChg>
      <pc:sldChg chg="addSp modSp add mod">
        <pc:chgData name="Andreas Koksrud" userId="9d9beba6-c052-407a-8599-c781a677a996" providerId="ADAL" clId="{4C89AD2D-B60A-479F-9F95-9D423A06FAEA}" dt="2024-07-13T21:46:18.768" v="21483" actId="255"/>
        <pc:sldMkLst>
          <pc:docMk/>
          <pc:sldMk cId="3094626849" sldId="986"/>
        </pc:sldMkLst>
        <pc:spChg chg="mod">
          <ac:chgData name="Andreas Koksrud" userId="9d9beba6-c052-407a-8599-c781a677a996" providerId="ADAL" clId="{4C89AD2D-B60A-479F-9F95-9D423A06FAEA}" dt="2024-07-13T21:42:00.368" v="21435" actId="404"/>
          <ac:spMkLst>
            <pc:docMk/>
            <pc:sldMk cId="3094626849" sldId="986"/>
            <ac:spMk id="2" creationId="{8D9AF8E0-ED58-049B-F591-0FAE74AD16DC}"/>
          </ac:spMkLst>
        </pc:spChg>
        <pc:spChg chg="mod">
          <ac:chgData name="Andreas Koksrud" userId="9d9beba6-c052-407a-8599-c781a677a996" providerId="ADAL" clId="{4C89AD2D-B60A-479F-9F95-9D423A06FAEA}" dt="2024-07-13T21:41:48.612" v="21433" actId="20577"/>
          <ac:spMkLst>
            <pc:docMk/>
            <pc:sldMk cId="3094626849" sldId="986"/>
            <ac:spMk id="5" creationId="{6FF65290-59AB-6DD3-3EA1-31BF85E26153}"/>
          </ac:spMkLst>
        </pc:spChg>
        <pc:spChg chg="add mod">
          <ac:chgData name="Andreas Koksrud" userId="9d9beba6-c052-407a-8599-c781a677a996" providerId="ADAL" clId="{4C89AD2D-B60A-479F-9F95-9D423A06FAEA}" dt="2024-07-13T21:46:18.768" v="21483" actId="255"/>
          <ac:spMkLst>
            <pc:docMk/>
            <pc:sldMk cId="3094626849" sldId="986"/>
            <ac:spMk id="6" creationId="{5C6587C5-D11C-661C-90C2-76F3FED824FB}"/>
          </ac:spMkLst>
        </pc:spChg>
        <pc:spChg chg="add mod">
          <ac:chgData name="Andreas Koksrud" userId="9d9beba6-c052-407a-8599-c781a677a996" providerId="ADAL" clId="{4C89AD2D-B60A-479F-9F95-9D423A06FAEA}" dt="2024-07-13T21:46:05.990" v="21479" actId="20577"/>
          <ac:spMkLst>
            <pc:docMk/>
            <pc:sldMk cId="3094626849" sldId="986"/>
            <ac:spMk id="7" creationId="{09295E3C-2A09-2FBA-E4DF-E7529346477C}"/>
          </ac:spMkLst>
        </pc:spChg>
        <pc:spChg chg="mod">
          <ac:chgData name="Andreas Koksrud" userId="9d9beba6-c052-407a-8599-c781a677a996" providerId="ADAL" clId="{4C89AD2D-B60A-479F-9F95-9D423A06FAEA}" dt="2024-07-13T21:24:37.953" v="20803" actId="20577"/>
          <ac:spMkLst>
            <pc:docMk/>
            <pc:sldMk cId="3094626849" sldId="986"/>
            <ac:spMk id="180" creationId="{00000000-0000-0000-0000-000000000000}"/>
          </ac:spMkLst>
        </pc:spChg>
        <pc:spChg chg="mod">
          <ac:chgData name="Andreas Koksrud" userId="9d9beba6-c052-407a-8599-c781a677a996" providerId="ADAL" clId="{4C89AD2D-B60A-479F-9F95-9D423A06FAEA}" dt="2024-07-13T21:42:21.986" v="21459" actId="20577"/>
          <ac:spMkLst>
            <pc:docMk/>
            <pc:sldMk cId="3094626849" sldId="986"/>
            <ac:spMk id="181" creationId="{00000000-0000-0000-0000-000000000000}"/>
          </ac:spMkLst>
        </pc:spChg>
      </pc:sldChg>
      <pc:sldChg chg="addSp modSp add mod">
        <pc:chgData name="Andreas Koksrud" userId="9d9beba6-c052-407a-8599-c781a677a996" providerId="ADAL" clId="{4C89AD2D-B60A-479F-9F95-9D423A06FAEA}" dt="2024-07-13T21:33:43.274" v="21392" actId="13926"/>
        <pc:sldMkLst>
          <pc:docMk/>
          <pc:sldMk cId="1120336581" sldId="987"/>
        </pc:sldMkLst>
        <pc:spChg chg="mod">
          <ac:chgData name="Andreas Koksrud" userId="9d9beba6-c052-407a-8599-c781a677a996" providerId="ADAL" clId="{4C89AD2D-B60A-479F-9F95-9D423A06FAEA}" dt="2024-07-13T21:31:00.654" v="21351"/>
          <ac:spMkLst>
            <pc:docMk/>
            <pc:sldMk cId="1120336581" sldId="987"/>
            <ac:spMk id="2" creationId="{8D9AF8E0-ED58-049B-F591-0FAE74AD16DC}"/>
          </ac:spMkLst>
        </pc:spChg>
        <pc:spChg chg="mod">
          <ac:chgData name="Andreas Koksrud" userId="9d9beba6-c052-407a-8599-c781a677a996" providerId="ADAL" clId="{4C89AD2D-B60A-479F-9F95-9D423A06FAEA}" dt="2024-07-13T21:29:52.079" v="21350" actId="14100"/>
          <ac:spMkLst>
            <pc:docMk/>
            <pc:sldMk cId="1120336581" sldId="987"/>
            <ac:spMk id="5" creationId="{6FF65290-59AB-6DD3-3EA1-31BF85E26153}"/>
          </ac:spMkLst>
        </pc:spChg>
        <pc:spChg chg="add mod">
          <ac:chgData name="Andreas Koksrud" userId="9d9beba6-c052-407a-8599-c781a677a996" providerId="ADAL" clId="{4C89AD2D-B60A-479F-9F95-9D423A06FAEA}" dt="2024-07-13T21:32:10.708" v="21355" actId="404"/>
          <ac:spMkLst>
            <pc:docMk/>
            <pc:sldMk cId="1120336581" sldId="987"/>
            <ac:spMk id="6" creationId="{A284A32E-D6B6-8EFB-17F9-2990ABA20C35}"/>
          </ac:spMkLst>
        </pc:spChg>
        <pc:spChg chg="add mod">
          <ac:chgData name="Andreas Koksrud" userId="9d9beba6-c052-407a-8599-c781a677a996" providerId="ADAL" clId="{4C89AD2D-B60A-479F-9F95-9D423A06FAEA}" dt="2024-07-13T21:32:22.678" v="21378" actId="20577"/>
          <ac:spMkLst>
            <pc:docMk/>
            <pc:sldMk cId="1120336581" sldId="987"/>
            <ac:spMk id="7" creationId="{D1C3C8F3-9C8D-AA61-4C59-8029E0C8DF43}"/>
          </ac:spMkLst>
        </pc:spChg>
        <pc:spChg chg="mod">
          <ac:chgData name="Andreas Koksrud" userId="9d9beba6-c052-407a-8599-c781a677a996" providerId="ADAL" clId="{4C89AD2D-B60A-479F-9F95-9D423A06FAEA}" dt="2024-07-13T21:27:19.765" v="20991" actId="20577"/>
          <ac:spMkLst>
            <pc:docMk/>
            <pc:sldMk cId="1120336581" sldId="987"/>
            <ac:spMk id="180" creationId="{00000000-0000-0000-0000-000000000000}"/>
          </ac:spMkLst>
        </pc:spChg>
        <pc:spChg chg="mod">
          <ac:chgData name="Andreas Koksrud" userId="9d9beba6-c052-407a-8599-c781a677a996" providerId="ADAL" clId="{4C89AD2D-B60A-479F-9F95-9D423A06FAEA}" dt="2024-07-13T21:33:43.274" v="21392" actId="13926"/>
          <ac:spMkLst>
            <pc:docMk/>
            <pc:sldMk cId="1120336581" sldId="987"/>
            <ac:spMk id="181" creationId="{00000000-0000-0000-0000-000000000000}"/>
          </ac:spMkLst>
        </pc:spChg>
      </pc:sldChg>
      <pc:sldChg chg="modSp add mod ord">
        <pc:chgData name="Andreas Koksrud" userId="9d9beba6-c052-407a-8599-c781a677a996" providerId="ADAL" clId="{4C89AD2D-B60A-479F-9F95-9D423A06FAEA}" dt="2024-08-03T09:30:45.767" v="35098" actId="6549"/>
        <pc:sldMkLst>
          <pc:docMk/>
          <pc:sldMk cId="2633229105" sldId="988"/>
        </pc:sldMkLst>
        <pc:spChg chg="mod">
          <ac:chgData name="Andreas Koksrud" userId="9d9beba6-c052-407a-8599-c781a677a996" providerId="ADAL" clId="{4C89AD2D-B60A-479F-9F95-9D423A06FAEA}" dt="2024-07-15T20:48:12.761" v="23470" actId="20577"/>
          <ac:spMkLst>
            <pc:docMk/>
            <pc:sldMk cId="2633229105" sldId="988"/>
            <ac:spMk id="4" creationId="{6D5A99BA-E2FE-FBF1-0ABF-DEC72FED1C6A}"/>
          </ac:spMkLst>
        </pc:spChg>
        <pc:spChg chg="mod">
          <ac:chgData name="Andreas Koksrud" userId="9d9beba6-c052-407a-8599-c781a677a996" providerId="ADAL" clId="{4C89AD2D-B60A-479F-9F95-9D423A06FAEA}" dt="2024-07-15T20:48:22.153" v="23500" actId="20577"/>
          <ac:spMkLst>
            <pc:docMk/>
            <pc:sldMk cId="2633229105" sldId="988"/>
            <ac:spMk id="180" creationId="{00000000-0000-0000-0000-000000000000}"/>
          </ac:spMkLst>
        </pc:spChg>
        <pc:spChg chg="mod">
          <ac:chgData name="Andreas Koksrud" userId="9d9beba6-c052-407a-8599-c781a677a996" providerId="ADAL" clId="{4C89AD2D-B60A-479F-9F95-9D423A06FAEA}" dt="2024-08-03T09:30:45.767" v="35098" actId="6549"/>
          <ac:spMkLst>
            <pc:docMk/>
            <pc:sldMk cId="2633229105" sldId="988"/>
            <ac:spMk id="181" creationId="{00000000-0000-0000-0000-000000000000}"/>
          </ac:spMkLst>
        </pc:spChg>
      </pc:sldChg>
      <pc:sldChg chg="addSp modSp add mod">
        <pc:chgData name="Andreas Koksrud" userId="9d9beba6-c052-407a-8599-c781a677a996" providerId="ADAL" clId="{4C89AD2D-B60A-479F-9F95-9D423A06FAEA}" dt="2024-07-16T14:05:00.326" v="25103" actId="1076"/>
        <pc:sldMkLst>
          <pc:docMk/>
          <pc:sldMk cId="2858715144" sldId="989"/>
        </pc:sldMkLst>
        <pc:spChg chg="mod">
          <ac:chgData name="Andreas Koksrud" userId="9d9beba6-c052-407a-8599-c781a677a996" providerId="ADAL" clId="{4C89AD2D-B60A-479F-9F95-9D423A06FAEA}" dt="2024-07-16T14:03:53.051" v="25060" actId="20577"/>
          <ac:spMkLst>
            <pc:docMk/>
            <pc:sldMk cId="2858715144" sldId="989"/>
            <ac:spMk id="5" creationId="{6FF65290-59AB-6DD3-3EA1-31BF85E26153}"/>
          </ac:spMkLst>
        </pc:spChg>
        <pc:spChg chg="add mod">
          <ac:chgData name="Andreas Koksrud" userId="9d9beba6-c052-407a-8599-c781a677a996" providerId="ADAL" clId="{4C89AD2D-B60A-479F-9F95-9D423A06FAEA}" dt="2024-07-16T14:03:59.538" v="25061" actId="571"/>
          <ac:spMkLst>
            <pc:docMk/>
            <pc:sldMk cId="2858715144" sldId="989"/>
            <ac:spMk id="6" creationId="{1862D493-66B2-EDB8-2D6F-2AFE9D103CD7}"/>
          </ac:spMkLst>
        </pc:spChg>
        <pc:spChg chg="add mod">
          <ac:chgData name="Andreas Koksrud" userId="9d9beba6-c052-407a-8599-c781a677a996" providerId="ADAL" clId="{4C89AD2D-B60A-479F-9F95-9D423A06FAEA}" dt="2024-07-16T14:04:04.355" v="25074" actId="20577"/>
          <ac:spMkLst>
            <pc:docMk/>
            <pc:sldMk cId="2858715144" sldId="989"/>
            <ac:spMk id="7" creationId="{6372AB75-E59F-98C2-C54D-561832D88990}"/>
          </ac:spMkLst>
        </pc:spChg>
        <pc:spChg chg="mod">
          <ac:chgData name="Andreas Koksrud" userId="9d9beba6-c052-407a-8599-c781a677a996" providerId="ADAL" clId="{4C89AD2D-B60A-479F-9F95-9D423A06FAEA}" dt="2024-07-16T14:03:42.311" v="25034" actId="6549"/>
          <ac:spMkLst>
            <pc:docMk/>
            <pc:sldMk cId="2858715144" sldId="989"/>
            <ac:spMk id="180" creationId="{00000000-0000-0000-0000-000000000000}"/>
          </ac:spMkLst>
        </pc:spChg>
        <pc:spChg chg="mod">
          <ac:chgData name="Andreas Koksrud" userId="9d9beba6-c052-407a-8599-c781a677a996" providerId="ADAL" clId="{4C89AD2D-B60A-479F-9F95-9D423A06FAEA}" dt="2024-07-16T14:04:15.772" v="25101" actId="20577"/>
          <ac:spMkLst>
            <pc:docMk/>
            <pc:sldMk cId="2858715144" sldId="989"/>
            <ac:spMk id="181" creationId="{00000000-0000-0000-0000-000000000000}"/>
          </ac:spMkLst>
        </pc:spChg>
        <pc:picChg chg="add mod">
          <ac:chgData name="Andreas Koksrud" userId="9d9beba6-c052-407a-8599-c781a677a996" providerId="ADAL" clId="{4C89AD2D-B60A-479F-9F95-9D423A06FAEA}" dt="2024-07-16T14:05:00.326" v="25103" actId="1076"/>
          <ac:picMkLst>
            <pc:docMk/>
            <pc:sldMk cId="2858715144" sldId="989"/>
            <ac:picMk id="9" creationId="{40DFFF7A-EBA7-1203-CE7B-482EACEAF8A4}"/>
          </ac:picMkLst>
        </pc:picChg>
      </pc:sldChg>
      <pc:sldChg chg="modSp add mod">
        <pc:chgData name="Andreas Koksrud" userId="9d9beba6-c052-407a-8599-c781a677a996" providerId="ADAL" clId="{4C89AD2D-B60A-479F-9F95-9D423A06FAEA}" dt="2024-07-16T13:59:46.186" v="24808" actId="20577"/>
        <pc:sldMkLst>
          <pc:docMk/>
          <pc:sldMk cId="1472919352" sldId="990"/>
        </pc:sldMkLst>
        <pc:spChg chg="mod">
          <ac:chgData name="Andreas Koksrud" userId="9d9beba6-c052-407a-8599-c781a677a996" providerId="ADAL" clId="{4C89AD2D-B60A-479F-9F95-9D423A06FAEA}" dt="2024-07-16T13:59:46.186" v="24808" actId="20577"/>
          <ac:spMkLst>
            <pc:docMk/>
            <pc:sldMk cId="1472919352" sldId="990"/>
            <ac:spMk id="180" creationId="{00000000-0000-0000-0000-000000000000}"/>
          </ac:spMkLst>
        </pc:spChg>
      </pc:sldChg>
      <pc:sldChg chg="addSp delSp modSp add mod">
        <pc:chgData name="Andreas Koksrud" userId="9d9beba6-c052-407a-8599-c781a677a996" providerId="ADAL" clId="{4C89AD2D-B60A-479F-9F95-9D423A06FAEA}" dt="2024-08-04T16:18:14.926" v="36651" actId="6549"/>
        <pc:sldMkLst>
          <pc:docMk/>
          <pc:sldMk cId="1776970496" sldId="991"/>
        </pc:sldMkLst>
        <pc:spChg chg="add del mod">
          <ac:chgData name="Andreas Koksrud" userId="9d9beba6-c052-407a-8599-c781a677a996" providerId="ADAL" clId="{4C89AD2D-B60A-479F-9F95-9D423A06FAEA}" dt="2024-07-16T14:34:28.409" v="25526" actId="478"/>
          <ac:spMkLst>
            <pc:docMk/>
            <pc:sldMk cId="1776970496" sldId="991"/>
            <ac:spMk id="5" creationId="{AE972852-34D4-4DD2-028D-0685ACDDBB82}"/>
          </ac:spMkLst>
        </pc:spChg>
        <pc:spChg chg="mod">
          <ac:chgData name="Andreas Koksrud" userId="9d9beba6-c052-407a-8599-c781a677a996" providerId="ADAL" clId="{4C89AD2D-B60A-479F-9F95-9D423A06FAEA}" dt="2024-08-04T16:18:14.926" v="36651" actId="6549"/>
          <ac:spMkLst>
            <pc:docMk/>
            <pc:sldMk cId="1776970496" sldId="991"/>
            <ac:spMk id="180" creationId="{00000000-0000-0000-0000-000000000000}"/>
          </ac:spMkLst>
        </pc:spChg>
        <pc:spChg chg="del">
          <ac:chgData name="Andreas Koksrud" userId="9d9beba6-c052-407a-8599-c781a677a996" providerId="ADAL" clId="{4C89AD2D-B60A-479F-9F95-9D423A06FAEA}" dt="2024-07-16T14:34:26.026" v="25525" actId="478"/>
          <ac:spMkLst>
            <pc:docMk/>
            <pc:sldMk cId="1776970496" sldId="991"/>
            <ac:spMk id="181" creationId="{00000000-0000-0000-0000-000000000000}"/>
          </ac:spMkLst>
        </pc:spChg>
        <pc:picChg chg="add mod">
          <ac:chgData name="Andreas Koksrud" userId="9d9beba6-c052-407a-8599-c781a677a996" providerId="ADAL" clId="{4C89AD2D-B60A-479F-9F95-9D423A06FAEA}" dt="2024-07-16T19:25:14.239" v="25574" actId="1076"/>
          <ac:picMkLst>
            <pc:docMk/>
            <pc:sldMk cId="1776970496" sldId="991"/>
            <ac:picMk id="7" creationId="{91833619-A476-327D-88DA-9475C1F98D1C}"/>
          </ac:picMkLst>
        </pc:picChg>
      </pc:sldChg>
      <pc:sldChg chg="addSp modSp add mod">
        <pc:chgData name="Andreas Koksrud" userId="9d9beba6-c052-407a-8599-c781a677a996" providerId="ADAL" clId="{4C89AD2D-B60A-479F-9F95-9D423A06FAEA}" dt="2024-07-16T14:37:52.129" v="25571" actId="14100"/>
        <pc:sldMkLst>
          <pc:docMk/>
          <pc:sldMk cId="3392338419" sldId="992"/>
        </pc:sldMkLst>
        <pc:spChg chg="mod">
          <ac:chgData name="Andreas Koksrud" userId="9d9beba6-c052-407a-8599-c781a677a996" providerId="ADAL" clId="{4C89AD2D-B60A-479F-9F95-9D423A06FAEA}" dt="2024-07-16T14:34:39.132" v="25538" actId="20577"/>
          <ac:spMkLst>
            <pc:docMk/>
            <pc:sldMk cId="3392338419" sldId="992"/>
            <ac:spMk id="180" creationId="{00000000-0000-0000-0000-000000000000}"/>
          </ac:spMkLst>
        </pc:spChg>
        <pc:picChg chg="add mod">
          <ac:chgData name="Andreas Koksrud" userId="9d9beba6-c052-407a-8599-c781a677a996" providerId="ADAL" clId="{4C89AD2D-B60A-479F-9F95-9D423A06FAEA}" dt="2024-07-16T14:37:52.129" v="25571" actId="14100"/>
          <ac:picMkLst>
            <pc:docMk/>
            <pc:sldMk cId="3392338419" sldId="992"/>
            <ac:picMk id="5" creationId="{890C43C2-0C1E-2AD4-0E89-60FEB2D6D985}"/>
          </ac:picMkLst>
        </pc:picChg>
      </pc:sldChg>
      <pc:sldChg chg="addSp modSp add mod">
        <pc:chgData name="Andreas Koksrud" userId="9d9beba6-c052-407a-8599-c781a677a996" providerId="ADAL" clId="{4C89AD2D-B60A-479F-9F95-9D423A06FAEA}" dt="2024-07-16T14:36:06.137" v="25567" actId="1076"/>
        <pc:sldMkLst>
          <pc:docMk/>
          <pc:sldMk cId="3849634961" sldId="993"/>
        </pc:sldMkLst>
        <pc:spChg chg="mod">
          <ac:chgData name="Andreas Koksrud" userId="9d9beba6-c052-407a-8599-c781a677a996" providerId="ADAL" clId="{4C89AD2D-B60A-479F-9F95-9D423A06FAEA}" dt="2024-07-16T14:34:49.882" v="25564" actId="20577"/>
          <ac:spMkLst>
            <pc:docMk/>
            <pc:sldMk cId="3849634961" sldId="993"/>
            <ac:spMk id="180" creationId="{00000000-0000-0000-0000-000000000000}"/>
          </ac:spMkLst>
        </pc:spChg>
        <pc:picChg chg="add mod">
          <ac:chgData name="Andreas Koksrud" userId="9d9beba6-c052-407a-8599-c781a677a996" providerId="ADAL" clId="{4C89AD2D-B60A-479F-9F95-9D423A06FAEA}" dt="2024-07-16T14:36:06.137" v="25567" actId="1076"/>
          <ac:picMkLst>
            <pc:docMk/>
            <pc:sldMk cId="3849634961" sldId="993"/>
            <ac:picMk id="5" creationId="{B319825E-FFD7-7D6B-8E09-964106608A80}"/>
          </ac:picMkLst>
        </pc:picChg>
      </pc:sldChg>
      <pc:sldChg chg="addSp delSp modSp add mod">
        <pc:chgData name="Andreas Koksrud" userId="9d9beba6-c052-407a-8599-c781a677a996" providerId="ADAL" clId="{4C89AD2D-B60A-479F-9F95-9D423A06FAEA}" dt="2024-07-17T13:58:59.868" v="25829" actId="14100"/>
        <pc:sldMkLst>
          <pc:docMk/>
          <pc:sldMk cId="3249461836" sldId="994"/>
        </pc:sldMkLst>
        <pc:spChg chg="add del mod">
          <ac:chgData name="Andreas Koksrud" userId="9d9beba6-c052-407a-8599-c781a677a996" providerId="ADAL" clId="{4C89AD2D-B60A-479F-9F95-9D423A06FAEA}" dt="2024-07-17T13:38:11.930" v="25788" actId="478"/>
          <ac:spMkLst>
            <pc:docMk/>
            <pc:sldMk cId="3249461836" sldId="994"/>
            <ac:spMk id="5" creationId="{B788543F-F273-2A78-E8BE-244C6CDD120F}"/>
          </ac:spMkLst>
        </pc:spChg>
        <pc:spChg chg="mod">
          <ac:chgData name="Andreas Koksrud" userId="9d9beba6-c052-407a-8599-c781a677a996" providerId="ADAL" clId="{4C89AD2D-B60A-479F-9F95-9D423A06FAEA}" dt="2024-07-17T13:37:49.485" v="25750" actId="20577"/>
          <ac:spMkLst>
            <pc:docMk/>
            <pc:sldMk cId="3249461836" sldId="994"/>
            <ac:spMk id="180" creationId="{00000000-0000-0000-0000-000000000000}"/>
          </ac:spMkLst>
        </pc:spChg>
        <pc:spChg chg="del">
          <ac:chgData name="Andreas Koksrud" userId="9d9beba6-c052-407a-8599-c781a677a996" providerId="ADAL" clId="{4C89AD2D-B60A-479F-9F95-9D423A06FAEA}" dt="2024-07-17T13:38:09.500" v="25787" actId="478"/>
          <ac:spMkLst>
            <pc:docMk/>
            <pc:sldMk cId="3249461836" sldId="994"/>
            <ac:spMk id="181" creationId="{00000000-0000-0000-0000-000000000000}"/>
          </ac:spMkLst>
        </pc:spChg>
        <pc:picChg chg="add mod">
          <ac:chgData name="Andreas Koksrud" userId="9d9beba6-c052-407a-8599-c781a677a996" providerId="ADAL" clId="{4C89AD2D-B60A-479F-9F95-9D423A06FAEA}" dt="2024-07-17T13:38:34.508" v="25790" actId="1076"/>
          <ac:picMkLst>
            <pc:docMk/>
            <pc:sldMk cId="3249461836" sldId="994"/>
            <ac:picMk id="7" creationId="{49BCFA56-C595-405B-D07A-1AC760A79995}"/>
          </ac:picMkLst>
        </pc:picChg>
        <pc:picChg chg="add mod">
          <ac:chgData name="Andreas Koksrud" userId="9d9beba6-c052-407a-8599-c781a677a996" providerId="ADAL" clId="{4C89AD2D-B60A-479F-9F95-9D423A06FAEA}" dt="2024-07-17T13:39:05.432" v="25793" actId="1076"/>
          <ac:picMkLst>
            <pc:docMk/>
            <pc:sldMk cId="3249461836" sldId="994"/>
            <ac:picMk id="9" creationId="{777C13A7-538E-EE89-5A23-9FDDABBA193F}"/>
          </ac:picMkLst>
        </pc:picChg>
        <pc:picChg chg="add mod">
          <ac:chgData name="Andreas Koksrud" userId="9d9beba6-c052-407a-8599-c781a677a996" providerId="ADAL" clId="{4C89AD2D-B60A-479F-9F95-9D423A06FAEA}" dt="2024-07-17T13:48:29.575" v="25798" actId="1076"/>
          <ac:picMkLst>
            <pc:docMk/>
            <pc:sldMk cId="3249461836" sldId="994"/>
            <ac:picMk id="11" creationId="{4A0B84DF-B065-8FAF-2AE8-0ABADDB89BAA}"/>
          </ac:picMkLst>
        </pc:picChg>
        <pc:picChg chg="add mod">
          <ac:chgData name="Andreas Koksrud" userId="9d9beba6-c052-407a-8599-c781a677a996" providerId="ADAL" clId="{4C89AD2D-B60A-479F-9F95-9D423A06FAEA}" dt="2024-07-17T13:58:41.922" v="25808" actId="1076"/>
          <ac:picMkLst>
            <pc:docMk/>
            <pc:sldMk cId="3249461836" sldId="994"/>
            <ac:picMk id="18" creationId="{73155E44-CB80-5100-9BCB-18F39E2E999D}"/>
          </ac:picMkLst>
        </pc:picChg>
        <pc:cxnChg chg="add mod">
          <ac:chgData name="Andreas Koksrud" userId="9d9beba6-c052-407a-8599-c781a677a996" providerId="ADAL" clId="{4C89AD2D-B60A-479F-9F95-9D423A06FAEA}" dt="2024-07-17T13:48:49.486" v="25801" actId="14100"/>
          <ac:cxnSpMkLst>
            <pc:docMk/>
            <pc:sldMk cId="3249461836" sldId="994"/>
            <ac:cxnSpMk id="12" creationId="{99AE8916-9758-29C7-A907-AEB8A135DAFC}"/>
          </ac:cxnSpMkLst>
        </pc:cxnChg>
        <pc:cxnChg chg="add mod">
          <ac:chgData name="Andreas Koksrud" userId="9d9beba6-c052-407a-8599-c781a677a996" providerId="ADAL" clId="{4C89AD2D-B60A-479F-9F95-9D423A06FAEA}" dt="2024-07-17T13:48:57.343" v="25804" actId="14100"/>
          <ac:cxnSpMkLst>
            <pc:docMk/>
            <pc:sldMk cId="3249461836" sldId="994"/>
            <ac:cxnSpMk id="14" creationId="{0AE26C64-5652-C940-267A-AC37D6743272}"/>
          </ac:cxnSpMkLst>
        </pc:cxnChg>
        <pc:cxnChg chg="add mod">
          <ac:chgData name="Andreas Koksrud" userId="9d9beba6-c052-407a-8599-c781a677a996" providerId="ADAL" clId="{4C89AD2D-B60A-479F-9F95-9D423A06FAEA}" dt="2024-07-17T13:58:59.868" v="25829" actId="14100"/>
          <ac:cxnSpMkLst>
            <pc:docMk/>
            <pc:sldMk cId="3249461836" sldId="994"/>
            <ac:cxnSpMk id="19" creationId="{6FCF9A0D-203B-2D9B-06A2-37AC4F81F677}"/>
          </ac:cxnSpMkLst>
        </pc:cxnChg>
      </pc:sldChg>
      <pc:sldChg chg="addSp delSp modSp add mod">
        <pc:chgData name="Andreas Koksrud" userId="9d9beba6-c052-407a-8599-c781a677a996" providerId="ADAL" clId="{4C89AD2D-B60A-479F-9F95-9D423A06FAEA}" dt="2024-08-04T16:29:41.428" v="37114" actId="167"/>
        <pc:sldMkLst>
          <pc:docMk/>
          <pc:sldMk cId="1236723272" sldId="995"/>
        </pc:sldMkLst>
        <pc:spChg chg="add del mod">
          <ac:chgData name="Andreas Koksrud" userId="9d9beba6-c052-407a-8599-c781a677a996" providerId="ADAL" clId="{4C89AD2D-B60A-479F-9F95-9D423A06FAEA}" dt="2024-07-17T13:59:15.452" v="25834" actId="478"/>
          <ac:spMkLst>
            <pc:docMk/>
            <pc:sldMk cId="1236723272" sldId="995"/>
            <ac:spMk id="5" creationId="{F1ECBE37-5110-345A-A3C0-FA6404DA82CF}"/>
          </ac:spMkLst>
        </pc:spChg>
        <pc:spChg chg="add mod">
          <ac:chgData name="Andreas Koksrud" userId="9d9beba6-c052-407a-8599-c781a677a996" providerId="ADAL" clId="{4C89AD2D-B60A-479F-9F95-9D423A06FAEA}" dt="2024-07-17T14:00:38.775" v="25841" actId="208"/>
          <ac:spMkLst>
            <pc:docMk/>
            <pc:sldMk cId="1236723272" sldId="995"/>
            <ac:spMk id="10" creationId="{77ED7EAE-5FE2-B0F2-32A7-0268EE010298}"/>
          </ac:spMkLst>
        </pc:spChg>
        <pc:spChg chg="add mod">
          <ac:chgData name="Andreas Koksrud" userId="9d9beba6-c052-407a-8599-c781a677a996" providerId="ADAL" clId="{4C89AD2D-B60A-479F-9F95-9D423A06FAEA}" dt="2024-07-17T14:00:45.854" v="25843" actId="14100"/>
          <ac:spMkLst>
            <pc:docMk/>
            <pc:sldMk cId="1236723272" sldId="995"/>
            <ac:spMk id="11" creationId="{3E8336CD-028F-9C8F-2BFF-11BEFF8B2D0B}"/>
          </ac:spMkLst>
        </pc:spChg>
        <pc:spChg chg="add mod">
          <ac:chgData name="Andreas Koksrud" userId="9d9beba6-c052-407a-8599-c781a677a996" providerId="ADAL" clId="{4C89AD2D-B60A-479F-9F95-9D423A06FAEA}" dt="2024-07-17T14:03:55.850" v="25855" actId="571"/>
          <ac:spMkLst>
            <pc:docMk/>
            <pc:sldMk cId="1236723272" sldId="995"/>
            <ac:spMk id="21" creationId="{2F9A712B-EA00-B16A-78E5-582E38C430FF}"/>
          </ac:spMkLst>
        </pc:spChg>
        <pc:spChg chg="add mod ord">
          <ac:chgData name="Andreas Koksrud" userId="9d9beba6-c052-407a-8599-c781a677a996" providerId="ADAL" clId="{4C89AD2D-B60A-479F-9F95-9D423A06FAEA}" dt="2024-08-04T16:29:41.428" v="37114" actId="167"/>
          <ac:spMkLst>
            <pc:docMk/>
            <pc:sldMk cId="1236723272" sldId="995"/>
            <ac:spMk id="22" creationId="{F01BE91C-44DB-2060-582F-FD0F5B78ACA7}"/>
          </ac:spMkLst>
        </pc:spChg>
        <pc:spChg chg="add mod">
          <ac:chgData name="Andreas Koksrud" userId="9d9beba6-c052-407a-8599-c781a677a996" providerId="ADAL" clId="{4C89AD2D-B60A-479F-9F95-9D423A06FAEA}" dt="2024-07-17T14:04:37.404" v="25897" actId="14100"/>
          <ac:spMkLst>
            <pc:docMk/>
            <pc:sldMk cId="1236723272" sldId="995"/>
            <ac:spMk id="23" creationId="{8E6DD217-48A6-3D1E-30FF-D8FC04D0F012}"/>
          </ac:spMkLst>
        </pc:spChg>
        <pc:spChg chg="mod">
          <ac:chgData name="Andreas Koksrud" userId="9d9beba6-c052-407a-8599-c781a677a996" providerId="ADAL" clId="{4C89AD2D-B60A-479F-9F95-9D423A06FAEA}" dt="2024-07-17T13:59:12.039" v="25832" actId="6549"/>
          <ac:spMkLst>
            <pc:docMk/>
            <pc:sldMk cId="1236723272" sldId="995"/>
            <ac:spMk id="180" creationId="{00000000-0000-0000-0000-000000000000}"/>
          </ac:spMkLst>
        </pc:spChg>
        <pc:spChg chg="del mod">
          <ac:chgData name="Andreas Koksrud" userId="9d9beba6-c052-407a-8599-c781a677a996" providerId="ADAL" clId="{4C89AD2D-B60A-479F-9F95-9D423A06FAEA}" dt="2024-07-17T13:59:13.492" v="25833" actId="478"/>
          <ac:spMkLst>
            <pc:docMk/>
            <pc:sldMk cId="1236723272" sldId="995"/>
            <ac:spMk id="181" creationId="{00000000-0000-0000-0000-000000000000}"/>
          </ac:spMkLst>
        </pc:spChg>
        <pc:picChg chg="add mod">
          <ac:chgData name="Andreas Koksrud" userId="9d9beba6-c052-407a-8599-c781a677a996" providerId="ADAL" clId="{4C89AD2D-B60A-479F-9F95-9D423A06FAEA}" dt="2024-07-17T13:59:59.873" v="25836" actId="1076"/>
          <ac:picMkLst>
            <pc:docMk/>
            <pc:sldMk cId="1236723272" sldId="995"/>
            <ac:picMk id="7" creationId="{810A6DB4-6264-6832-D731-99862E48FB13}"/>
          </ac:picMkLst>
        </pc:picChg>
        <pc:picChg chg="add mod">
          <ac:chgData name="Andreas Koksrud" userId="9d9beba6-c052-407a-8599-c781a677a996" providerId="ADAL" clId="{4C89AD2D-B60A-479F-9F95-9D423A06FAEA}" dt="2024-07-17T14:01:08.908" v="25846" actId="1076"/>
          <ac:picMkLst>
            <pc:docMk/>
            <pc:sldMk cId="1236723272" sldId="995"/>
            <ac:picMk id="13" creationId="{061043A3-B002-9822-BE8B-C25A020848BA}"/>
          </ac:picMkLst>
        </pc:picChg>
        <pc:picChg chg="add mod">
          <ac:chgData name="Andreas Koksrud" userId="9d9beba6-c052-407a-8599-c781a677a996" providerId="ADAL" clId="{4C89AD2D-B60A-479F-9F95-9D423A06FAEA}" dt="2024-07-17T14:02:47.510" v="25850" actId="1076"/>
          <ac:picMkLst>
            <pc:docMk/>
            <pc:sldMk cId="1236723272" sldId="995"/>
            <ac:picMk id="16" creationId="{4DF79986-43D0-3D1B-AF51-868DEADCE020}"/>
          </ac:picMkLst>
        </pc:picChg>
        <pc:picChg chg="add mod">
          <ac:chgData name="Andreas Koksrud" userId="9d9beba6-c052-407a-8599-c781a677a996" providerId="ADAL" clId="{4C89AD2D-B60A-479F-9F95-9D423A06FAEA}" dt="2024-07-17T14:03:47.155" v="25854" actId="1076"/>
          <ac:picMkLst>
            <pc:docMk/>
            <pc:sldMk cId="1236723272" sldId="995"/>
            <ac:picMk id="20" creationId="{945B8550-9104-7894-8DBA-D35EA654BB6B}"/>
          </ac:picMkLst>
        </pc:picChg>
        <pc:picChg chg="add del mod">
          <ac:chgData name="Andreas Koksrud" userId="9d9beba6-c052-407a-8599-c781a677a996" providerId="ADAL" clId="{4C89AD2D-B60A-479F-9F95-9D423A06FAEA}" dt="2024-07-17T14:05:23.196" v="25905" actId="478"/>
          <ac:picMkLst>
            <pc:docMk/>
            <pc:sldMk cId="1236723272" sldId="995"/>
            <ac:picMk id="29" creationId="{AF82ACCA-4AE9-333E-7977-EA7AEC2A3798}"/>
          </ac:picMkLst>
        </pc:picChg>
        <pc:picChg chg="add del">
          <ac:chgData name="Andreas Koksrud" userId="9d9beba6-c052-407a-8599-c781a677a996" providerId="ADAL" clId="{4C89AD2D-B60A-479F-9F95-9D423A06FAEA}" dt="2024-07-18T16:45:59.983" v="25944" actId="21"/>
          <ac:picMkLst>
            <pc:docMk/>
            <pc:sldMk cId="1236723272" sldId="995"/>
            <ac:picMk id="32" creationId="{0DD2D6A0-54BF-A2D2-D988-4233BB264D44}"/>
          </ac:picMkLst>
        </pc:picChg>
        <pc:picChg chg="add mod">
          <ac:chgData name="Andreas Koksrud" userId="9d9beba6-c052-407a-8599-c781a677a996" providerId="ADAL" clId="{4C89AD2D-B60A-479F-9F95-9D423A06FAEA}" dt="2024-07-18T16:48:10.767" v="25948" actId="14100"/>
          <ac:picMkLst>
            <pc:docMk/>
            <pc:sldMk cId="1236723272" sldId="995"/>
            <ac:picMk id="34" creationId="{824CF0E1-3C82-2457-7A38-5A1320A9A117}"/>
          </ac:picMkLst>
        </pc:picChg>
        <pc:cxnChg chg="add mod">
          <ac:chgData name="Andreas Koksrud" userId="9d9beba6-c052-407a-8599-c781a677a996" providerId="ADAL" clId="{4C89AD2D-B60A-479F-9F95-9D423A06FAEA}" dt="2024-07-17T14:01:11.775" v="25847" actId="14100"/>
          <ac:cxnSpMkLst>
            <pc:docMk/>
            <pc:sldMk cId="1236723272" sldId="995"/>
            <ac:cxnSpMk id="8" creationId="{0809E623-D392-BB73-D2A0-E98FD843CCC5}"/>
          </ac:cxnSpMkLst>
        </pc:cxnChg>
        <pc:cxnChg chg="add mod">
          <ac:chgData name="Andreas Koksrud" userId="9d9beba6-c052-407a-8599-c781a677a996" providerId="ADAL" clId="{4C89AD2D-B60A-479F-9F95-9D423A06FAEA}" dt="2024-07-17T14:02:52.194" v="25852" actId="14100"/>
          <ac:cxnSpMkLst>
            <pc:docMk/>
            <pc:sldMk cId="1236723272" sldId="995"/>
            <ac:cxnSpMk id="17" creationId="{7F3AECFC-EAF4-CA81-C6A2-AFFABD641BB5}"/>
          </ac:cxnSpMkLst>
        </pc:cxnChg>
        <pc:cxnChg chg="add mod">
          <ac:chgData name="Andreas Koksrud" userId="9d9beba6-c052-407a-8599-c781a677a996" providerId="ADAL" clId="{4C89AD2D-B60A-479F-9F95-9D423A06FAEA}" dt="2024-07-17T14:04:44.682" v="25899" actId="14100"/>
          <ac:cxnSpMkLst>
            <pc:docMk/>
            <pc:sldMk cId="1236723272" sldId="995"/>
            <ac:cxnSpMk id="24" creationId="{33743EE0-974A-D565-6CBE-D835018285DC}"/>
          </ac:cxnSpMkLst>
        </pc:cxnChg>
        <pc:cxnChg chg="add del mod">
          <ac:chgData name="Andreas Koksrud" userId="9d9beba6-c052-407a-8599-c781a677a996" providerId="ADAL" clId="{4C89AD2D-B60A-479F-9F95-9D423A06FAEA}" dt="2024-07-17T14:05:24.281" v="25906" actId="478"/>
          <ac:cxnSpMkLst>
            <pc:docMk/>
            <pc:sldMk cId="1236723272" sldId="995"/>
            <ac:cxnSpMk id="26" creationId="{4EE51E4C-4DEB-4BC0-518E-67B5E11A79AF}"/>
          </ac:cxnSpMkLst>
        </pc:cxnChg>
      </pc:sldChg>
      <pc:sldChg chg="addSp delSp modSp add mod">
        <pc:chgData name="Andreas Koksrud" userId="9d9beba6-c052-407a-8599-c781a677a996" providerId="ADAL" clId="{4C89AD2D-B60A-479F-9F95-9D423A06FAEA}" dt="2024-08-04T16:45:29.183" v="37484" actId="14100"/>
        <pc:sldMkLst>
          <pc:docMk/>
          <pc:sldMk cId="1617717875" sldId="996"/>
        </pc:sldMkLst>
        <pc:spChg chg="add mod">
          <ac:chgData name="Andreas Koksrud" userId="9d9beba6-c052-407a-8599-c781a677a996" providerId="ADAL" clId="{4C89AD2D-B60A-479F-9F95-9D423A06FAEA}" dt="2024-08-04T16:29:59.358" v="37117" actId="1076"/>
          <ac:spMkLst>
            <pc:docMk/>
            <pc:sldMk cId="1617717875" sldId="996"/>
            <ac:spMk id="9" creationId="{CA0B8F57-C785-7ED7-75A2-B61F4152EC1C}"/>
          </ac:spMkLst>
        </pc:spChg>
        <pc:spChg chg="add mod">
          <ac:chgData name="Andreas Koksrud" userId="9d9beba6-c052-407a-8599-c781a677a996" providerId="ADAL" clId="{4C89AD2D-B60A-479F-9F95-9D423A06FAEA}" dt="2024-08-04T16:29:55.587" v="37116" actId="1076"/>
          <ac:spMkLst>
            <pc:docMk/>
            <pc:sldMk cId="1617717875" sldId="996"/>
            <ac:spMk id="10" creationId="{F997FC19-E381-D98F-81A5-EB4D94CF74AB}"/>
          </ac:spMkLst>
        </pc:spChg>
        <pc:spChg chg="add mod">
          <ac:chgData name="Andreas Koksrud" userId="9d9beba6-c052-407a-8599-c781a677a996" providerId="ADAL" clId="{4C89AD2D-B60A-479F-9F95-9D423A06FAEA}" dt="2024-08-04T16:45:26.578" v="37483" actId="1076"/>
          <ac:spMkLst>
            <pc:docMk/>
            <pc:sldMk cId="1617717875" sldId="996"/>
            <ac:spMk id="18" creationId="{590BE1AA-95AF-43A9-954A-A3E79A728521}"/>
          </ac:spMkLst>
        </pc:spChg>
        <pc:spChg chg="add mod">
          <ac:chgData name="Andreas Koksrud" userId="9d9beba6-c052-407a-8599-c781a677a996" providerId="ADAL" clId="{4C89AD2D-B60A-479F-9F95-9D423A06FAEA}" dt="2024-08-04T16:45:03.337" v="37476" actId="14100"/>
          <ac:spMkLst>
            <pc:docMk/>
            <pc:sldMk cId="1617717875" sldId="996"/>
            <ac:spMk id="27" creationId="{E23DE15B-3418-D2F5-F10C-CF3DA7AA664D}"/>
          </ac:spMkLst>
        </pc:spChg>
        <pc:spChg chg="add mod">
          <ac:chgData name="Andreas Koksrud" userId="9d9beba6-c052-407a-8599-c781a677a996" providerId="ADAL" clId="{4C89AD2D-B60A-479F-9F95-9D423A06FAEA}" dt="2024-08-04T16:45:15.504" v="37480" actId="14100"/>
          <ac:spMkLst>
            <pc:docMk/>
            <pc:sldMk cId="1617717875" sldId="996"/>
            <ac:spMk id="30" creationId="{B7F5CD23-D055-33E3-2089-A3EA205C4EA2}"/>
          </ac:spMkLst>
        </pc:spChg>
        <pc:spChg chg="mod">
          <ac:chgData name="Andreas Koksrud" userId="9d9beba6-c052-407a-8599-c781a677a996" providerId="ADAL" clId="{4C89AD2D-B60A-479F-9F95-9D423A06FAEA}" dt="2024-07-17T13:38:03.382" v="25786" actId="20577"/>
          <ac:spMkLst>
            <pc:docMk/>
            <pc:sldMk cId="1617717875" sldId="996"/>
            <ac:spMk id="180" creationId="{00000000-0000-0000-0000-000000000000}"/>
          </ac:spMkLst>
        </pc:spChg>
        <pc:spChg chg="mod">
          <ac:chgData name="Andreas Koksrud" userId="9d9beba6-c052-407a-8599-c781a677a996" providerId="ADAL" clId="{4C89AD2D-B60A-479F-9F95-9D423A06FAEA}" dt="2024-08-04T16:44:24.107" v="37465" actId="1076"/>
          <ac:spMkLst>
            <pc:docMk/>
            <pc:sldMk cId="1617717875" sldId="996"/>
            <ac:spMk id="181" creationId="{00000000-0000-0000-0000-000000000000}"/>
          </ac:spMkLst>
        </pc:spChg>
        <pc:picChg chg="add del mod">
          <ac:chgData name="Andreas Koksrud" userId="9d9beba6-c052-407a-8599-c781a677a996" providerId="ADAL" clId="{4C89AD2D-B60A-479F-9F95-9D423A06FAEA}" dt="2024-08-04T16:29:07.729" v="37109" actId="478"/>
          <ac:picMkLst>
            <pc:docMk/>
            <pc:sldMk cId="1617717875" sldId="996"/>
            <ac:picMk id="5" creationId="{48F87266-6EB3-1E1C-8D8E-13DC1B23C249}"/>
          </ac:picMkLst>
        </pc:picChg>
        <pc:picChg chg="add mod">
          <ac:chgData name="Andreas Koksrud" userId="9d9beba6-c052-407a-8599-c781a677a996" providerId="ADAL" clId="{4C89AD2D-B60A-479F-9F95-9D423A06FAEA}" dt="2024-08-04T16:30:59.187" v="37126" actId="1076"/>
          <ac:picMkLst>
            <pc:docMk/>
            <pc:sldMk cId="1617717875" sldId="996"/>
            <ac:picMk id="7" creationId="{D270A669-DD81-7E28-5FED-586D5E20D301}"/>
          </ac:picMkLst>
        </pc:picChg>
        <pc:picChg chg="add mod">
          <ac:chgData name="Andreas Koksrud" userId="9d9beba6-c052-407a-8599-c781a677a996" providerId="ADAL" clId="{4C89AD2D-B60A-479F-9F95-9D423A06FAEA}" dt="2024-08-04T16:30:32.908" v="37120" actId="1076"/>
          <ac:picMkLst>
            <pc:docMk/>
            <pc:sldMk cId="1617717875" sldId="996"/>
            <ac:picMk id="13" creationId="{C1E9FDD8-2702-0576-73BE-828D8198DCFB}"/>
          </ac:picMkLst>
        </pc:picChg>
        <pc:picChg chg="add mod">
          <ac:chgData name="Andreas Koksrud" userId="9d9beba6-c052-407a-8599-c781a677a996" providerId="ADAL" clId="{4C89AD2D-B60A-479F-9F95-9D423A06FAEA}" dt="2024-08-04T16:45:26.578" v="37483" actId="1076"/>
          <ac:picMkLst>
            <pc:docMk/>
            <pc:sldMk cId="1617717875" sldId="996"/>
            <ac:picMk id="17" creationId="{A5E4FFA0-B255-C8A8-4BB6-FF985E86FD5E}"/>
          </ac:picMkLst>
        </pc:picChg>
        <pc:picChg chg="add mod">
          <ac:chgData name="Andreas Koksrud" userId="9d9beba6-c052-407a-8599-c781a677a996" providerId="ADAL" clId="{4C89AD2D-B60A-479F-9F95-9D423A06FAEA}" dt="2024-08-04T16:44:32.724" v="37467" actId="1076"/>
          <ac:picMkLst>
            <pc:docMk/>
            <pc:sldMk cId="1617717875" sldId="996"/>
            <ac:picMk id="20" creationId="{0A79E278-D5BD-742B-BF88-C0E91A8CEE9B}"/>
          </ac:picMkLst>
        </pc:picChg>
        <pc:picChg chg="add mod">
          <ac:chgData name="Andreas Koksrud" userId="9d9beba6-c052-407a-8599-c781a677a996" providerId="ADAL" clId="{4C89AD2D-B60A-479F-9F95-9D423A06FAEA}" dt="2024-08-04T16:44:56.615" v="37474" actId="571"/>
          <ac:picMkLst>
            <pc:docMk/>
            <pc:sldMk cId="1617717875" sldId="996"/>
            <ac:picMk id="26" creationId="{473E4AB8-07BC-30A1-74AE-9DA5C732A2AE}"/>
          </ac:picMkLst>
        </pc:picChg>
        <pc:cxnChg chg="add mod">
          <ac:chgData name="Andreas Koksrud" userId="9d9beba6-c052-407a-8599-c781a677a996" providerId="ADAL" clId="{4C89AD2D-B60A-479F-9F95-9D423A06FAEA}" dt="2024-08-04T16:30:02.197" v="37118" actId="14100"/>
          <ac:cxnSpMkLst>
            <pc:docMk/>
            <pc:sldMk cId="1617717875" sldId="996"/>
            <ac:cxnSpMk id="8" creationId="{E82D89F0-8631-AF82-B3B7-0F64B54EE1B5}"/>
          </ac:cxnSpMkLst>
        </pc:cxnChg>
        <pc:cxnChg chg="add mod">
          <ac:chgData name="Andreas Koksrud" userId="9d9beba6-c052-407a-8599-c781a677a996" providerId="ADAL" clId="{4C89AD2D-B60A-479F-9F95-9D423A06FAEA}" dt="2024-08-04T16:30:38.488" v="37122" actId="14100"/>
          <ac:cxnSpMkLst>
            <pc:docMk/>
            <pc:sldMk cId="1617717875" sldId="996"/>
            <ac:cxnSpMk id="14" creationId="{B2C9EDD1-F9A4-636D-A7D1-7E8A19E2AC32}"/>
          </ac:cxnSpMkLst>
        </pc:cxnChg>
        <pc:cxnChg chg="add mod">
          <ac:chgData name="Andreas Koksrud" userId="9d9beba6-c052-407a-8599-c781a677a996" providerId="ADAL" clId="{4C89AD2D-B60A-479F-9F95-9D423A06FAEA}" dt="2024-08-04T16:44:41.160" v="37469" actId="14100"/>
          <ac:cxnSpMkLst>
            <pc:docMk/>
            <pc:sldMk cId="1617717875" sldId="996"/>
            <ac:cxnSpMk id="21" creationId="{4545AB64-B20A-E863-7ABA-53198735F8F7}"/>
          </ac:cxnSpMkLst>
        </pc:cxnChg>
        <pc:cxnChg chg="add mod">
          <ac:chgData name="Andreas Koksrud" userId="9d9beba6-c052-407a-8599-c781a677a996" providerId="ADAL" clId="{4C89AD2D-B60A-479F-9F95-9D423A06FAEA}" dt="2024-08-04T16:44:53.398" v="37472" actId="14100"/>
          <ac:cxnSpMkLst>
            <pc:docMk/>
            <pc:sldMk cId="1617717875" sldId="996"/>
            <ac:cxnSpMk id="23" creationId="{175B051E-8FDE-350B-CB11-7D41DDF7FD6F}"/>
          </ac:cxnSpMkLst>
        </pc:cxnChg>
        <pc:cxnChg chg="add mod">
          <ac:chgData name="Andreas Koksrud" userId="9d9beba6-c052-407a-8599-c781a677a996" providerId="ADAL" clId="{4C89AD2D-B60A-479F-9F95-9D423A06FAEA}" dt="2024-08-04T16:45:09.813" v="37478" actId="14100"/>
          <ac:cxnSpMkLst>
            <pc:docMk/>
            <pc:sldMk cId="1617717875" sldId="996"/>
            <ac:cxnSpMk id="28" creationId="{6E564CBD-0B1D-0213-9520-8A09EB07F7F0}"/>
          </ac:cxnSpMkLst>
        </pc:cxnChg>
        <pc:cxnChg chg="add mod">
          <ac:chgData name="Andreas Koksrud" userId="9d9beba6-c052-407a-8599-c781a677a996" providerId="ADAL" clId="{4C89AD2D-B60A-479F-9F95-9D423A06FAEA}" dt="2024-08-04T16:45:29.183" v="37484" actId="14100"/>
          <ac:cxnSpMkLst>
            <pc:docMk/>
            <pc:sldMk cId="1617717875" sldId="996"/>
            <ac:cxnSpMk id="31" creationId="{BA182186-BAA6-D8BB-ACCB-DA54242A624B}"/>
          </ac:cxnSpMkLst>
        </pc:cxnChg>
      </pc:sldChg>
      <pc:sldChg chg="addSp delSp modSp add mod">
        <pc:chgData name="Andreas Koksrud" userId="9d9beba6-c052-407a-8599-c781a677a996" providerId="ADAL" clId="{4C89AD2D-B60A-479F-9F95-9D423A06FAEA}" dt="2024-07-20T19:21:31.163" v="26738" actId="20577"/>
        <pc:sldMkLst>
          <pc:docMk/>
          <pc:sldMk cId="1986310522" sldId="997"/>
        </pc:sldMkLst>
        <pc:spChg chg="mod">
          <ac:chgData name="Andreas Koksrud" userId="9d9beba6-c052-407a-8599-c781a677a996" providerId="ADAL" clId="{4C89AD2D-B60A-479F-9F95-9D423A06FAEA}" dt="2024-07-20T19:21:31.163" v="26738" actId="20577"/>
          <ac:spMkLst>
            <pc:docMk/>
            <pc:sldMk cId="1986310522" sldId="997"/>
            <ac:spMk id="2" creationId="{9796E8C1-5924-9DB3-B51B-75296717F89F}"/>
          </ac:spMkLst>
        </pc:spChg>
        <pc:spChg chg="add mod">
          <ac:chgData name="Andreas Koksrud" userId="9d9beba6-c052-407a-8599-c781a677a996" providerId="ADAL" clId="{4C89AD2D-B60A-479F-9F95-9D423A06FAEA}" dt="2024-07-20T19:18:24.573" v="26406" actId="6549"/>
          <ac:spMkLst>
            <pc:docMk/>
            <pc:sldMk cId="1986310522" sldId="997"/>
            <ac:spMk id="4" creationId="{43D25E58-39BE-7924-06C6-9C6254D81A44}"/>
          </ac:spMkLst>
        </pc:spChg>
        <pc:spChg chg="mod">
          <ac:chgData name="Andreas Koksrud" userId="9d9beba6-c052-407a-8599-c781a677a996" providerId="ADAL" clId="{4C89AD2D-B60A-479F-9F95-9D423A06FAEA}" dt="2024-07-20T19:18:01.604" v="26393" actId="6549"/>
          <ac:spMkLst>
            <pc:docMk/>
            <pc:sldMk cId="1986310522" sldId="997"/>
            <ac:spMk id="6" creationId="{F79AC7D6-9707-FA3C-4181-45142247410B}"/>
          </ac:spMkLst>
        </pc:spChg>
        <pc:picChg chg="del">
          <ac:chgData name="Andreas Koksrud" userId="9d9beba6-c052-407a-8599-c781a677a996" providerId="ADAL" clId="{4C89AD2D-B60A-479F-9F95-9D423A06FAEA}" dt="2024-07-20T19:18:04.518" v="26394" actId="478"/>
          <ac:picMkLst>
            <pc:docMk/>
            <pc:sldMk cId="1986310522" sldId="997"/>
            <ac:picMk id="7" creationId="{50264CB1-7B07-3D62-C9C5-B4760B2398B4}"/>
          </ac:picMkLst>
        </pc:picChg>
        <pc:cxnChg chg="del">
          <ac:chgData name="Andreas Koksrud" userId="9d9beba6-c052-407a-8599-c781a677a996" providerId="ADAL" clId="{4C89AD2D-B60A-479F-9F95-9D423A06FAEA}" dt="2024-07-20T19:18:06.807" v="26395" actId="478"/>
          <ac:cxnSpMkLst>
            <pc:docMk/>
            <pc:sldMk cId="1986310522" sldId="997"/>
            <ac:cxnSpMk id="8" creationId="{77270D5C-063D-B1F6-4F3B-48C7E839B928}"/>
          </ac:cxnSpMkLst>
        </pc:cxnChg>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pChg chg="del mod ord">
          <ac:chgData name="Andreas Koksrud" userId="9d9beba6-c052-407a-8599-c781a677a996" providerId="ADAL" clId="{4C89AD2D-B60A-479F-9F95-9D423A06FAEA}" dt="2024-07-25T21:45:34.805" v="27735" actId="700"/>
          <ac:spMkLst>
            <pc:docMk/>
            <pc:sldMk cId="214840016" sldId="998"/>
            <ac:spMk id="2" creationId="{BD8915C2-29E5-D081-40D3-09B0E7DF226A}"/>
          </ac:spMkLst>
        </pc:spChg>
        <pc:spChg chg="mod ord">
          <ac:chgData name="Andreas Koksrud" userId="9d9beba6-c052-407a-8599-c781a677a996" providerId="ADAL" clId="{4C89AD2D-B60A-479F-9F95-9D423A06FAEA}" dt="2024-07-25T21:45:34.805" v="27735" actId="700"/>
          <ac:spMkLst>
            <pc:docMk/>
            <pc:sldMk cId="214840016" sldId="998"/>
            <ac:spMk id="3" creationId="{EE8691D8-091A-DC32-FB10-27DA55C7833A}"/>
          </ac:spMkLst>
        </pc:spChg>
        <pc:spChg chg="mod ord">
          <ac:chgData name="Andreas Koksrud" userId="9d9beba6-c052-407a-8599-c781a677a996" providerId="ADAL" clId="{4C89AD2D-B60A-479F-9F95-9D423A06FAEA}" dt="2024-07-25T21:45:34.805" v="27735" actId="700"/>
          <ac:spMkLst>
            <pc:docMk/>
            <pc:sldMk cId="214840016" sldId="998"/>
            <ac:spMk id="4" creationId="{668F0B86-E42C-3FAF-F618-5749FA1FDDFC}"/>
          </ac:spMkLst>
        </pc:spChg>
        <pc:spChg chg="mod ord">
          <ac:chgData name="Andreas Koksrud" userId="9d9beba6-c052-407a-8599-c781a677a996" providerId="ADAL" clId="{4C89AD2D-B60A-479F-9F95-9D423A06FAEA}" dt="2024-07-25T21:45:51.927" v="27737" actId="14100"/>
          <ac:spMkLst>
            <pc:docMk/>
            <pc:sldMk cId="214840016" sldId="998"/>
            <ac:spMk id="5" creationId="{D73DDB94-6DB6-25AB-B44B-A30298E6F119}"/>
          </ac:spMkLst>
        </pc:spChg>
        <pc:spChg chg="add del mod ord">
          <ac:chgData name="Andreas Koksrud" userId="9d9beba6-c052-407a-8599-c781a677a996" providerId="ADAL" clId="{4C89AD2D-B60A-479F-9F95-9D423A06FAEA}" dt="2024-07-25T21:45:44.028" v="27736" actId="478"/>
          <ac:spMkLst>
            <pc:docMk/>
            <pc:sldMk cId="214840016" sldId="998"/>
            <ac:spMk id="6" creationId="{AA062A39-992E-43B8-E938-F8F127C3D5B3}"/>
          </ac:spMkLst>
        </pc:spChg>
        <pc:spChg chg="add mod">
          <ac:chgData name="Andreas Koksrud" userId="9d9beba6-c052-407a-8599-c781a677a996" providerId="ADAL" clId="{4C89AD2D-B60A-479F-9F95-9D423A06FAEA}" dt="2024-07-25T21:45:59.202" v="27740" actId="20577"/>
          <ac:spMkLst>
            <pc:docMk/>
            <pc:sldMk cId="214840016" sldId="998"/>
            <ac:spMk id="7" creationId="{298855E9-2E8E-C780-2999-15C0B3FFB06A}"/>
          </ac:spMkLst>
        </pc:spChg>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pChg chg="add mod">
          <ac:chgData name="Andreas Koksrud" userId="9d9beba6-c052-407a-8599-c781a677a996" providerId="ADAL" clId="{4C89AD2D-B60A-479F-9F95-9D423A06FAEA}" dt="2024-07-25T21:51:48.969" v="28138" actId="26606"/>
          <ac:spMkLst>
            <pc:docMk/>
            <pc:sldMk cId="69240320" sldId="1000"/>
            <ac:spMk id="2" creationId="{684305E7-7601-D631-930D-163AF31053F1}"/>
          </ac:spMkLst>
        </pc:spChg>
        <pc:spChg chg="add mod ord">
          <ac:chgData name="Andreas Koksrud" userId="9d9beba6-c052-407a-8599-c781a677a996" providerId="ADAL" clId="{4C89AD2D-B60A-479F-9F95-9D423A06FAEA}" dt="2024-07-25T21:51:48.969" v="28138" actId="26606"/>
          <ac:spMkLst>
            <pc:docMk/>
            <pc:sldMk cId="69240320" sldId="1000"/>
            <ac:spMk id="3" creationId="{D98D71AC-DD16-CF17-134E-470414B344F7}"/>
          </ac:spMkLst>
        </pc:spChg>
        <pc:spChg chg="del">
          <ac:chgData name="Andreas Koksrud" userId="9d9beba6-c052-407a-8599-c781a677a996" providerId="ADAL" clId="{4C89AD2D-B60A-479F-9F95-9D423A06FAEA}" dt="2024-07-25T21:46:44.171" v="27772" actId="478"/>
          <ac:spMkLst>
            <pc:docMk/>
            <pc:sldMk cId="69240320" sldId="1000"/>
            <ac:spMk id="4" creationId="{FAFA46FA-B501-269C-8563-699E3F5DE947}"/>
          </ac:spMkLst>
        </pc:spChg>
        <pc:spChg chg="del">
          <ac:chgData name="Andreas Koksrud" userId="9d9beba6-c052-407a-8599-c781a677a996" providerId="ADAL" clId="{4C89AD2D-B60A-479F-9F95-9D423A06FAEA}" dt="2024-07-25T21:46:44.968" v="27773" actId="478"/>
          <ac:spMkLst>
            <pc:docMk/>
            <pc:sldMk cId="69240320" sldId="1000"/>
            <ac:spMk id="6" creationId="{9594E367-A5C0-9E5F-38CE-5B5E04D992E1}"/>
          </ac:spMkLst>
        </pc:spChg>
        <pc:spChg chg="mod">
          <ac:chgData name="Andreas Koksrud" userId="9d9beba6-c052-407a-8599-c781a677a996" providerId="ADAL" clId="{4C89AD2D-B60A-479F-9F95-9D423A06FAEA}" dt="2024-07-25T21:51:48.969" v="28138" actId="26606"/>
          <ac:spMkLst>
            <pc:docMk/>
            <pc:sldMk cId="69240320" sldId="1000"/>
            <ac:spMk id="124" creationId="{84E04E4E-021A-44EA-A21F-D749783987DC}"/>
          </ac:spMkLst>
        </pc:spChg>
        <pc:spChg chg="mod ord">
          <ac:chgData name="Andreas Koksrud" userId="9d9beba6-c052-407a-8599-c781a677a996" providerId="ADAL" clId="{4C89AD2D-B60A-479F-9F95-9D423A06FAEA}" dt="2024-07-25T21:51:48.969" v="28138" actId="26606"/>
          <ac:spMkLst>
            <pc:docMk/>
            <pc:sldMk cId="69240320" sldId="1000"/>
            <ac:spMk id="180" creationId="{00000000-0000-0000-0000-000000000000}"/>
          </ac:spMkLst>
        </pc:spChg>
        <pc:graphicFrameChg chg="mod modGraphic">
          <ac:chgData name="Andreas Koksrud" userId="9d9beba6-c052-407a-8599-c781a677a996" providerId="ADAL" clId="{4C89AD2D-B60A-479F-9F95-9D423A06FAEA}" dt="2024-08-04T15:47:05.602" v="36062" actId="20577"/>
          <ac:graphicFrameMkLst>
            <pc:docMk/>
            <pc:sldMk cId="69240320" sldId="1000"/>
            <ac:graphicFrameMk id="182" creationId="{31C961BD-9981-8CD8-539D-AB011F3808BE}"/>
          </ac:graphicFrameMkLst>
        </pc:graphicFrameChg>
      </pc:sldChg>
      <pc:sldChg chg="modSp add mod ord">
        <pc:chgData name="Andreas Koksrud" userId="9d9beba6-c052-407a-8599-c781a677a996" providerId="ADAL" clId="{4C89AD2D-B60A-479F-9F95-9D423A06FAEA}" dt="2024-07-25T22:14:11.739" v="30143"/>
        <pc:sldMkLst>
          <pc:docMk/>
          <pc:sldMk cId="316841881" sldId="1001"/>
        </pc:sldMkLst>
        <pc:spChg chg="mod">
          <ac:chgData name="Andreas Koksrud" userId="9d9beba6-c052-407a-8599-c781a677a996" providerId="ADAL" clId="{4C89AD2D-B60A-479F-9F95-9D423A06FAEA}" dt="2024-07-25T22:13:51.784" v="30084" actId="20577"/>
          <ac:spMkLst>
            <pc:docMk/>
            <pc:sldMk cId="316841881" sldId="1001"/>
            <ac:spMk id="180" creationId="{00000000-0000-0000-0000-000000000000}"/>
          </ac:spMkLst>
        </pc:spChg>
        <pc:spChg chg="mod">
          <ac:chgData name="Andreas Koksrud" userId="9d9beba6-c052-407a-8599-c781a677a996" providerId="ADAL" clId="{4C89AD2D-B60A-479F-9F95-9D423A06FAEA}" dt="2024-07-25T22:14:07.544" v="30141" actId="13926"/>
          <ac:spMkLst>
            <pc:docMk/>
            <pc:sldMk cId="316841881" sldId="1001"/>
            <ac:spMk id="181" creationId="{00000000-0000-0000-0000-000000000000}"/>
          </ac:spMkLst>
        </pc:spChg>
      </pc:sldChg>
      <pc:sldChg chg="addSp delSp modSp add mod">
        <pc:chgData name="Andreas Koksrud" userId="9d9beba6-c052-407a-8599-c781a677a996" providerId="ADAL" clId="{4C89AD2D-B60A-479F-9F95-9D423A06FAEA}" dt="2024-07-26T11:22:27.132" v="30326" actId="14100"/>
        <pc:sldMkLst>
          <pc:docMk/>
          <pc:sldMk cId="3021409605" sldId="1002"/>
        </pc:sldMkLst>
        <pc:spChg chg="del">
          <ac:chgData name="Andreas Koksrud" userId="9d9beba6-c052-407a-8599-c781a677a996" providerId="ADAL" clId="{4C89AD2D-B60A-479F-9F95-9D423A06FAEA}" dt="2024-07-25T22:21:34.384" v="30247" actId="478"/>
          <ac:spMkLst>
            <pc:docMk/>
            <pc:sldMk cId="3021409605" sldId="1002"/>
            <ac:spMk id="7" creationId="{A8B7B111-653E-4B53-BBD1-A75F603564D2}"/>
          </ac:spMkLst>
        </pc:spChg>
        <pc:spChg chg="add mod">
          <ac:chgData name="Andreas Koksrud" userId="9d9beba6-c052-407a-8599-c781a677a996" providerId="ADAL" clId="{4C89AD2D-B60A-479F-9F95-9D423A06FAEA}" dt="2024-07-25T22:24:41.636" v="30276"/>
          <ac:spMkLst>
            <pc:docMk/>
            <pc:sldMk cId="3021409605" sldId="1002"/>
            <ac:spMk id="14" creationId="{18F9BF18-8BBF-BC00-762E-ED556008DFD2}"/>
          </ac:spMkLst>
        </pc:spChg>
        <pc:spChg chg="add mod">
          <ac:chgData name="Andreas Koksrud" userId="9d9beba6-c052-407a-8599-c781a677a996" providerId="ADAL" clId="{4C89AD2D-B60A-479F-9F95-9D423A06FAEA}" dt="2024-07-26T11:22:17.429" v="30322" actId="14100"/>
          <ac:spMkLst>
            <pc:docMk/>
            <pc:sldMk cId="3021409605" sldId="1002"/>
            <ac:spMk id="15" creationId="{46534806-6C1F-535A-A066-CD1EC40EBD84}"/>
          </ac:spMkLst>
        </pc:spChg>
        <pc:spChg chg="add mod">
          <ac:chgData name="Andreas Koksrud" userId="9d9beba6-c052-407a-8599-c781a677a996" providerId="ADAL" clId="{4C89AD2D-B60A-479F-9F95-9D423A06FAEA}" dt="2024-07-26T11:22:27.132" v="30326" actId="14100"/>
          <ac:spMkLst>
            <pc:docMk/>
            <pc:sldMk cId="3021409605" sldId="1002"/>
            <ac:spMk id="17" creationId="{22F5D4DF-F1A4-10EB-53AE-F982AE8A1ECC}"/>
          </ac:spMkLst>
        </pc:spChg>
        <pc:picChg chg="add del">
          <ac:chgData name="Andreas Koksrud" userId="9d9beba6-c052-407a-8599-c781a677a996" providerId="ADAL" clId="{4C89AD2D-B60A-479F-9F95-9D423A06FAEA}" dt="2024-07-25T22:21:49.307" v="30257" actId="478"/>
          <ac:picMkLst>
            <pc:docMk/>
            <pc:sldMk cId="3021409605" sldId="1002"/>
            <ac:picMk id="3" creationId="{7294C548-54FB-1EB5-6AE5-F4FEE0514EE4}"/>
          </ac:picMkLst>
        </pc:picChg>
        <pc:picChg chg="del">
          <ac:chgData name="Andreas Koksrud" userId="9d9beba6-c052-407a-8599-c781a677a996" providerId="ADAL" clId="{4C89AD2D-B60A-479F-9F95-9D423A06FAEA}" dt="2024-07-25T22:21:31.465" v="30245" actId="478"/>
          <ac:picMkLst>
            <pc:docMk/>
            <pc:sldMk cId="3021409605" sldId="1002"/>
            <ac:picMk id="6" creationId="{DB6A23B5-33C1-32FC-9D78-89EC9BDAB4D4}"/>
          </ac:picMkLst>
        </pc:picChg>
        <pc:picChg chg="add del mod">
          <ac:chgData name="Andreas Koksrud" userId="9d9beba6-c052-407a-8599-c781a677a996" providerId="ADAL" clId="{4C89AD2D-B60A-479F-9F95-9D423A06FAEA}" dt="2024-07-25T22:21:38.659" v="30252" actId="22"/>
          <ac:picMkLst>
            <pc:docMk/>
            <pc:sldMk cId="3021409605" sldId="1002"/>
            <ac:picMk id="8" creationId="{29EF8F02-2468-B88D-2DF6-E3F7F8DE0E05}"/>
          </ac:picMkLst>
        </pc:picChg>
        <pc:picChg chg="add mod">
          <ac:chgData name="Andreas Koksrud" userId="9d9beba6-c052-407a-8599-c781a677a996" providerId="ADAL" clId="{4C89AD2D-B60A-479F-9F95-9D423A06FAEA}" dt="2024-07-25T22:24:46.801" v="30277" actId="1076"/>
          <ac:picMkLst>
            <pc:docMk/>
            <pc:sldMk cId="3021409605" sldId="1002"/>
            <ac:picMk id="10" creationId="{16F5AEBF-AC76-9B93-E9DB-0E76C36B301A}"/>
          </ac:picMkLst>
        </pc:picChg>
        <pc:picChg chg="del">
          <ac:chgData name="Andreas Koksrud" userId="9d9beba6-c052-407a-8599-c781a677a996" providerId="ADAL" clId="{4C89AD2D-B60A-479F-9F95-9D423A06FAEA}" dt="2024-07-25T22:21:32.162" v="30246" actId="478"/>
          <ac:picMkLst>
            <pc:docMk/>
            <pc:sldMk cId="3021409605" sldId="1002"/>
            <ac:picMk id="11" creationId="{7788CF72-20F5-BC83-82EA-CE4A2EA5CC1F}"/>
          </ac:picMkLst>
        </pc:picChg>
        <pc:picChg chg="add mod">
          <ac:chgData name="Andreas Koksrud" userId="9d9beba6-c052-407a-8599-c781a677a996" providerId="ADAL" clId="{4C89AD2D-B60A-479F-9F95-9D423A06FAEA}" dt="2024-07-25T22:24:46.801" v="30277" actId="1076"/>
          <ac:picMkLst>
            <pc:docMk/>
            <pc:sldMk cId="3021409605" sldId="1002"/>
            <ac:picMk id="13" creationId="{43111954-0CF0-F8A4-F535-91A5AE2520ED}"/>
          </ac:picMkLst>
        </pc:picChg>
        <pc:picChg chg="add mod">
          <ac:chgData name="Andreas Koksrud" userId="9d9beba6-c052-407a-8599-c781a677a996" providerId="ADAL" clId="{4C89AD2D-B60A-479F-9F95-9D423A06FAEA}" dt="2024-07-26T11:22:19.157" v="30324" actId="571"/>
          <ac:picMkLst>
            <pc:docMk/>
            <pc:sldMk cId="3021409605" sldId="1002"/>
            <ac:picMk id="16" creationId="{395DDBEF-8F80-C328-2029-B475FC676E52}"/>
          </ac:picMkLst>
        </pc:picChg>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pChg chg="add mod">
          <ac:chgData name="Andreas Koksrud" userId="9d9beba6-c052-407a-8599-c781a677a996" providerId="ADAL" clId="{4C89AD2D-B60A-479F-9F95-9D423A06FAEA}" dt="2024-07-25T22:25:17.071" v="30292"/>
          <ac:spMkLst>
            <pc:docMk/>
            <pc:sldMk cId="3489449866" sldId="1003"/>
            <ac:spMk id="2" creationId="{37B98EC5-A49B-7272-8ABA-985ABCDE5E26}"/>
          </ac:spMkLst>
        </pc:spChg>
        <pc:spChg chg="add mod">
          <ac:chgData name="Andreas Koksrud" userId="9d9beba6-c052-407a-8599-c781a677a996" providerId="ADAL" clId="{4C89AD2D-B60A-479F-9F95-9D423A06FAEA}" dt="2024-07-25T22:25:41.410" v="30297" actId="1076"/>
          <ac:spMkLst>
            <pc:docMk/>
            <pc:sldMk cId="3489449866" sldId="1003"/>
            <ac:spMk id="7" creationId="{43EE3EDC-EE82-2475-970E-1310FD636EC2}"/>
          </ac:spMkLst>
        </pc:spChg>
        <pc:spChg chg="mod">
          <ac:chgData name="Andreas Koksrud" userId="9d9beba6-c052-407a-8599-c781a677a996" providerId="ADAL" clId="{4C89AD2D-B60A-479F-9F95-9D423A06FAEA}" dt="2024-07-25T22:25:07.431" v="30289" actId="20577"/>
          <ac:spMkLst>
            <pc:docMk/>
            <pc:sldMk cId="3489449866" sldId="1003"/>
            <ac:spMk id="14" creationId="{18F9BF18-8BBF-BC00-762E-ED556008DFD2}"/>
          </ac:spMkLst>
        </pc:spChg>
        <pc:spChg chg="add mod">
          <ac:chgData name="Andreas Koksrud" userId="9d9beba6-c052-407a-8599-c781a677a996" providerId="ADAL" clId="{4C89AD2D-B60A-479F-9F95-9D423A06FAEA}" dt="2024-07-26T11:21:07.849" v="30309" actId="14100"/>
          <ac:spMkLst>
            <pc:docMk/>
            <pc:sldMk cId="3489449866" sldId="1003"/>
            <ac:spMk id="15" creationId="{744D8998-15F9-CAC6-3166-B722D8BFEAE5}"/>
          </ac:spMkLst>
        </pc:spChg>
        <pc:spChg chg="add del mod">
          <ac:chgData name="Andreas Koksrud" userId="9d9beba6-c052-407a-8599-c781a677a996" providerId="ADAL" clId="{4C89AD2D-B60A-479F-9F95-9D423A06FAEA}" dt="2024-07-28T11:14:37.326" v="30623" actId="478"/>
          <ac:spMkLst>
            <pc:docMk/>
            <pc:sldMk cId="3489449866" sldId="1003"/>
            <ac:spMk id="16" creationId="{2A2E5321-6561-EF6F-409A-E597BF23B122}"/>
          </ac:spMkLst>
        </pc:spChg>
        <pc:picChg chg="add mod">
          <ac:chgData name="Andreas Koksrud" userId="9d9beba6-c052-407a-8599-c781a677a996" providerId="ADAL" clId="{4C89AD2D-B60A-479F-9F95-9D423A06FAEA}" dt="2024-07-25T22:25:32.383" v="30295" actId="14100"/>
          <ac:picMkLst>
            <pc:docMk/>
            <pc:sldMk cId="3489449866" sldId="1003"/>
            <ac:picMk id="6" creationId="{6B3E8DF8-228B-A2E1-AA83-34CF183E02DD}"/>
          </ac:picMkLst>
        </pc:picChg>
        <pc:picChg chg="add mod">
          <ac:chgData name="Andreas Koksrud" userId="9d9beba6-c052-407a-8599-c781a677a996" providerId="ADAL" clId="{4C89AD2D-B60A-479F-9F95-9D423A06FAEA}" dt="2024-07-28T11:14:34.020" v="30622" actId="14826"/>
          <ac:picMkLst>
            <pc:docMk/>
            <pc:sldMk cId="3489449866" sldId="1003"/>
            <ac:picMk id="9" creationId="{167AB419-E4B0-3643-084B-36FBDDA65EDD}"/>
          </ac:picMkLst>
        </pc:picChg>
        <pc:picChg chg="del">
          <ac:chgData name="Andreas Koksrud" userId="9d9beba6-c052-407a-8599-c781a677a996" providerId="ADAL" clId="{4C89AD2D-B60A-479F-9F95-9D423A06FAEA}" dt="2024-07-25T22:25:15.385" v="30290" actId="478"/>
          <ac:picMkLst>
            <pc:docMk/>
            <pc:sldMk cId="3489449866" sldId="1003"/>
            <ac:picMk id="10" creationId="{16F5AEBF-AC76-9B93-E9DB-0E76C36B301A}"/>
          </ac:picMkLst>
        </pc:picChg>
        <pc:picChg chg="add mod">
          <ac:chgData name="Andreas Koksrud" userId="9d9beba6-c052-407a-8599-c781a677a996" providerId="ADAL" clId="{4C89AD2D-B60A-479F-9F95-9D423A06FAEA}" dt="2024-07-25T22:27:21.588" v="30306" actId="1076"/>
          <ac:picMkLst>
            <pc:docMk/>
            <pc:sldMk cId="3489449866" sldId="1003"/>
            <ac:picMk id="12" creationId="{65503121-83D8-812A-7A64-225606D6C982}"/>
          </ac:picMkLst>
        </pc:picChg>
        <pc:picChg chg="del">
          <ac:chgData name="Andreas Koksrud" userId="9d9beba6-c052-407a-8599-c781a677a996" providerId="ADAL" clId="{4C89AD2D-B60A-479F-9F95-9D423A06FAEA}" dt="2024-07-25T22:25:44.184" v="30298" actId="478"/>
          <ac:picMkLst>
            <pc:docMk/>
            <pc:sldMk cId="3489449866" sldId="1003"/>
            <ac:picMk id="13" creationId="{43111954-0CF0-F8A4-F535-91A5AE2520ED}"/>
          </ac:picMkLst>
        </pc:picChg>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pChg chg="add del mod">
          <ac:chgData name="Andreas Koksrud" userId="9d9beba6-c052-407a-8599-c781a677a996" providerId="ADAL" clId="{4C89AD2D-B60A-479F-9F95-9D423A06FAEA}" dt="2024-07-29T08:39:37.097" v="31276" actId="478"/>
          <ac:spMkLst>
            <pc:docMk/>
            <pc:sldMk cId="2115270536" sldId="1004"/>
            <ac:spMk id="2" creationId="{2B6A855E-B861-1398-AEF2-03493B87260A}"/>
          </ac:spMkLst>
        </pc:spChg>
        <pc:spChg chg="mod">
          <ac:chgData name="Andreas Koksrud" userId="9d9beba6-c052-407a-8599-c781a677a996" providerId="ADAL" clId="{4C89AD2D-B60A-479F-9F95-9D423A06FAEA}" dt="2024-07-28T11:28:46.430" v="30853" actId="20577"/>
          <ac:spMkLst>
            <pc:docMk/>
            <pc:sldMk cId="2115270536" sldId="1004"/>
            <ac:spMk id="6" creationId="{FF73203B-FD2F-D819-13EF-BEB0D189D1B0}"/>
          </ac:spMkLst>
        </pc:spChg>
        <pc:spChg chg="mod">
          <ac:chgData name="Andreas Koksrud" userId="9d9beba6-c052-407a-8599-c781a677a996" providerId="ADAL" clId="{4C89AD2D-B60A-479F-9F95-9D423A06FAEA}" dt="2024-07-29T08:41:00.858" v="31307" actId="1076"/>
          <ac:spMkLst>
            <pc:docMk/>
            <pc:sldMk cId="2115270536" sldId="1004"/>
            <ac:spMk id="7" creationId="{FDA66A13-139E-E345-2026-A4A7199BE78F}"/>
          </ac:spMkLst>
        </pc:spChg>
        <pc:picChg chg="del">
          <ac:chgData name="Andreas Koksrud" userId="9d9beba6-c052-407a-8599-c781a677a996" providerId="ADAL" clId="{4C89AD2D-B60A-479F-9F95-9D423A06FAEA}" dt="2024-07-28T11:28:49.404" v="30854" actId="478"/>
          <ac:picMkLst>
            <pc:docMk/>
            <pc:sldMk cId="2115270536" sldId="1004"/>
            <ac:picMk id="3" creationId="{C5665B41-37A0-461F-4FD9-2E66581AA419}"/>
          </ac:picMkLst>
        </pc:picChg>
        <pc:picChg chg="add mod modCrop">
          <ac:chgData name="Andreas Koksrud" userId="9d9beba6-c052-407a-8599-c781a677a996" providerId="ADAL" clId="{4C89AD2D-B60A-479F-9F95-9D423A06FAEA}" dt="2024-07-29T08:40:32.035" v="31293" actId="1035"/>
          <ac:picMkLst>
            <pc:docMk/>
            <pc:sldMk cId="2115270536" sldId="1004"/>
            <ac:picMk id="9" creationId="{DF163A35-F98D-5588-C544-A1FB852F531D}"/>
          </ac:picMkLst>
        </pc:picChg>
        <pc:picChg chg="del">
          <ac:chgData name="Andreas Koksrud" userId="9d9beba6-c052-407a-8599-c781a677a996" providerId="ADAL" clId="{4C89AD2D-B60A-479F-9F95-9D423A06FAEA}" dt="2024-07-28T11:28:42.343" v="30840" actId="478"/>
          <ac:picMkLst>
            <pc:docMk/>
            <pc:sldMk cId="2115270536" sldId="1004"/>
            <ac:picMk id="10" creationId="{473DAECA-52B8-8A93-1F9F-AAC4E488A061}"/>
          </ac:picMkLst>
        </pc:picChg>
        <pc:picChg chg="del">
          <ac:chgData name="Andreas Koksrud" userId="9d9beba6-c052-407a-8599-c781a677a996" providerId="ADAL" clId="{4C89AD2D-B60A-479F-9F95-9D423A06FAEA}" dt="2024-07-28T11:30:21.121" v="30884" actId="478"/>
          <ac:picMkLst>
            <pc:docMk/>
            <pc:sldMk cId="2115270536" sldId="1004"/>
            <ac:picMk id="12" creationId="{8FD9265F-6B93-F9D1-0E9B-ED00A768816B}"/>
          </ac:picMkLst>
        </pc:picChg>
        <pc:picChg chg="add mod">
          <ac:chgData name="Andreas Koksrud" userId="9d9beba6-c052-407a-8599-c781a677a996" providerId="ADAL" clId="{4C89AD2D-B60A-479F-9F95-9D423A06FAEA}" dt="2024-07-29T08:40:19.145" v="31285" actId="1076"/>
          <ac:picMkLst>
            <pc:docMk/>
            <pc:sldMk cId="2115270536" sldId="1004"/>
            <ac:picMk id="13" creationId="{74F1C444-C6E4-BFED-DFD7-28599AD03071}"/>
          </ac:picMkLst>
        </pc:picChg>
        <pc:picChg chg="add mod modCrop">
          <ac:chgData name="Andreas Koksrud" userId="9d9beba6-c052-407a-8599-c781a677a996" providerId="ADAL" clId="{4C89AD2D-B60A-479F-9F95-9D423A06FAEA}" dt="2024-07-29T08:40:29.822" v="31287" actId="1076"/>
          <ac:picMkLst>
            <pc:docMk/>
            <pc:sldMk cId="2115270536" sldId="1004"/>
            <ac:picMk id="14" creationId="{DD453BEC-F9A6-9220-E024-9D0EE346FBD1}"/>
          </ac:picMkLst>
        </pc:picChg>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pChg chg="add del mod">
          <ac:chgData name="Andreas Koksrud" userId="9d9beba6-c052-407a-8599-c781a677a996" providerId="ADAL" clId="{4C89AD2D-B60A-479F-9F95-9D423A06FAEA}" dt="2024-08-04T16:32:09.694" v="37143" actId="478"/>
          <ac:spMkLst>
            <pc:docMk/>
            <pc:sldMk cId="1973431329" sldId="1006"/>
            <ac:spMk id="5" creationId="{99F89A76-97EE-432E-2287-774D9D5D2B01}"/>
          </ac:spMkLst>
        </pc:spChg>
        <pc:spChg chg="add mod">
          <ac:chgData name="Andreas Koksrud" userId="9d9beba6-c052-407a-8599-c781a677a996" providerId="ADAL" clId="{4C89AD2D-B60A-479F-9F95-9D423A06FAEA}" dt="2024-08-06T12:11:47.922" v="37490" actId="1076"/>
          <ac:spMkLst>
            <pc:docMk/>
            <pc:sldMk cId="1973431329" sldId="1006"/>
            <ac:spMk id="5" creationId="{BF490AA0-638A-A481-74F9-137557083419}"/>
          </ac:spMkLst>
        </pc:spChg>
        <pc:spChg chg="add mod">
          <ac:chgData name="Andreas Koksrud" userId="9d9beba6-c052-407a-8599-c781a677a996" providerId="ADAL" clId="{4C89AD2D-B60A-479F-9F95-9D423A06FAEA}" dt="2024-08-04T16:39:29.936" v="37445" actId="20577"/>
          <ac:spMkLst>
            <pc:docMk/>
            <pc:sldMk cId="1973431329" sldId="1006"/>
            <ac:spMk id="6" creationId="{0D4648DA-4B5B-6E10-A6B4-1C4D081CE994}"/>
          </ac:spMkLst>
        </pc:spChg>
        <pc:spChg chg="add mod">
          <ac:chgData name="Andreas Koksrud" userId="9d9beba6-c052-407a-8599-c781a677a996" providerId="ADAL" clId="{4C89AD2D-B60A-479F-9F95-9D423A06FAEA}" dt="2024-08-06T12:16:08.746" v="37493" actId="571"/>
          <ac:spMkLst>
            <pc:docMk/>
            <pc:sldMk cId="1973431329" sldId="1006"/>
            <ac:spMk id="8" creationId="{4F5C001A-329A-5C97-3A36-A4A152C0B18D}"/>
          </ac:spMkLst>
        </pc:spChg>
        <pc:spChg chg="del">
          <ac:chgData name="Andreas Koksrud" userId="9d9beba6-c052-407a-8599-c781a677a996" providerId="ADAL" clId="{4C89AD2D-B60A-479F-9F95-9D423A06FAEA}" dt="2024-08-04T16:31:54.721" v="37138" actId="478"/>
          <ac:spMkLst>
            <pc:docMk/>
            <pc:sldMk cId="1973431329" sldId="1006"/>
            <ac:spMk id="9" creationId="{CA0B8F57-C785-7ED7-75A2-B61F4152EC1C}"/>
          </ac:spMkLst>
        </pc:spChg>
        <pc:spChg chg="del">
          <ac:chgData name="Andreas Koksrud" userId="9d9beba6-c052-407a-8599-c781a677a996" providerId="ADAL" clId="{4C89AD2D-B60A-479F-9F95-9D423A06FAEA}" dt="2024-08-04T16:31:54.721" v="37138" actId="478"/>
          <ac:spMkLst>
            <pc:docMk/>
            <pc:sldMk cId="1973431329" sldId="1006"/>
            <ac:spMk id="10" creationId="{F997FC19-E381-D98F-81A5-EB4D94CF74AB}"/>
          </ac:spMkLst>
        </pc:spChg>
        <pc:spChg chg="add mod">
          <ac:chgData name="Andreas Koksrud" userId="9d9beba6-c052-407a-8599-c781a677a996" providerId="ADAL" clId="{4C89AD2D-B60A-479F-9F95-9D423A06FAEA}" dt="2024-08-06T12:17:23.712" v="37545" actId="1076"/>
          <ac:spMkLst>
            <pc:docMk/>
            <pc:sldMk cId="1973431329" sldId="1006"/>
            <ac:spMk id="11" creationId="{52D1236E-4802-CEC2-BD4D-A6CAA7DD4F85}"/>
          </ac:spMkLst>
        </pc:spChg>
        <pc:spChg chg="del">
          <ac:chgData name="Andreas Koksrud" userId="9d9beba6-c052-407a-8599-c781a677a996" providerId="ADAL" clId="{4C89AD2D-B60A-479F-9F95-9D423A06FAEA}" dt="2024-08-04T16:31:54.721" v="37138" actId="478"/>
          <ac:spMkLst>
            <pc:docMk/>
            <pc:sldMk cId="1973431329" sldId="1006"/>
            <ac:spMk id="18" creationId="{590BE1AA-95AF-43A9-954A-A3E79A728521}"/>
          </ac:spMkLst>
        </pc:spChg>
        <pc:spChg chg="mod">
          <ac:chgData name="Andreas Koksrud" userId="9d9beba6-c052-407a-8599-c781a677a996" providerId="ADAL" clId="{4C89AD2D-B60A-479F-9F95-9D423A06FAEA}" dt="2024-08-04T16:32:46.595" v="37154" actId="20577"/>
          <ac:spMkLst>
            <pc:docMk/>
            <pc:sldMk cId="1973431329" sldId="1006"/>
            <ac:spMk id="180" creationId="{00000000-0000-0000-0000-000000000000}"/>
          </ac:spMkLst>
        </pc:spChg>
        <pc:spChg chg="del mod">
          <ac:chgData name="Andreas Koksrud" userId="9d9beba6-c052-407a-8599-c781a677a996" providerId="ADAL" clId="{4C89AD2D-B60A-479F-9F95-9D423A06FAEA}" dt="2024-08-04T16:31:59.644" v="37141" actId="478"/>
          <ac:spMkLst>
            <pc:docMk/>
            <pc:sldMk cId="1973431329" sldId="1006"/>
            <ac:spMk id="181" creationId="{00000000-0000-0000-0000-000000000000}"/>
          </ac:spMkLst>
        </pc:spChg>
        <pc:picChg chg="del">
          <ac:chgData name="Andreas Koksrud" userId="9d9beba6-c052-407a-8599-c781a677a996" providerId="ADAL" clId="{4C89AD2D-B60A-479F-9F95-9D423A06FAEA}" dt="2024-08-04T16:31:52.135" v="37136" actId="478"/>
          <ac:picMkLst>
            <pc:docMk/>
            <pc:sldMk cId="1973431329" sldId="1006"/>
            <ac:picMk id="7" creationId="{D270A669-DD81-7E28-5FED-586D5E20D301}"/>
          </ac:picMkLst>
        </pc:picChg>
        <pc:picChg chg="add del">
          <ac:chgData name="Andreas Koksrud" userId="9d9beba6-c052-407a-8599-c781a677a996" providerId="ADAL" clId="{4C89AD2D-B60A-479F-9F95-9D423A06FAEA}" dt="2024-08-04T16:36:58.202" v="37359" actId="478"/>
          <ac:picMkLst>
            <pc:docMk/>
            <pc:sldMk cId="1973431329" sldId="1006"/>
            <ac:picMk id="12" creationId="{A4ED79FB-63A1-1D31-93B7-775792EFF5CE}"/>
          </ac:picMkLst>
        </pc:picChg>
        <pc:picChg chg="del">
          <ac:chgData name="Andreas Koksrud" userId="9d9beba6-c052-407a-8599-c781a677a996" providerId="ADAL" clId="{4C89AD2D-B60A-479F-9F95-9D423A06FAEA}" dt="2024-08-04T16:31:52.960" v="37137" actId="478"/>
          <ac:picMkLst>
            <pc:docMk/>
            <pc:sldMk cId="1973431329" sldId="1006"/>
            <ac:picMk id="13" creationId="{C1E9FDD8-2702-0576-73BE-828D8198DCFB}"/>
          </ac:picMkLst>
        </pc:picChg>
        <pc:picChg chg="add mod">
          <ac:chgData name="Andreas Koksrud" userId="9d9beba6-c052-407a-8599-c781a677a996" providerId="ADAL" clId="{4C89AD2D-B60A-479F-9F95-9D423A06FAEA}" dt="2024-08-06T12:24:24.051" v="37551" actId="1076"/>
          <ac:picMkLst>
            <pc:docMk/>
            <pc:sldMk cId="1973431329" sldId="1006"/>
            <ac:picMk id="15" creationId="{8E3DB78A-889B-FE8A-A870-262BE8307440}"/>
          </ac:picMkLst>
        </pc:picChg>
        <pc:picChg chg="add mod">
          <ac:chgData name="Andreas Koksrud" userId="9d9beba6-c052-407a-8599-c781a677a996" providerId="ADAL" clId="{4C89AD2D-B60A-479F-9F95-9D423A06FAEA}" dt="2024-08-04T16:39:46.972" v="37450" actId="1076"/>
          <ac:picMkLst>
            <pc:docMk/>
            <pc:sldMk cId="1973431329" sldId="1006"/>
            <ac:picMk id="16" creationId="{9EC9C4B6-6713-57DC-CDF7-4AB82213FA0E}"/>
          </ac:picMkLst>
        </pc:picChg>
        <pc:picChg chg="del">
          <ac:chgData name="Andreas Koksrud" userId="9d9beba6-c052-407a-8599-c781a677a996" providerId="ADAL" clId="{4C89AD2D-B60A-479F-9F95-9D423A06FAEA}" dt="2024-08-04T16:31:51.295" v="37135" actId="478"/>
          <ac:picMkLst>
            <pc:docMk/>
            <pc:sldMk cId="1973431329" sldId="1006"/>
            <ac:picMk id="17" creationId="{A5E4FFA0-B255-C8A8-4BB6-FF985E86FD5E}"/>
          </ac:picMkLst>
        </pc:picChg>
        <pc:picChg chg="add mod">
          <ac:chgData name="Andreas Koksrud" userId="9d9beba6-c052-407a-8599-c781a677a996" providerId="ADAL" clId="{4C89AD2D-B60A-479F-9F95-9D423A06FAEA}" dt="2024-08-04T16:42:37.590" v="37456" actId="14100"/>
          <ac:picMkLst>
            <pc:docMk/>
            <pc:sldMk cId="1973431329" sldId="1006"/>
            <ac:picMk id="20" creationId="{8A5E579A-7D44-0A7C-58BD-5B6F159E42F0}"/>
          </ac:picMkLst>
        </pc:picChg>
        <pc:picChg chg="add del mod">
          <ac:chgData name="Andreas Koksrud" userId="9d9beba6-c052-407a-8599-c781a677a996" providerId="ADAL" clId="{4C89AD2D-B60A-479F-9F95-9D423A06FAEA}" dt="2024-08-04T16:46:17.921" v="37485" actId="478"/>
          <ac:picMkLst>
            <pc:docMk/>
            <pc:sldMk cId="1973431329" sldId="1006"/>
            <ac:picMk id="22" creationId="{ED81073F-75B4-3093-ED48-8D3442D424F7}"/>
          </ac:picMkLst>
        </pc:picChg>
        <pc:picChg chg="add mod">
          <ac:chgData name="Andreas Koksrud" userId="9d9beba6-c052-407a-8599-c781a677a996" providerId="ADAL" clId="{4C89AD2D-B60A-479F-9F95-9D423A06FAEA}" dt="2024-08-04T16:46:24.599" v="37488" actId="14100"/>
          <ac:picMkLst>
            <pc:docMk/>
            <pc:sldMk cId="1973431329" sldId="1006"/>
            <ac:picMk id="24" creationId="{6FE53B6D-961A-2176-C25C-3CDF0070DE87}"/>
          </ac:picMkLst>
        </pc:picChg>
        <pc:cxnChg chg="add mod">
          <ac:chgData name="Andreas Koksrud" userId="9d9beba6-c052-407a-8599-c781a677a996" providerId="ADAL" clId="{4C89AD2D-B60A-479F-9F95-9D423A06FAEA}" dt="2024-08-06T12:16:01.106" v="37492" actId="14100"/>
          <ac:cxnSpMkLst>
            <pc:docMk/>
            <pc:sldMk cId="1973431329" sldId="1006"/>
            <ac:cxnSpMk id="2" creationId="{F3838632-C318-389B-A421-99F75FBD93F5}"/>
          </ac:cxnSpMkLst>
        </pc:cxnChg>
        <pc:cxnChg chg="del">
          <ac:chgData name="Andreas Koksrud" userId="9d9beba6-c052-407a-8599-c781a677a996" providerId="ADAL" clId="{4C89AD2D-B60A-479F-9F95-9D423A06FAEA}" dt="2024-08-04T16:31:54.721" v="37138" actId="478"/>
          <ac:cxnSpMkLst>
            <pc:docMk/>
            <pc:sldMk cId="1973431329" sldId="1006"/>
            <ac:cxnSpMk id="8" creationId="{E82D89F0-8631-AF82-B3B7-0F64B54EE1B5}"/>
          </ac:cxnSpMkLst>
        </pc:cxnChg>
        <pc:cxnChg chg="add mod">
          <ac:chgData name="Andreas Koksrud" userId="9d9beba6-c052-407a-8599-c781a677a996" providerId="ADAL" clId="{4C89AD2D-B60A-479F-9F95-9D423A06FAEA}" dt="2024-08-06T12:16:16.086" v="37495" actId="14100"/>
          <ac:cxnSpMkLst>
            <pc:docMk/>
            <pc:sldMk cId="1973431329" sldId="1006"/>
            <ac:cxnSpMk id="9" creationId="{A0C3E323-BE57-68A1-017B-F0AE6914118C}"/>
          </ac:cxnSpMkLst>
        </pc:cxnChg>
        <pc:cxnChg chg="add mod">
          <ac:chgData name="Andreas Koksrud" userId="9d9beba6-c052-407a-8599-c781a677a996" providerId="ADAL" clId="{4C89AD2D-B60A-479F-9F95-9D423A06FAEA}" dt="2024-08-06T12:17:31.098" v="37547" actId="14100"/>
          <ac:cxnSpMkLst>
            <pc:docMk/>
            <pc:sldMk cId="1973431329" sldId="1006"/>
            <ac:cxnSpMk id="12" creationId="{77C1C8D9-11E6-27F5-83C3-19339006CADF}"/>
          </ac:cxnSpMkLst>
        </pc:cxnChg>
        <pc:cxnChg chg="del">
          <ac:chgData name="Andreas Koksrud" userId="9d9beba6-c052-407a-8599-c781a677a996" providerId="ADAL" clId="{4C89AD2D-B60A-479F-9F95-9D423A06FAEA}" dt="2024-08-04T16:31:54.721" v="37138" actId="478"/>
          <ac:cxnSpMkLst>
            <pc:docMk/>
            <pc:sldMk cId="1973431329" sldId="1006"/>
            <ac:cxnSpMk id="14" creationId="{B2C9EDD1-F9A4-636D-A7D1-7E8A19E2AC32}"/>
          </ac:cxnSpMkLst>
        </pc:cxnChg>
      </pc:sldChg>
      <pc:sldChg chg="addSp delSp modSp add mod">
        <pc:chgData name="Andreas Koksrud" userId="9d9beba6-c052-407a-8599-c781a677a996" providerId="ADAL" clId="{4C89AD2D-B60A-479F-9F95-9D423A06FAEA}" dt="2024-08-06T12:45:51.596" v="37680" actId="14100"/>
        <pc:sldMkLst>
          <pc:docMk/>
          <pc:sldMk cId="393510099" sldId="1007"/>
        </pc:sldMkLst>
        <pc:spChg chg="add del mod">
          <ac:chgData name="Andreas Koksrud" userId="9d9beba6-c052-407a-8599-c781a677a996" providerId="ADAL" clId="{4C89AD2D-B60A-479F-9F95-9D423A06FAEA}" dt="2024-08-06T12:25:26.108" v="37553" actId="478"/>
          <ac:spMkLst>
            <pc:docMk/>
            <pc:sldMk cId="393510099" sldId="1007"/>
            <ac:spMk id="2" creationId="{C9AA2A52-AB22-FC6F-F11C-EDF1D8477DCD}"/>
          </ac:spMkLst>
        </pc:spChg>
        <pc:spChg chg="mod">
          <ac:chgData name="Andreas Koksrud" userId="9d9beba6-c052-407a-8599-c781a677a996" providerId="ADAL" clId="{4C89AD2D-B60A-479F-9F95-9D423A06FAEA}" dt="2024-08-06T12:40:09.720" v="37654" actId="20577"/>
          <ac:spMkLst>
            <pc:docMk/>
            <pc:sldMk cId="393510099" sldId="1007"/>
            <ac:spMk id="6" creationId="{0D4648DA-4B5B-6E10-A6B4-1C4D081CE994}"/>
          </ac:spMkLst>
        </pc:spChg>
        <pc:spChg chg="add mod">
          <ac:chgData name="Andreas Koksrud" userId="9d9beba6-c052-407a-8599-c781a677a996" providerId="ADAL" clId="{4C89AD2D-B60A-479F-9F95-9D423A06FAEA}" dt="2024-08-06T12:39:44.052" v="37574" actId="14100"/>
          <ac:spMkLst>
            <pc:docMk/>
            <pc:sldMk cId="393510099" sldId="1007"/>
            <ac:spMk id="9" creationId="{EA9522FE-046D-6C60-1C30-3D9CC75D9B9F}"/>
          </ac:spMkLst>
        </pc:spChg>
        <pc:spChg chg="add mod">
          <ac:chgData name="Andreas Koksrud" userId="9d9beba6-c052-407a-8599-c781a677a996" providerId="ADAL" clId="{4C89AD2D-B60A-479F-9F95-9D423A06FAEA}" dt="2024-08-06T12:39:40.331" v="37573" actId="14100"/>
          <ac:spMkLst>
            <pc:docMk/>
            <pc:sldMk cId="393510099" sldId="1007"/>
            <ac:spMk id="10" creationId="{5737FA8F-D1D5-BE7D-F9C3-7B6CD30F3BC9}"/>
          </ac:spMkLst>
        </pc:spChg>
        <pc:spChg chg="add del mod">
          <ac:chgData name="Andreas Koksrud" userId="9d9beba6-c052-407a-8599-c781a677a996" providerId="ADAL" clId="{4C89AD2D-B60A-479F-9F95-9D423A06FAEA}" dt="2024-08-06T12:39:34.774" v="37571" actId="478"/>
          <ac:spMkLst>
            <pc:docMk/>
            <pc:sldMk cId="393510099" sldId="1007"/>
            <ac:spMk id="13" creationId="{F561E89F-E1EE-6F5A-8997-74F66B0F4155}"/>
          </ac:spMkLst>
        </pc:spChg>
        <pc:spChg chg="mod">
          <ac:chgData name="Andreas Koksrud" userId="9d9beba6-c052-407a-8599-c781a677a996" providerId="ADAL" clId="{4C89AD2D-B60A-479F-9F95-9D423A06FAEA}" dt="2024-08-04T16:34:44.198" v="37179" actId="20577"/>
          <ac:spMkLst>
            <pc:docMk/>
            <pc:sldMk cId="393510099" sldId="1007"/>
            <ac:spMk id="180" creationId="{00000000-0000-0000-0000-000000000000}"/>
          </ac:spMkLst>
        </pc:spChg>
        <pc:picChg chg="add del mod">
          <ac:chgData name="Andreas Koksrud" userId="9d9beba6-c052-407a-8599-c781a677a996" providerId="ADAL" clId="{4C89AD2D-B60A-479F-9F95-9D423A06FAEA}" dt="2024-08-06T12:38:42.346" v="37564" actId="478"/>
          <ac:picMkLst>
            <pc:docMk/>
            <pc:sldMk cId="393510099" sldId="1007"/>
            <ac:picMk id="5" creationId="{FE307C5B-98CE-AAA9-5B44-15D2F0372C1E}"/>
          </ac:picMkLst>
        </pc:picChg>
        <pc:picChg chg="add del mod">
          <ac:chgData name="Andreas Koksrud" userId="9d9beba6-c052-407a-8599-c781a677a996" providerId="ADAL" clId="{4C89AD2D-B60A-479F-9F95-9D423A06FAEA}" dt="2024-08-06T12:40:38.385" v="37657" actId="478"/>
          <ac:picMkLst>
            <pc:docMk/>
            <pc:sldMk cId="393510099" sldId="1007"/>
            <ac:picMk id="7" creationId="{E00FCB49-C960-7143-5476-383FB89997BB}"/>
          </ac:picMkLst>
        </pc:picChg>
        <pc:picChg chg="add mod ord modCrop">
          <ac:chgData name="Andreas Koksrud" userId="9d9beba6-c052-407a-8599-c781a677a996" providerId="ADAL" clId="{4C89AD2D-B60A-479F-9F95-9D423A06FAEA}" dt="2024-08-06T12:39:26.488" v="37570" actId="732"/>
          <ac:picMkLst>
            <pc:docMk/>
            <pc:sldMk cId="393510099" sldId="1007"/>
            <ac:picMk id="14" creationId="{34B80D8D-28CA-A753-5C59-71D512055FD0}"/>
          </ac:picMkLst>
        </pc:picChg>
        <pc:picChg chg="add mod">
          <ac:chgData name="Andreas Koksrud" userId="9d9beba6-c052-407a-8599-c781a677a996" providerId="ADAL" clId="{4C89AD2D-B60A-479F-9F95-9D423A06FAEA}" dt="2024-08-06T12:41:07.520" v="37660" actId="14100"/>
          <ac:picMkLst>
            <pc:docMk/>
            <pc:sldMk cId="393510099" sldId="1007"/>
            <ac:picMk id="18" creationId="{A356CE13-1D38-7645-880F-A5DCBC74F3D1}"/>
          </ac:picMkLst>
        </pc:picChg>
        <pc:picChg chg="add mod">
          <ac:chgData name="Andreas Koksrud" userId="9d9beba6-c052-407a-8599-c781a677a996" providerId="ADAL" clId="{4C89AD2D-B60A-479F-9F95-9D423A06FAEA}" dt="2024-08-06T12:41:33.381" v="37663" actId="14100"/>
          <ac:picMkLst>
            <pc:docMk/>
            <pc:sldMk cId="393510099" sldId="1007"/>
            <ac:picMk id="20" creationId="{69901157-AF83-E86B-B56A-DEF711529082}"/>
          </ac:picMkLst>
        </pc:picChg>
        <pc:picChg chg="add mod">
          <ac:chgData name="Andreas Koksrud" userId="9d9beba6-c052-407a-8599-c781a677a996" providerId="ADAL" clId="{4C89AD2D-B60A-479F-9F95-9D423A06FAEA}" dt="2024-08-06T12:41:56.363" v="37666" actId="14100"/>
          <ac:picMkLst>
            <pc:docMk/>
            <pc:sldMk cId="393510099" sldId="1007"/>
            <ac:picMk id="22" creationId="{149DD14F-5045-F81E-96FA-0A9B4B309FF8}"/>
          </ac:picMkLst>
        </pc:picChg>
        <pc:picChg chg="add mod">
          <ac:chgData name="Andreas Koksrud" userId="9d9beba6-c052-407a-8599-c781a677a996" providerId="ADAL" clId="{4C89AD2D-B60A-479F-9F95-9D423A06FAEA}" dt="2024-08-06T12:45:22.769" v="37677" actId="1076"/>
          <ac:picMkLst>
            <pc:docMk/>
            <pc:sldMk cId="393510099" sldId="1007"/>
            <ac:picMk id="32" creationId="{F8DA2683-BDFE-F449-57CB-F72B8877350B}"/>
          </ac:picMkLst>
        </pc:picChg>
        <pc:picChg chg="add mod">
          <ac:chgData name="Andreas Koksrud" userId="9d9beba6-c052-407a-8599-c781a677a996" providerId="ADAL" clId="{4C89AD2D-B60A-479F-9F95-9D423A06FAEA}" dt="2024-08-06T12:45:51.596" v="37680" actId="14100"/>
          <ac:picMkLst>
            <pc:docMk/>
            <pc:sldMk cId="393510099" sldId="1007"/>
            <ac:picMk id="34" creationId="{E734843C-18F0-BB37-5A4F-3FEF0381F50C}"/>
          </ac:picMkLst>
        </pc:picChg>
        <pc:cxnChg chg="add mod">
          <ac:chgData name="Andreas Koksrud" userId="9d9beba6-c052-407a-8599-c781a677a996" providerId="ADAL" clId="{4C89AD2D-B60A-479F-9F95-9D423A06FAEA}" dt="2024-08-06T12:40:18.529" v="37656" actId="14100"/>
          <ac:cxnSpMkLst>
            <pc:docMk/>
            <pc:sldMk cId="393510099" sldId="1007"/>
            <ac:cxnSpMk id="8" creationId="{6DB23AA1-8A0B-5B86-3A9C-F1363D6B2A91}"/>
          </ac:cxnSpMkLst>
        </pc:cxnChg>
        <pc:cxnChg chg="add mod">
          <ac:chgData name="Andreas Koksrud" userId="9d9beba6-c052-407a-8599-c781a677a996" providerId="ADAL" clId="{4C89AD2D-B60A-479F-9F95-9D423A06FAEA}" dt="2024-08-06T12:40:14.966" v="37655" actId="14100"/>
          <ac:cxnSpMkLst>
            <pc:docMk/>
            <pc:sldMk cId="393510099" sldId="1007"/>
            <ac:cxnSpMk id="11" creationId="{48D8B29F-B432-E37A-0E38-022A27E4C0AB}"/>
          </ac:cxnSpMkLst>
        </pc:cxnChg>
        <pc:cxnChg chg="add del mod">
          <ac:chgData name="Andreas Koksrud" userId="9d9beba6-c052-407a-8599-c781a677a996" providerId="ADAL" clId="{4C89AD2D-B60A-479F-9F95-9D423A06FAEA}" dt="2024-08-06T12:39:36.454" v="37572" actId="478"/>
          <ac:cxnSpMkLst>
            <pc:docMk/>
            <pc:sldMk cId="393510099" sldId="1007"/>
            <ac:cxnSpMk id="12" creationId="{0AAACBDE-4559-DE16-4A89-770607D8C8CE}"/>
          </ac:cxnSpMkLst>
        </pc:cxnChg>
        <pc:cxnChg chg="add mod">
          <ac:chgData name="Andreas Koksrud" userId="9d9beba6-c052-407a-8599-c781a677a996" providerId="ADAL" clId="{4C89AD2D-B60A-479F-9F95-9D423A06FAEA}" dt="2024-08-06T12:42:11.084" v="37669" actId="14100"/>
          <ac:cxnSpMkLst>
            <pc:docMk/>
            <pc:sldMk cId="393510099" sldId="1007"/>
            <ac:cxnSpMk id="23" creationId="{E688358A-2472-8643-1ECF-1FAB3B17AEA4}"/>
          </ac:cxnSpMkLst>
        </pc:cxnChg>
        <pc:cxnChg chg="add mod">
          <ac:chgData name="Andreas Koksrud" userId="9d9beba6-c052-407a-8599-c781a677a996" providerId="ADAL" clId="{4C89AD2D-B60A-479F-9F95-9D423A06FAEA}" dt="2024-08-06T12:42:17.887" v="37672" actId="14100"/>
          <ac:cxnSpMkLst>
            <pc:docMk/>
            <pc:sldMk cId="393510099" sldId="1007"/>
            <ac:cxnSpMk id="26" creationId="{34096284-9148-45DA-E801-137CB0846677}"/>
          </ac:cxnSpMkLst>
        </pc:cxnChg>
        <pc:cxnChg chg="add mod">
          <ac:chgData name="Andreas Koksrud" userId="9d9beba6-c052-407a-8599-c781a677a996" providerId="ADAL" clId="{4C89AD2D-B60A-479F-9F95-9D423A06FAEA}" dt="2024-08-06T12:42:25.933" v="37674" actId="14100"/>
          <ac:cxnSpMkLst>
            <pc:docMk/>
            <pc:sldMk cId="393510099" sldId="1007"/>
            <ac:cxnSpMk id="29" creationId="{39D92218-74E7-6BA5-D3CE-E67955A4490A}"/>
          </ac:cxnSpMkLst>
        </pc:cxnChg>
      </pc:sldChg>
      <pc:sldChg chg="modSp add del mod">
        <pc:chgData name="Andreas Koksrud" userId="9d9beba6-c052-407a-8599-c781a677a996" providerId="ADAL" clId="{4C89AD2D-B60A-479F-9F95-9D423A06FAEA}" dt="2024-08-06T12:46:21.028" v="37681" actId="47"/>
        <pc:sldMkLst>
          <pc:docMk/>
          <pc:sldMk cId="628658036" sldId="1008"/>
        </pc:sldMkLst>
        <pc:spChg chg="mod">
          <ac:chgData name="Andreas Koksrud" userId="9d9beba6-c052-407a-8599-c781a677a996" providerId="ADAL" clId="{4C89AD2D-B60A-479F-9F95-9D423A06FAEA}" dt="2024-08-04T16:34:50.152" v="37194" actId="20577"/>
          <ac:spMkLst>
            <pc:docMk/>
            <pc:sldMk cId="628658036" sldId="1008"/>
            <ac:spMk id="180" creationId="{00000000-0000-0000-0000-000000000000}"/>
          </ac:spMkLst>
        </pc:spChg>
      </pc:sldChg>
      <pc:sldChg chg="addSp modSp add mod">
        <pc:chgData name="Andreas Koksrud" userId="9d9beba6-c052-407a-8599-c781a677a996" providerId="ADAL" clId="{4C89AD2D-B60A-479F-9F95-9D423A06FAEA}" dt="2024-08-06T13:13:17.154" v="38404" actId="14826"/>
        <pc:sldMkLst>
          <pc:docMk/>
          <pc:sldMk cId="204293732" sldId="1009"/>
        </pc:sldMkLst>
        <pc:spChg chg="mod">
          <ac:chgData name="Andreas Koksrud" userId="9d9beba6-c052-407a-8599-c781a677a996" providerId="ADAL" clId="{4C89AD2D-B60A-479F-9F95-9D423A06FAEA}" dt="2024-08-06T13:09:14.558" v="38236" actId="403"/>
          <ac:spMkLst>
            <pc:docMk/>
            <pc:sldMk cId="204293732" sldId="1009"/>
            <ac:spMk id="6" creationId="{0D4648DA-4B5B-6E10-A6B4-1C4D081CE994}"/>
          </ac:spMkLst>
        </pc:spChg>
        <pc:spChg chg="add mod">
          <ac:chgData name="Andreas Koksrud" userId="9d9beba6-c052-407a-8599-c781a677a996" providerId="ADAL" clId="{4C89AD2D-B60A-479F-9F95-9D423A06FAEA}" dt="2024-08-06T12:57:53.063" v="38066" actId="1037"/>
          <ac:spMkLst>
            <pc:docMk/>
            <pc:sldMk cId="204293732" sldId="1009"/>
            <ac:spMk id="7" creationId="{B250CD7F-4F1F-032D-232F-76216BBC57FA}"/>
          </ac:spMkLst>
        </pc:spChg>
        <pc:spChg chg="add mod">
          <ac:chgData name="Andreas Koksrud" userId="9d9beba6-c052-407a-8599-c781a677a996" providerId="ADAL" clId="{4C89AD2D-B60A-479F-9F95-9D423A06FAEA}" dt="2024-08-06T13:11:07.477" v="38333" actId="27636"/>
          <ac:spMkLst>
            <pc:docMk/>
            <pc:sldMk cId="204293732" sldId="1009"/>
            <ac:spMk id="27" creationId="{9F9FC0F1-3DB9-11A0-0582-2A41985BC798}"/>
          </ac:spMkLst>
        </pc:spChg>
        <pc:spChg chg="add mod">
          <ac:chgData name="Andreas Koksrud" userId="9d9beba6-c052-407a-8599-c781a677a996" providerId="ADAL" clId="{4C89AD2D-B60A-479F-9F95-9D423A06FAEA}" dt="2024-08-06T13:11:45.427" v="38402" actId="27636"/>
          <ac:spMkLst>
            <pc:docMk/>
            <pc:sldMk cId="204293732" sldId="1009"/>
            <ac:spMk id="32" creationId="{7441BED7-411B-F94C-B861-6678777A050F}"/>
          </ac:spMkLst>
        </pc:spChg>
        <pc:spChg chg="mod">
          <ac:chgData name="Andreas Koksrud" userId="9d9beba6-c052-407a-8599-c781a677a996" providerId="ADAL" clId="{4C89AD2D-B60A-479F-9F95-9D423A06FAEA}" dt="2024-08-04T16:35:03.835" v="37234" actId="20577"/>
          <ac:spMkLst>
            <pc:docMk/>
            <pc:sldMk cId="204293732" sldId="1009"/>
            <ac:spMk id="180" creationId="{00000000-0000-0000-0000-000000000000}"/>
          </ac:spMkLst>
        </pc:spChg>
        <pc:picChg chg="add mod">
          <ac:chgData name="Andreas Koksrud" userId="9d9beba6-c052-407a-8599-c781a677a996" providerId="ADAL" clId="{4C89AD2D-B60A-479F-9F95-9D423A06FAEA}" dt="2024-08-06T12:57:32.718" v="38060" actId="14100"/>
          <ac:picMkLst>
            <pc:docMk/>
            <pc:sldMk cId="204293732" sldId="1009"/>
            <ac:picMk id="5" creationId="{7D6069A2-9501-2300-BD28-8209D040D610}"/>
          </ac:picMkLst>
        </pc:picChg>
        <pc:picChg chg="add mod ord">
          <ac:chgData name="Andreas Koksrud" userId="9d9beba6-c052-407a-8599-c781a677a996" providerId="ADAL" clId="{4C89AD2D-B60A-479F-9F95-9D423A06FAEA}" dt="2024-08-06T13:00:14.291" v="38073" actId="167"/>
          <ac:picMkLst>
            <pc:docMk/>
            <pc:sldMk cId="204293732" sldId="1009"/>
            <ac:picMk id="12" creationId="{CA5A0F25-9526-EBB3-A04F-5EB28C9A446E}"/>
          </ac:picMkLst>
        </pc:picChg>
        <pc:picChg chg="add mod">
          <ac:chgData name="Andreas Koksrud" userId="9d9beba6-c052-407a-8599-c781a677a996" providerId="ADAL" clId="{4C89AD2D-B60A-479F-9F95-9D423A06FAEA}" dt="2024-08-06T13:08:32.916" v="38181" actId="1076"/>
          <ac:picMkLst>
            <pc:docMk/>
            <pc:sldMk cId="204293732" sldId="1009"/>
            <ac:picMk id="15" creationId="{127C00FE-471B-0958-D5D3-5F812F0489F6}"/>
          </ac:picMkLst>
        </pc:picChg>
        <pc:picChg chg="add mod">
          <ac:chgData name="Andreas Koksrud" userId="9d9beba6-c052-407a-8599-c781a677a996" providerId="ADAL" clId="{4C89AD2D-B60A-479F-9F95-9D423A06FAEA}" dt="2024-08-06T13:13:17.154" v="38404" actId="14826"/>
          <ac:picMkLst>
            <pc:docMk/>
            <pc:sldMk cId="204293732" sldId="1009"/>
            <ac:picMk id="19" creationId="{359151E5-029A-999E-26AE-1377CE51CE76}"/>
          </ac:picMkLst>
        </pc:picChg>
        <pc:picChg chg="add mod">
          <ac:chgData name="Andreas Koksrud" userId="9d9beba6-c052-407a-8599-c781a677a996" providerId="ADAL" clId="{4C89AD2D-B60A-479F-9F95-9D423A06FAEA}" dt="2024-08-06T13:10:59.204" v="38330" actId="1076"/>
          <ac:picMkLst>
            <pc:docMk/>
            <pc:sldMk cId="204293732" sldId="1009"/>
            <ac:picMk id="30" creationId="{9DCA5A58-5D56-1568-3249-932C89E09859}"/>
          </ac:picMkLst>
        </pc:picChg>
        <pc:cxnChg chg="add mod">
          <ac:chgData name="Andreas Koksrud" userId="9d9beba6-c052-407a-8599-c781a677a996" providerId="ADAL" clId="{4C89AD2D-B60A-479F-9F95-9D423A06FAEA}" dt="2024-08-06T13:00:11.520" v="38072" actId="14100"/>
          <ac:cxnSpMkLst>
            <pc:docMk/>
            <pc:sldMk cId="204293732" sldId="1009"/>
            <ac:cxnSpMk id="8" creationId="{B1874FD3-F563-97BC-FDE6-AC4BDAED6CF9}"/>
          </ac:cxnSpMkLst>
        </pc:cxnChg>
        <pc:cxnChg chg="add mod">
          <ac:chgData name="Andreas Koksrud" userId="9d9beba6-c052-407a-8599-c781a677a996" providerId="ADAL" clId="{4C89AD2D-B60A-479F-9F95-9D423A06FAEA}" dt="2024-08-06T13:06:18.665" v="38171" actId="14100"/>
          <ac:cxnSpMkLst>
            <pc:docMk/>
            <pc:sldMk cId="204293732" sldId="1009"/>
            <ac:cxnSpMk id="16" creationId="{AC1557EC-4A73-6D5E-CC6D-62931451DEA2}"/>
          </ac:cxnSpMkLst>
        </pc:cxnChg>
        <pc:cxnChg chg="add mod">
          <ac:chgData name="Andreas Koksrud" userId="9d9beba6-c052-407a-8599-c781a677a996" providerId="ADAL" clId="{4C89AD2D-B60A-479F-9F95-9D423A06FAEA}" dt="2024-08-06T13:11:52.421" v="38403" actId="14100"/>
          <ac:cxnSpMkLst>
            <pc:docMk/>
            <pc:sldMk cId="204293732" sldId="1009"/>
            <ac:cxnSpMk id="21" creationId="{F2921D8A-B823-857B-75BD-14275745C8CB}"/>
          </ac:cxnSpMkLst>
        </pc:cxnChg>
        <pc:cxnChg chg="add mod">
          <ac:chgData name="Andreas Koksrud" userId="9d9beba6-c052-407a-8599-c781a677a996" providerId="ADAL" clId="{4C89AD2D-B60A-479F-9F95-9D423A06FAEA}" dt="2024-08-06T13:09:59.339" v="38244" actId="14100"/>
          <ac:cxnSpMkLst>
            <pc:docMk/>
            <pc:sldMk cId="204293732" sldId="1009"/>
            <ac:cxnSpMk id="25" creationId="{267E66C1-AFF1-F625-4563-8C222B7AF09A}"/>
          </ac:cxnSpMkLst>
        </pc:cxnChg>
      </pc:sldChg>
      <pc:sldChg chg="addSp delSp modSp add mod">
        <pc:chgData name="Andreas Koksrud" userId="9d9beba6-c052-407a-8599-c781a677a996" providerId="ADAL" clId="{4C89AD2D-B60A-479F-9F95-9D423A06FAEA}" dt="2024-08-06T12:54:17.888" v="37944" actId="1076"/>
        <pc:sldMkLst>
          <pc:docMk/>
          <pc:sldMk cId="1721478970" sldId="1010"/>
        </pc:sldMkLst>
        <pc:spChg chg="mod">
          <ac:chgData name="Andreas Koksrud" userId="9d9beba6-c052-407a-8599-c781a677a996" providerId="ADAL" clId="{4C89AD2D-B60A-479F-9F95-9D423A06FAEA}" dt="2024-08-06T12:48:06.631" v="37749" actId="6549"/>
          <ac:spMkLst>
            <pc:docMk/>
            <pc:sldMk cId="1721478970" sldId="1010"/>
            <ac:spMk id="6" creationId="{0D4648DA-4B5B-6E10-A6B4-1C4D081CE994}"/>
          </ac:spMkLst>
        </pc:spChg>
        <pc:spChg chg="mod">
          <ac:chgData name="Andreas Koksrud" userId="9d9beba6-c052-407a-8599-c781a677a996" providerId="ADAL" clId="{4C89AD2D-B60A-479F-9F95-9D423A06FAEA}" dt="2024-08-06T12:47:34.456" v="37706" actId="14100"/>
          <ac:spMkLst>
            <pc:docMk/>
            <pc:sldMk cId="1721478970" sldId="1010"/>
            <ac:spMk id="9" creationId="{EA9522FE-046D-6C60-1C30-3D9CC75D9B9F}"/>
          </ac:spMkLst>
        </pc:spChg>
        <pc:spChg chg="mod">
          <ac:chgData name="Andreas Koksrud" userId="9d9beba6-c052-407a-8599-c781a677a996" providerId="ADAL" clId="{4C89AD2D-B60A-479F-9F95-9D423A06FAEA}" dt="2024-08-06T12:47:43.342" v="37707" actId="14100"/>
          <ac:spMkLst>
            <pc:docMk/>
            <pc:sldMk cId="1721478970" sldId="1010"/>
            <ac:spMk id="10" creationId="{5737FA8F-D1D5-BE7D-F9C3-7B6CD30F3BC9}"/>
          </ac:spMkLst>
        </pc:spChg>
        <pc:spChg chg="add mod">
          <ac:chgData name="Andreas Koksrud" userId="9d9beba6-c052-407a-8599-c781a677a996" providerId="ADAL" clId="{4C89AD2D-B60A-479F-9F95-9D423A06FAEA}" dt="2024-08-06T12:50:10.460" v="37761"/>
          <ac:spMkLst>
            <pc:docMk/>
            <pc:sldMk cId="1721478970" sldId="1010"/>
            <ac:spMk id="13" creationId="{5009A4B6-5845-F246-3B85-058382DA43CC}"/>
          </ac:spMkLst>
        </pc:spChg>
        <pc:spChg chg="add mod">
          <ac:chgData name="Andreas Koksrud" userId="9d9beba6-c052-407a-8599-c781a677a996" providerId="ADAL" clId="{4C89AD2D-B60A-479F-9F95-9D423A06FAEA}" dt="2024-08-06T12:50:10.460" v="37761"/>
          <ac:spMkLst>
            <pc:docMk/>
            <pc:sldMk cId="1721478970" sldId="1010"/>
            <ac:spMk id="15" creationId="{2B4512CC-043C-8815-A8CA-BF12F414CD89}"/>
          </ac:spMkLst>
        </pc:spChg>
        <pc:spChg chg="add mod">
          <ac:chgData name="Andreas Koksrud" userId="9d9beba6-c052-407a-8599-c781a677a996" providerId="ADAL" clId="{4C89AD2D-B60A-479F-9F95-9D423A06FAEA}" dt="2024-08-06T12:50:10.460" v="37761"/>
          <ac:spMkLst>
            <pc:docMk/>
            <pc:sldMk cId="1721478970" sldId="1010"/>
            <ac:spMk id="16" creationId="{03F084D7-BCF8-298C-81A4-164B79657963}"/>
          </ac:spMkLst>
        </pc:spChg>
        <pc:spChg chg="add mod">
          <ac:chgData name="Andreas Koksrud" userId="9d9beba6-c052-407a-8599-c781a677a996" providerId="ADAL" clId="{4C89AD2D-B60A-479F-9F95-9D423A06FAEA}" dt="2024-08-06T12:50:10.460" v="37761"/>
          <ac:spMkLst>
            <pc:docMk/>
            <pc:sldMk cId="1721478970" sldId="1010"/>
            <ac:spMk id="17" creationId="{83249ECC-52F2-A82D-0EDA-AE73A36A3ADC}"/>
          </ac:spMkLst>
        </pc:spChg>
        <pc:spChg chg="add mod">
          <ac:chgData name="Andreas Koksrud" userId="9d9beba6-c052-407a-8599-c781a677a996" providerId="ADAL" clId="{4C89AD2D-B60A-479F-9F95-9D423A06FAEA}" dt="2024-08-06T12:50:10.460" v="37761"/>
          <ac:spMkLst>
            <pc:docMk/>
            <pc:sldMk cId="1721478970" sldId="1010"/>
            <ac:spMk id="19" creationId="{D061BFDF-D940-5741-27AB-E0574D99F604}"/>
          </ac:spMkLst>
        </pc:spChg>
        <pc:spChg chg="add mod">
          <ac:chgData name="Andreas Koksrud" userId="9d9beba6-c052-407a-8599-c781a677a996" providerId="ADAL" clId="{4C89AD2D-B60A-479F-9F95-9D423A06FAEA}" dt="2024-08-06T12:50:10.460" v="37761"/>
          <ac:spMkLst>
            <pc:docMk/>
            <pc:sldMk cId="1721478970" sldId="1010"/>
            <ac:spMk id="21" creationId="{DAEC36BE-70B3-A8BC-9233-95562E815701}"/>
          </ac:spMkLst>
        </pc:spChg>
        <pc:spChg chg="add mod">
          <ac:chgData name="Andreas Koksrud" userId="9d9beba6-c052-407a-8599-c781a677a996" providerId="ADAL" clId="{4C89AD2D-B60A-479F-9F95-9D423A06FAEA}" dt="2024-08-06T12:51:34.679" v="37779" actId="14100"/>
          <ac:spMkLst>
            <pc:docMk/>
            <pc:sldMk cId="1721478970" sldId="1010"/>
            <ac:spMk id="24" creationId="{54106520-7F2D-C319-1F88-9EA7642B935A}"/>
          </ac:spMkLst>
        </pc:spChg>
        <pc:spChg chg="add mod">
          <ac:chgData name="Andreas Koksrud" userId="9d9beba6-c052-407a-8599-c781a677a996" providerId="ADAL" clId="{4C89AD2D-B60A-479F-9F95-9D423A06FAEA}" dt="2024-08-06T12:51:34.679" v="37779" actId="14100"/>
          <ac:spMkLst>
            <pc:docMk/>
            <pc:sldMk cId="1721478970" sldId="1010"/>
            <ac:spMk id="25" creationId="{64682E0C-7F56-1050-7FC1-CE0C576E093D}"/>
          </ac:spMkLst>
        </pc:spChg>
        <pc:spChg chg="add mod">
          <ac:chgData name="Andreas Koksrud" userId="9d9beba6-c052-407a-8599-c781a677a996" providerId="ADAL" clId="{4C89AD2D-B60A-479F-9F95-9D423A06FAEA}" dt="2024-08-06T12:51:34.679" v="37779" actId="14100"/>
          <ac:spMkLst>
            <pc:docMk/>
            <pc:sldMk cId="1721478970" sldId="1010"/>
            <ac:spMk id="27" creationId="{A102DBCC-132A-48BD-5804-1EF6F75E96E2}"/>
          </ac:spMkLst>
        </pc:spChg>
        <pc:spChg chg="add mod">
          <ac:chgData name="Andreas Koksrud" userId="9d9beba6-c052-407a-8599-c781a677a996" providerId="ADAL" clId="{4C89AD2D-B60A-479F-9F95-9D423A06FAEA}" dt="2024-08-06T12:52:18.655" v="37813" actId="1076"/>
          <ac:spMkLst>
            <pc:docMk/>
            <pc:sldMk cId="1721478970" sldId="1010"/>
            <ac:spMk id="28" creationId="{3F8B869B-8A47-76AC-CE67-9FFEB127D972}"/>
          </ac:spMkLst>
        </pc:spChg>
        <pc:spChg chg="add del mod">
          <ac:chgData name="Andreas Koksrud" userId="9d9beba6-c052-407a-8599-c781a677a996" providerId="ADAL" clId="{4C89AD2D-B60A-479F-9F95-9D423A06FAEA}" dt="2024-08-06T12:51:59.184" v="37800" actId="478"/>
          <ac:spMkLst>
            <pc:docMk/>
            <pc:sldMk cId="1721478970" sldId="1010"/>
            <ac:spMk id="30" creationId="{2B93B8ED-6830-B5D1-2AA9-C868B98951F7}"/>
          </ac:spMkLst>
        </pc:spChg>
        <pc:spChg chg="add del mod">
          <ac:chgData name="Andreas Koksrud" userId="9d9beba6-c052-407a-8599-c781a677a996" providerId="ADAL" clId="{4C89AD2D-B60A-479F-9F95-9D423A06FAEA}" dt="2024-08-06T12:52:01.925" v="37801" actId="478"/>
          <ac:spMkLst>
            <pc:docMk/>
            <pc:sldMk cId="1721478970" sldId="1010"/>
            <ac:spMk id="31" creationId="{B777939B-065B-7311-5854-84D33DC9D28F}"/>
          </ac:spMkLst>
        </pc:spChg>
        <pc:spChg chg="add mod">
          <ac:chgData name="Andreas Koksrud" userId="9d9beba6-c052-407a-8599-c781a677a996" providerId="ADAL" clId="{4C89AD2D-B60A-479F-9F95-9D423A06FAEA}" dt="2024-08-06T12:52:37.908" v="37840" actId="20577"/>
          <ac:spMkLst>
            <pc:docMk/>
            <pc:sldMk cId="1721478970" sldId="1010"/>
            <ac:spMk id="33" creationId="{57157685-BEA4-F630-D38E-D16BBD7E9ED5}"/>
          </ac:spMkLst>
        </pc:spChg>
        <pc:spChg chg="add mod">
          <ac:chgData name="Andreas Koksrud" userId="9d9beba6-c052-407a-8599-c781a677a996" providerId="ADAL" clId="{4C89AD2D-B60A-479F-9F95-9D423A06FAEA}" dt="2024-08-06T12:52:45.384" v="37846" actId="14100"/>
          <ac:spMkLst>
            <pc:docMk/>
            <pc:sldMk cId="1721478970" sldId="1010"/>
            <ac:spMk id="35" creationId="{E33A3144-AB76-D665-5D7F-A55982D79C24}"/>
          </ac:spMkLst>
        </pc:spChg>
        <pc:spChg chg="add mod">
          <ac:chgData name="Andreas Koksrud" userId="9d9beba6-c052-407a-8599-c781a677a996" providerId="ADAL" clId="{4C89AD2D-B60A-479F-9F95-9D423A06FAEA}" dt="2024-08-06T12:52:56.233" v="37847"/>
          <ac:spMkLst>
            <pc:docMk/>
            <pc:sldMk cId="1721478970" sldId="1010"/>
            <ac:spMk id="36" creationId="{8C0EB85A-16C0-5ECE-678C-03D4A18B86C2}"/>
          </ac:spMkLst>
        </pc:spChg>
        <pc:spChg chg="add mod">
          <ac:chgData name="Andreas Koksrud" userId="9d9beba6-c052-407a-8599-c781a677a996" providerId="ADAL" clId="{4C89AD2D-B60A-479F-9F95-9D423A06FAEA}" dt="2024-08-06T12:53:46.256" v="37940" actId="14100"/>
          <ac:spMkLst>
            <pc:docMk/>
            <pc:sldMk cId="1721478970" sldId="1010"/>
            <ac:spMk id="37" creationId="{1005F7BD-A479-5551-3A94-06DB67A1E752}"/>
          </ac:spMkLst>
        </pc:spChg>
        <pc:spChg chg="mod">
          <ac:chgData name="Andreas Koksrud" userId="9d9beba6-c052-407a-8599-c781a677a996" providerId="ADAL" clId="{4C89AD2D-B60A-479F-9F95-9D423A06FAEA}" dt="2024-08-06T12:46:31.170" v="37690" actId="20577"/>
          <ac:spMkLst>
            <pc:docMk/>
            <pc:sldMk cId="1721478970" sldId="1010"/>
            <ac:spMk id="180" creationId="{00000000-0000-0000-0000-000000000000}"/>
          </ac:spMkLst>
        </pc:spChg>
        <pc:picChg chg="add mod ord modCrop">
          <ac:chgData name="Andreas Koksrud" userId="9d9beba6-c052-407a-8599-c781a677a996" providerId="ADAL" clId="{4C89AD2D-B60A-479F-9F95-9D423A06FAEA}" dt="2024-08-06T12:50:14.520" v="37763" actId="1076"/>
          <ac:picMkLst>
            <pc:docMk/>
            <pc:sldMk cId="1721478970" sldId="1010"/>
            <ac:picMk id="2" creationId="{D8CDA3AC-6649-E659-7206-5824A1C01BD1}"/>
          </ac:picMkLst>
        </pc:picChg>
        <pc:picChg chg="add mod ord">
          <ac:chgData name="Andreas Koksrud" userId="9d9beba6-c052-407a-8599-c781a677a996" providerId="ADAL" clId="{4C89AD2D-B60A-479F-9F95-9D423A06FAEA}" dt="2024-08-06T12:50:53.724" v="37772" actId="34135"/>
          <ac:picMkLst>
            <pc:docMk/>
            <pc:sldMk cId="1721478970" sldId="1010"/>
            <ac:picMk id="12" creationId="{D712A047-6D55-93B2-8073-B289E19D75BD}"/>
          </ac:picMkLst>
        </pc:picChg>
        <pc:picChg chg="del">
          <ac:chgData name="Andreas Koksrud" userId="9d9beba6-c052-407a-8599-c781a677a996" providerId="ADAL" clId="{4C89AD2D-B60A-479F-9F95-9D423A06FAEA}" dt="2024-08-06T12:46:40.337" v="37691" actId="478"/>
          <ac:picMkLst>
            <pc:docMk/>
            <pc:sldMk cId="1721478970" sldId="1010"/>
            <ac:picMk id="14" creationId="{34B80D8D-28CA-A753-5C59-71D512055FD0}"/>
          </ac:picMkLst>
        </pc:picChg>
        <pc:picChg chg="del">
          <ac:chgData name="Andreas Koksrud" userId="9d9beba6-c052-407a-8599-c781a677a996" providerId="ADAL" clId="{4C89AD2D-B60A-479F-9F95-9D423A06FAEA}" dt="2024-08-06T12:49:08.569" v="37751" actId="478"/>
          <ac:picMkLst>
            <pc:docMk/>
            <pc:sldMk cId="1721478970" sldId="1010"/>
            <ac:picMk id="18" creationId="{A356CE13-1D38-7645-880F-A5DCBC74F3D1}"/>
          </ac:picMkLst>
        </pc:picChg>
        <pc:picChg chg="del">
          <ac:chgData name="Andreas Koksrud" userId="9d9beba6-c052-407a-8599-c781a677a996" providerId="ADAL" clId="{4C89AD2D-B60A-479F-9F95-9D423A06FAEA}" dt="2024-08-06T12:49:11.145" v="37754" actId="478"/>
          <ac:picMkLst>
            <pc:docMk/>
            <pc:sldMk cId="1721478970" sldId="1010"/>
            <ac:picMk id="20" creationId="{69901157-AF83-E86B-B56A-DEF711529082}"/>
          </ac:picMkLst>
        </pc:picChg>
        <pc:picChg chg="del">
          <ac:chgData name="Andreas Koksrud" userId="9d9beba6-c052-407a-8599-c781a677a996" providerId="ADAL" clId="{4C89AD2D-B60A-479F-9F95-9D423A06FAEA}" dt="2024-08-06T12:49:12.027" v="37755" actId="478"/>
          <ac:picMkLst>
            <pc:docMk/>
            <pc:sldMk cId="1721478970" sldId="1010"/>
            <ac:picMk id="22" creationId="{149DD14F-5045-F81E-96FA-0A9B4B309FF8}"/>
          </ac:picMkLst>
        </pc:picChg>
        <pc:picChg chg="del">
          <ac:chgData name="Andreas Koksrud" userId="9d9beba6-c052-407a-8599-c781a677a996" providerId="ADAL" clId="{4C89AD2D-B60A-479F-9F95-9D423A06FAEA}" dt="2024-08-06T12:49:19.236" v="37757" actId="478"/>
          <ac:picMkLst>
            <pc:docMk/>
            <pc:sldMk cId="1721478970" sldId="1010"/>
            <ac:picMk id="32" creationId="{F8DA2683-BDFE-F449-57CB-F72B8877350B}"/>
          </ac:picMkLst>
        </pc:picChg>
        <pc:picChg chg="del">
          <ac:chgData name="Andreas Koksrud" userId="9d9beba6-c052-407a-8599-c781a677a996" providerId="ADAL" clId="{4C89AD2D-B60A-479F-9F95-9D423A06FAEA}" dt="2024-08-06T12:49:03.393" v="37750" actId="478"/>
          <ac:picMkLst>
            <pc:docMk/>
            <pc:sldMk cId="1721478970" sldId="1010"/>
            <ac:picMk id="34" creationId="{E734843C-18F0-BB37-5A4F-3FEF0381F50C}"/>
          </ac:picMkLst>
        </pc:picChg>
        <pc:picChg chg="add mod">
          <ac:chgData name="Andreas Koksrud" userId="9d9beba6-c052-407a-8599-c781a677a996" providerId="ADAL" clId="{4C89AD2D-B60A-479F-9F95-9D423A06FAEA}" dt="2024-08-06T12:54:17.888" v="37944" actId="1076"/>
          <ac:picMkLst>
            <pc:docMk/>
            <pc:sldMk cId="1721478970" sldId="1010"/>
            <ac:picMk id="39" creationId="{1FFC585D-72E7-C0AA-12D8-79321C7135B1}"/>
          </ac:picMkLst>
        </pc:picChg>
        <pc:cxnChg chg="mod">
          <ac:chgData name="Andreas Koksrud" userId="9d9beba6-c052-407a-8599-c781a677a996" providerId="ADAL" clId="{4C89AD2D-B60A-479F-9F95-9D423A06FAEA}" dt="2024-08-06T12:47:53.766" v="37726" actId="14100"/>
          <ac:cxnSpMkLst>
            <pc:docMk/>
            <pc:sldMk cId="1721478970" sldId="1010"/>
            <ac:cxnSpMk id="8" creationId="{6DB23AA1-8A0B-5B86-3A9C-F1363D6B2A91}"/>
          </ac:cxnSpMkLst>
        </pc:cxnChg>
        <pc:cxnChg chg="del">
          <ac:chgData name="Andreas Koksrud" userId="9d9beba6-c052-407a-8599-c781a677a996" providerId="ADAL" clId="{4C89AD2D-B60A-479F-9F95-9D423A06FAEA}" dt="2024-08-06T12:49:09.696" v="37752" actId="478"/>
          <ac:cxnSpMkLst>
            <pc:docMk/>
            <pc:sldMk cId="1721478970" sldId="1010"/>
            <ac:cxnSpMk id="23" creationId="{E688358A-2472-8643-1ECF-1FAB3B17AEA4}"/>
          </ac:cxnSpMkLst>
        </pc:cxnChg>
        <pc:cxnChg chg="del">
          <ac:chgData name="Andreas Koksrud" userId="9d9beba6-c052-407a-8599-c781a677a996" providerId="ADAL" clId="{4C89AD2D-B60A-479F-9F95-9D423A06FAEA}" dt="2024-08-06T12:49:10.411" v="37753" actId="478"/>
          <ac:cxnSpMkLst>
            <pc:docMk/>
            <pc:sldMk cId="1721478970" sldId="1010"/>
            <ac:cxnSpMk id="26" creationId="{34096284-9148-45DA-E801-137CB0846677}"/>
          </ac:cxnSpMkLst>
        </pc:cxnChg>
        <pc:cxnChg chg="del mod">
          <ac:chgData name="Andreas Koksrud" userId="9d9beba6-c052-407a-8599-c781a677a996" providerId="ADAL" clId="{4C89AD2D-B60A-479F-9F95-9D423A06FAEA}" dt="2024-08-06T12:49:14.768" v="37756" actId="478"/>
          <ac:cxnSpMkLst>
            <pc:docMk/>
            <pc:sldMk cId="1721478970" sldId="1010"/>
            <ac:cxnSpMk id="29" creationId="{39D92218-74E7-6BA5-D3CE-E67955A4490A}"/>
          </ac:cxnSpMkLst>
        </pc:cxnChg>
      </pc:sldChg>
      <pc:sldChg chg="addSp modSp add mod">
        <pc:chgData name="Andreas Koksrud" userId="9d9beba6-c052-407a-8599-c781a677a996" providerId="ADAL" clId="{4C89AD2D-B60A-479F-9F95-9D423A06FAEA}" dt="2024-08-06T18:20:11.363" v="40097" actId="14100"/>
        <pc:sldMkLst>
          <pc:docMk/>
          <pc:sldMk cId="653559357" sldId="1011"/>
        </pc:sldMkLst>
        <pc:spChg chg="mod">
          <ac:chgData name="Andreas Koksrud" userId="9d9beba6-c052-407a-8599-c781a677a996" providerId="ADAL" clId="{4C89AD2D-B60A-479F-9F95-9D423A06FAEA}" dt="2024-08-06T18:06:55.213" v="39813" actId="20577"/>
          <ac:spMkLst>
            <pc:docMk/>
            <pc:sldMk cId="653559357" sldId="1011"/>
            <ac:spMk id="180" creationId="{00000000-0000-0000-0000-000000000000}"/>
          </ac:spMkLst>
        </pc:spChg>
        <pc:spChg chg="mod">
          <ac:chgData name="Andreas Koksrud" userId="9d9beba6-c052-407a-8599-c781a677a996" providerId="ADAL" clId="{4C89AD2D-B60A-479F-9F95-9D423A06FAEA}" dt="2024-08-06T18:18:50.645" v="40086" actId="20577"/>
          <ac:spMkLst>
            <pc:docMk/>
            <pc:sldMk cId="653559357" sldId="1011"/>
            <ac:spMk id="181" creationId="{00000000-0000-0000-0000-000000000000}"/>
          </ac:spMkLst>
        </pc:spChg>
        <pc:picChg chg="add mod">
          <ac:chgData name="Andreas Koksrud" userId="9d9beba6-c052-407a-8599-c781a677a996" providerId="ADAL" clId="{4C89AD2D-B60A-479F-9F95-9D423A06FAEA}" dt="2024-08-06T18:19:46.462" v="40092" actId="14100"/>
          <ac:picMkLst>
            <pc:docMk/>
            <pc:sldMk cId="653559357" sldId="1011"/>
            <ac:picMk id="5" creationId="{C049DB05-19C9-75CF-1716-033099892C22}"/>
          </ac:picMkLst>
        </pc:picChg>
        <pc:picChg chg="add mod">
          <ac:chgData name="Andreas Koksrud" userId="9d9beba6-c052-407a-8599-c781a677a996" providerId="ADAL" clId="{4C89AD2D-B60A-479F-9F95-9D423A06FAEA}" dt="2024-08-06T18:19:41.252" v="40090" actId="1076"/>
          <ac:picMkLst>
            <pc:docMk/>
            <pc:sldMk cId="653559357" sldId="1011"/>
            <ac:picMk id="7" creationId="{570286E5-094F-0920-9DAE-C4D4F72E6333}"/>
          </ac:picMkLst>
        </pc:picChg>
        <pc:cxnChg chg="add mod">
          <ac:chgData name="Andreas Koksrud" userId="9d9beba6-c052-407a-8599-c781a677a996" providerId="ADAL" clId="{4C89AD2D-B60A-479F-9F95-9D423A06FAEA}" dt="2024-08-06T18:20:00.956" v="40095" actId="14100"/>
          <ac:cxnSpMkLst>
            <pc:docMk/>
            <pc:sldMk cId="653559357" sldId="1011"/>
            <ac:cxnSpMk id="8" creationId="{1FE24919-990F-8045-C81C-E62A932DC4D9}"/>
          </ac:cxnSpMkLst>
        </pc:cxnChg>
        <pc:cxnChg chg="add mod">
          <ac:chgData name="Andreas Koksrud" userId="9d9beba6-c052-407a-8599-c781a677a996" providerId="ADAL" clId="{4C89AD2D-B60A-479F-9F95-9D423A06FAEA}" dt="2024-08-06T18:20:11.363" v="40097" actId="14100"/>
          <ac:cxnSpMkLst>
            <pc:docMk/>
            <pc:sldMk cId="653559357" sldId="1011"/>
            <ac:cxnSpMk id="10" creationId="{1B710D42-F9CC-B8D3-F2EB-19D5514CCDBE}"/>
          </ac:cxnSpMkLst>
        </pc:cxnChg>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pChg chg="mod">
          <ac:chgData name="Koksrud Andreas" userId="9d9beba6-c052-407a-8599-c781a677a996" providerId="ADAL" clId="{4C03B8BE-ED6C-47DA-A194-101B46B7832B}" dt="2024-01-29T13:13:14.874" v="4640" actId="6549"/>
          <ac:spMkLst>
            <pc:docMk/>
            <pc:sldMk cId="2087783305" sldId="730"/>
            <ac:spMk id="2" creationId="{E83F8947-299D-4698-B80E-56B8E23125F0}"/>
          </ac:spMkLst>
        </pc:spChg>
      </pc:sldChg>
      <pc:sldChg chg="modSp mod">
        <pc:chgData name="Koksrud Andreas" userId="9d9beba6-c052-407a-8599-c781a677a996" providerId="ADAL" clId="{4C03B8BE-ED6C-47DA-A194-101B46B7832B}" dt="2024-02-02T08:16:43.721" v="6652" actId="20577"/>
        <pc:sldMkLst>
          <pc:docMk/>
          <pc:sldMk cId="4184721091" sldId="775"/>
        </pc:sldMkLst>
        <pc:spChg chg="mod">
          <ac:chgData name="Koksrud Andreas" userId="9d9beba6-c052-407a-8599-c781a677a996" providerId="ADAL" clId="{4C03B8BE-ED6C-47DA-A194-101B46B7832B}" dt="2024-02-02T08:16:43.721" v="6652" actId="20577"/>
          <ac:spMkLst>
            <pc:docMk/>
            <pc:sldMk cId="4184721091" sldId="775"/>
            <ac:spMk id="181" creationId="{00000000-0000-0000-0000-000000000000}"/>
          </ac:spMkLst>
        </pc:spChg>
      </pc:sldChg>
      <pc:sldChg chg="addSp delSp modSp mod">
        <pc:chgData name="Koksrud Andreas" userId="9d9beba6-c052-407a-8599-c781a677a996" providerId="ADAL" clId="{4C03B8BE-ED6C-47DA-A194-101B46B7832B}" dt="2024-02-02T08:56:05.287" v="6703" actId="478"/>
        <pc:sldMkLst>
          <pc:docMk/>
          <pc:sldMk cId="590634226" sldId="798"/>
        </pc:sldMkLst>
        <pc:spChg chg="add mod">
          <ac:chgData name="Koksrud Andreas" userId="9d9beba6-c052-407a-8599-c781a677a996" providerId="ADAL" clId="{4C03B8BE-ED6C-47DA-A194-101B46B7832B}" dt="2024-01-29T16:47:07.066" v="5144" actId="571"/>
          <ac:spMkLst>
            <pc:docMk/>
            <pc:sldMk cId="590634226" sldId="798"/>
            <ac:spMk id="4" creationId="{76EC6CAD-A0FB-F729-EAF3-09620E5AB75A}"/>
          </ac:spMkLst>
        </pc:spChg>
        <pc:spChg chg="add mod">
          <ac:chgData name="Koksrud Andreas" userId="9d9beba6-c052-407a-8599-c781a677a996" providerId="ADAL" clId="{4C03B8BE-ED6C-47DA-A194-101B46B7832B}" dt="2024-01-29T16:47:07.066" v="5144" actId="571"/>
          <ac:spMkLst>
            <pc:docMk/>
            <pc:sldMk cId="590634226" sldId="798"/>
            <ac:spMk id="5" creationId="{AA806066-AFA4-308F-A5CD-D298357CF30B}"/>
          </ac:spMkLst>
        </pc:spChg>
        <pc:spChg chg="add mod">
          <ac:chgData name="Koksrud Andreas" userId="9d9beba6-c052-407a-8599-c781a677a996" providerId="ADAL" clId="{4C03B8BE-ED6C-47DA-A194-101B46B7832B}" dt="2024-01-29T16:47:07.066" v="5144" actId="571"/>
          <ac:spMkLst>
            <pc:docMk/>
            <pc:sldMk cId="590634226" sldId="798"/>
            <ac:spMk id="6" creationId="{32E75601-F9A7-2CE6-7D2A-010800678BB3}"/>
          </ac:spMkLst>
        </pc:spChg>
        <pc:spChg chg="add mod">
          <ac:chgData name="Koksrud Andreas" userId="9d9beba6-c052-407a-8599-c781a677a996" providerId="ADAL" clId="{4C03B8BE-ED6C-47DA-A194-101B46B7832B}" dt="2024-01-29T16:47:07.066" v="5144" actId="571"/>
          <ac:spMkLst>
            <pc:docMk/>
            <pc:sldMk cId="590634226" sldId="798"/>
            <ac:spMk id="7" creationId="{173EE576-C978-5132-9A6C-9DC75C01B3DE}"/>
          </ac:spMkLst>
        </pc:spChg>
        <pc:spChg chg="add mod">
          <ac:chgData name="Koksrud Andreas" userId="9d9beba6-c052-407a-8599-c781a677a996" providerId="ADAL" clId="{4C03B8BE-ED6C-47DA-A194-101B46B7832B}" dt="2024-01-29T16:47:07.066" v="5144" actId="571"/>
          <ac:spMkLst>
            <pc:docMk/>
            <pc:sldMk cId="590634226" sldId="798"/>
            <ac:spMk id="8" creationId="{B81F1712-D0DA-65B6-21DE-24D1B4758BCF}"/>
          </ac:spMkLst>
        </pc:spChg>
        <pc:spChg chg="add mod">
          <ac:chgData name="Koksrud Andreas" userId="9d9beba6-c052-407a-8599-c781a677a996" providerId="ADAL" clId="{4C03B8BE-ED6C-47DA-A194-101B46B7832B}" dt="2024-01-29T16:47:07.066" v="5144" actId="571"/>
          <ac:spMkLst>
            <pc:docMk/>
            <pc:sldMk cId="590634226" sldId="798"/>
            <ac:spMk id="9" creationId="{143C0B08-8197-70C4-890A-DC75AE10E772}"/>
          </ac:spMkLst>
        </pc:spChg>
        <pc:spChg chg="add mod">
          <ac:chgData name="Koksrud Andreas" userId="9d9beba6-c052-407a-8599-c781a677a996" providerId="ADAL" clId="{4C03B8BE-ED6C-47DA-A194-101B46B7832B}" dt="2024-01-29T16:47:07.066" v="5144" actId="571"/>
          <ac:spMkLst>
            <pc:docMk/>
            <pc:sldMk cId="590634226" sldId="798"/>
            <ac:spMk id="10" creationId="{795A1E0B-DA2B-8E96-EABD-D01A1D5C7892}"/>
          </ac:spMkLst>
        </pc:spChg>
        <pc:spChg chg="add mod">
          <ac:chgData name="Koksrud Andreas" userId="9d9beba6-c052-407a-8599-c781a677a996" providerId="ADAL" clId="{4C03B8BE-ED6C-47DA-A194-101B46B7832B}" dt="2024-01-29T16:47:07.066" v="5144" actId="571"/>
          <ac:spMkLst>
            <pc:docMk/>
            <pc:sldMk cId="590634226" sldId="798"/>
            <ac:spMk id="11" creationId="{3EDD7DDA-4D30-BB94-4ED0-D3CF1A0E57BC}"/>
          </ac:spMkLst>
        </pc:spChg>
        <pc:spChg chg="add mod">
          <ac:chgData name="Koksrud Andreas" userId="9d9beba6-c052-407a-8599-c781a677a996" providerId="ADAL" clId="{4C03B8BE-ED6C-47DA-A194-101B46B7832B}" dt="2024-01-29T16:47:07.066" v="5144" actId="571"/>
          <ac:spMkLst>
            <pc:docMk/>
            <pc:sldMk cId="590634226" sldId="798"/>
            <ac:spMk id="12" creationId="{C8A9678F-A1E4-B8C4-08B4-A05C9178EAA7}"/>
          </ac:spMkLst>
        </pc:spChg>
        <pc:spChg chg="add mod">
          <ac:chgData name="Koksrud Andreas" userId="9d9beba6-c052-407a-8599-c781a677a996" providerId="ADAL" clId="{4C03B8BE-ED6C-47DA-A194-101B46B7832B}" dt="2024-01-29T16:47:07.066" v="5144" actId="571"/>
          <ac:spMkLst>
            <pc:docMk/>
            <pc:sldMk cId="590634226" sldId="798"/>
            <ac:spMk id="13" creationId="{D9DC8C95-7B23-D269-7A13-CDD3C2D98128}"/>
          </ac:spMkLst>
        </pc:spChg>
        <pc:spChg chg="add del mod">
          <ac:chgData name="Koksrud Andreas" userId="9d9beba6-c052-407a-8599-c781a677a996" providerId="ADAL" clId="{4C03B8BE-ED6C-47DA-A194-101B46B7832B}" dt="2024-01-29T16:39:08.513" v="4942" actId="478"/>
          <ac:spMkLst>
            <pc:docMk/>
            <pc:sldMk cId="590634226" sldId="798"/>
            <ac:spMk id="14" creationId="{8D9920B0-1D32-D02A-6921-ABE9ACD0AE33}"/>
          </ac:spMkLst>
        </pc:spChg>
        <pc:spChg chg="add del mod">
          <ac:chgData name="Koksrud Andreas" userId="9d9beba6-c052-407a-8599-c781a677a996" providerId="ADAL" clId="{4C03B8BE-ED6C-47DA-A194-101B46B7832B}" dt="2024-01-29T16:39:10.233" v="4943" actId="478"/>
          <ac:spMkLst>
            <pc:docMk/>
            <pc:sldMk cId="590634226" sldId="798"/>
            <ac:spMk id="15" creationId="{9FFFDC5E-95D4-4856-AC3E-4973BB1F2023}"/>
          </ac:spMkLst>
        </pc:spChg>
        <pc:spChg chg="add mod">
          <ac:chgData name="Koksrud Andreas" userId="9d9beba6-c052-407a-8599-c781a677a996" providerId="ADAL" clId="{4C03B8BE-ED6C-47DA-A194-101B46B7832B}" dt="2024-01-29T16:47:07.066" v="5144" actId="571"/>
          <ac:spMkLst>
            <pc:docMk/>
            <pc:sldMk cId="590634226" sldId="798"/>
            <ac:spMk id="16" creationId="{F5AC8282-AC0C-4362-FD4B-A2E2D13D1A1F}"/>
          </ac:spMkLst>
        </pc:spChg>
        <pc:spChg chg="add mod">
          <ac:chgData name="Koksrud Andreas" userId="9d9beba6-c052-407a-8599-c781a677a996" providerId="ADAL" clId="{4C03B8BE-ED6C-47DA-A194-101B46B7832B}" dt="2024-01-29T16:47:07.066" v="5144" actId="571"/>
          <ac:spMkLst>
            <pc:docMk/>
            <pc:sldMk cId="590634226" sldId="798"/>
            <ac:spMk id="17" creationId="{0CA6654D-39BE-7B80-3FFB-2141CE670F1C}"/>
          </ac:spMkLst>
        </pc:spChg>
        <pc:spChg chg="add mod">
          <ac:chgData name="Koksrud Andreas" userId="9d9beba6-c052-407a-8599-c781a677a996" providerId="ADAL" clId="{4C03B8BE-ED6C-47DA-A194-101B46B7832B}" dt="2024-01-29T16:47:07.066" v="5144" actId="571"/>
          <ac:spMkLst>
            <pc:docMk/>
            <pc:sldMk cId="590634226" sldId="798"/>
            <ac:spMk id="18" creationId="{E92C9186-C396-CC74-44EB-039D5312BA35}"/>
          </ac:spMkLst>
        </pc:spChg>
        <pc:spChg chg="add mod">
          <ac:chgData name="Koksrud Andreas" userId="9d9beba6-c052-407a-8599-c781a677a996" providerId="ADAL" clId="{4C03B8BE-ED6C-47DA-A194-101B46B7832B}" dt="2024-01-29T16:47:07.066" v="5144" actId="571"/>
          <ac:spMkLst>
            <pc:docMk/>
            <pc:sldMk cId="590634226" sldId="798"/>
            <ac:spMk id="19" creationId="{DA741487-A195-874A-955B-70528E9B3AAB}"/>
          </ac:spMkLst>
        </pc:spChg>
        <pc:spChg chg="add mod">
          <ac:chgData name="Koksrud Andreas" userId="9d9beba6-c052-407a-8599-c781a677a996" providerId="ADAL" clId="{4C03B8BE-ED6C-47DA-A194-101B46B7832B}" dt="2024-01-29T16:47:07.066" v="5144" actId="571"/>
          <ac:spMkLst>
            <pc:docMk/>
            <pc:sldMk cId="590634226" sldId="798"/>
            <ac:spMk id="20" creationId="{BDB90CA0-D496-47E4-97F6-BEA1BB812FDC}"/>
          </ac:spMkLst>
        </pc:spChg>
        <pc:spChg chg="add del mod">
          <ac:chgData name="Koksrud Andreas" userId="9d9beba6-c052-407a-8599-c781a677a996" providerId="ADAL" clId="{4C03B8BE-ED6C-47DA-A194-101B46B7832B}" dt="2024-01-29T16:40:37.869" v="4977" actId="478"/>
          <ac:spMkLst>
            <pc:docMk/>
            <pc:sldMk cId="590634226" sldId="798"/>
            <ac:spMk id="22" creationId="{B697C43F-A305-2805-2B1F-74EFFD75E572}"/>
          </ac:spMkLst>
        </pc:spChg>
        <pc:spChg chg="add mod ord">
          <ac:chgData name="Koksrud Andreas" userId="9d9beba6-c052-407a-8599-c781a677a996" providerId="ADAL" clId="{4C03B8BE-ED6C-47DA-A194-101B46B7832B}" dt="2024-01-29T16:43:04.604" v="5061" actId="1076"/>
          <ac:spMkLst>
            <pc:docMk/>
            <pc:sldMk cId="590634226" sldId="798"/>
            <ac:spMk id="24" creationId="{D6A143A2-6DC8-EE0A-CCB1-B424797B0848}"/>
          </ac:spMkLst>
        </pc:spChg>
        <pc:spChg chg="add mod">
          <ac:chgData name="Koksrud Andreas" userId="9d9beba6-c052-407a-8599-c781a677a996" providerId="ADAL" clId="{4C03B8BE-ED6C-47DA-A194-101B46B7832B}" dt="2024-01-29T16:43:04.604" v="5061" actId="1076"/>
          <ac:spMkLst>
            <pc:docMk/>
            <pc:sldMk cId="590634226" sldId="798"/>
            <ac:spMk id="25" creationId="{45DA5927-31D6-A6F7-3DA5-36780F427DE0}"/>
          </ac:spMkLst>
        </pc:spChg>
        <pc:spChg chg="add del mod">
          <ac:chgData name="Koksrud Andreas" userId="9d9beba6-c052-407a-8599-c781a677a996" providerId="ADAL" clId="{4C03B8BE-ED6C-47DA-A194-101B46B7832B}" dt="2024-01-29T16:42:30.303" v="5053" actId="478"/>
          <ac:spMkLst>
            <pc:docMk/>
            <pc:sldMk cId="590634226" sldId="798"/>
            <ac:spMk id="26" creationId="{56089A57-DDBE-ECBF-286F-3D409469B608}"/>
          </ac:spMkLst>
        </pc:spChg>
        <pc:spChg chg="add del mod">
          <ac:chgData name="Koksrud Andreas" userId="9d9beba6-c052-407a-8599-c781a677a996" providerId="ADAL" clId="{4C03B8BE-ED6C-47DA-A194-101B46B7832B}" dt="2024-01-29T16:42:30.303" v="5053" actId="478"/>
          <ac:spMkLst>
            <pc:docMk/>
            <pc:sldMk cId="590634226" sldId="798"/>
            <ac:spMk id="27" creationId="{A9BA73F8-6B68-5293-5DB0-B79895257530}"/>
          </ac:spMkLst>
        </pc:spChg>
        <pc:spChg chg="add mod">
          <ac:chgData name="Koksrud Andreas" userId="9d9beba6-c052-407a-8599-c781a677a996" providerId="ADAL" clId="{4C03B8BE-ED6C-47DA-A194-101B46B7832B}" dt="2024-01-29T16:43:04.604" v="5061" actId="1076"/>
          <ac:spMkLst>
            <pc:docMk/>
            <pc:sldMk cId="590634226" sldId="798"/>
            <ac:spMk id="28" creationId="{AF5CE770-A549-B9DB-E6CF-AC2EE64049DB}"/>
          </ac:spMkLst>
        </pc:spChg>
        <pc:spChg chg="add mod">
          <ac:chgData name="Koksrud Andreas" userId="9d9beba6-c052-407a-8599-c781a677a996" providerId="ADAL" clId="{4C03B8BE-ED6C-47DA-A194-101B46B7832B}" dt="2024-01-29T16:44:22.689" v="5066" actId="20577"/>
          <ac:spMkLst>
            <pc:docMk/>
            <pc:sldMk cId="590634226" sldId="798"/>
            <ac:spMk id="29" creationId="{FD8B6B09-0BAA-72A3-5069-03FB3A6F1FD3}"/>
          </ac:spMkLst>
        </pc:spChg>
        <pc:spChg chg="add mod">
          <ac:chgData name="Koksrud Andreas" userId="9d9beba6-c052-407a-8599-c781a677a996" providerId="ADAL" clId="{4C03B8BE-ED6C-47DA-A194-101B46B7832B}" dt="2024-01-29T16:43:04.604" v="5061" actId="1076"/>
          <ac:spMkLst>
            <pc:docMk/>
            <pc:sldMk cId="590634226" sldId="798"/>
            <ac:spMk id="30" creationId="{23887655-624B-D06C-224F-3506B1E8556B}"/>
          </ac:spMkLst>
        </pc:spChg>
        <pc:spChg chg="add mod">
          <ac:chgData name="Koksrud Andreas" userId="9d9beba6-c052-407a-8599-c781a677a996" providerId="ADAL" clId="{4C03B8BE-ED6C-47DA-A194-101B46B7832B}" dt="2024-01-29T16:44:30.497" v="5083" actId="20577"/>
          <ac:spMkLst>
            <pc:docMk/>
            <pc:sldMk cId="590634226" sldId="798"/>
            <ac:spMk id="31" creationId="{25298CD9-32CC-ACCF-BB55-FF61205764D4}"/>
          </ac:spMkLst>
        </pc:spChg>
        <pc:spChg chg="add mod">
          <ac:chgData name="Koksrud Andreas" userId="9d9beba6-c052-407a-8599-c781a677a996" providerId="ADAL" clId="{4C03B8BE-ED6C-47DA-A194-101B46B7832B}" dt="2024-01-29T16:43:04.604" v="5061" actId="1076"/>
          <ac:spMkLst>
            <pc:docMk/>
            <pc:sldMk cId="590634226" sldId="798"/>
            <ac:spMk id="32" creationId="{A4D8B920-98A2-F77B-D3AE-16A265F6474B}"/>
          </ac:spMkLst>
        </pc:spChg>
        <pc:spChg chg="add mod">
          <ac:chgData name="Koksrud Andreas" userId="9d9beba6-c052-407a-8599-c781a677a996" providerId="ADAL" clId="{4C03B8BE-ED6C-47DA-A194-101B46B7832B}" dt="2024-01-29T16:47:43.128" v="5209" actId="20577"/>
          <ac:spMkLst>
            <pc:docMk/>
            <pc:sldMk cId="590634226" sldId="798"/>
            <ac:spMk id="33" creationId="{F0DE4DEE-C43D-8E47-F334-0C8821CE1F9C}"/>
          </ac:spMkLst>
        </pc:spChg>
        <pc:spChg chg="add mod">
          <ac:chgData name="Koksrud Andreas" userId="9d9beba6-c052-407a-8599-c781a677a996" providerId="ADAL" clId="{4C03B8BE-ED6C-47DA-A194-101B46B7832B}" dt="2024-01-29T16:47:37.251" v="5200" actId="1076"/>
          <ac:spMkLst>
            <pc:docMk/>
            <pc:sldMk cId="590634226" sldId="798"/>
            <ac:spMk id="72" creationId="{C90AABEB-82E3-05B0-A468-8E6FC57D6DF4}"/>
          </ac:spMkLst>
        </pc:spChg>
        <pc:spChg chg="add mod">
          <ac:chgData name="Koksrud Andreas" userId="9d9beba6-c052-407a-8599-c781a677a996" providerId="ADAL" clId="{4C03B8BE-ED6C-47DA-A194-101B46B7832B}" dt="2024-01-29T16:47:17.597" v="5172" actId="14100"/>
          <ac:spMkLst>
            <pc:docMk/>
            <pc:sldMk cId="590634226" sldId="798"/>
            <ac:spMk id="73" creationId="{62EE9815-8AC9-0E40-C19D-3B634AB9D747}"/>
          </ac:spMkLst>
        </pc:spChg>
        <pc:spChg chg="mod">
          <ac:chgData name="Koksrud Andreas" userId="9d9beba6-c052-407a-8599-c781a677a996" providerId="ADAL" clId="{4C03B8BE-ED6C-47DA-A194-101B46B7832B}" dt="2024-02-02T08:52:41.679" v="6702" actId="20577"/>
          <ac:spMkLst>
            <pc:docMk/>
            <pc:sldMk cId="590634226" sldId="798"/>
            <ac:spMk id="181" creationId="{00000000-0000-0000-0000-000000000000}"/>
          </ac:spMkLst>
        </pc:spChg>
        <pc:grpChg chg="add mod">
          <ac:chgData name="Koksrud Andreas" userId="9d9beba6-c052-407a-8599-c781a677a996" providerId="ADAL" clId="{4C03B8BE-ED6C-47DA-A194-101B46B7832B}" dt="2024-01-29T16:47:07.066" v="5144" actId="571"/>
          <ac:grpSpMkLst>
            <pc:docMk/>
            <pc:sldMk cId="590634226" sldId="798"/>
            <ac:grpSpMk id="21" creationId="{C78476C5-6658-C6CA-78C4-EDCE2DF22B7A}"/>
          </ac:grpSpMkLst>
        </pc:grpChg>
        <pc:picChg chg="add mod">
          <ac:chgData name="Koksrud Andreas" userId="9d9beba6-c052-407a-8599-c781a677a996" providerId="ADAL" clId="{4C03B8BE-ED6C-47DA-A194-101B46B7832B}" dt="2024-01-29T16:40:45.576" v="4981" actId="1076"/>
          <ac:picMkLst>
            <pc:docMk/>
            <pc:sldMk cId="590634226" sldId="798"/>
            <ac:picMk id="3" creationId="{7BD3BC71-3BEA-530A-21CA-D182EFC79559}"/>
          </ac:picMkLst>
        </pc:picChg>
        <pc:picChg chg="add mod">
          <ac:chgData name="Koksrud Andreas" userId="9d9beba6-c052-407a-8599-c781a677a996" providerId="ADAL" clId="{4C03B8BE-ED6C-47DA-A194-101B46B7832B}" dt="2024-01-29T16:44:12.336" v="5063" actId="1076"/>
          <ac:picMkLst>
            <pc:docMk/>
            <pc:sldMk cId="590634226" sldId="798"/>
            <ac:picMk id="35" creationId="{3BF28389-0F1E-578C-BFF7-1482582B3988}"/>
          </ac:picMkLst>
        </pc:picChg>
        <pc:picChg chg="add mod">
          <ac:chgData name="Koksrud Andreas" userId="9d9beba6-c052-407a-8599-c781a677a996" providerId="ADAL" clId="{4C03B8BE-ED6C-47DA-A194-101B46B7832B}" dt="2024-01-29T16:44:14.876" v="5064" actId="1076"/>
          <ac:picMkLst>
            <pc:docMk/>
            <pc:sldMk cId="590634226" sldId="798"/>
            <ac:picMk id="37" creationId="{8E445EF0-DC34-C251-C08D-FB2C41C38AFF}"/>
          </ac:picMkLst>
        </pc:picChg>
        <pc:cxnChg chg="add mod">
          <ac:chgData name="Koksrud Andreas" userId="9d9beba6-c052-407a-8599-c781a677a996" providerId="ADAL" clId="{4C03B8BE-ED6C-47DA-A194-101B46B7832B}" dt="2024-01-29T16:44:53.982" v="5107" actId="13822"/>
          <ac:cxnSpMkLst>
            <pc:docMk/>
            <pc:sldMk cId="590634226" sldId="798"/>
            <ac:cxnSpMk id="39" creationId="{2CC717A9-1599-8DC4-6F65-CFC6B9B0F588}"/>
          </ac:cxnSpMkLst>
        </pc:cxnChg>
        <pc:cxnChg chg="add del mod">
          <ac:chgData name="Koksrud Andreas" userId="9d9beba6-c052-407a-8599-c781a677a996" providerId="ADAL" clId="{4C03B8BE-ED6C-47DA-A194-101B46B7832B}" dt="2024-01-29T16:45:05.399" v="5110" actId="478"/>
          <ac:cxnSpMkLst>
            <pc:docMk/>
            <pc:sldMk cId="590634226" sldId="798"/>
            <ac:cxnSpMk id="40" creationId="{D0E24163-CA8F-624C-C365-B6A57C6421BC}"/>
          </ac:cxnSpMkLst>
        </pc:cxnChg>
        <pc:cxnChg chg="add mod">
          <ac:chgData name="Koksrud Andreas" userId="9d9beba6-c052-407a-8599-c781a677a996" providerId="ADAL" clId="{4C03B8BE-ED6C-47DA-A194-101B46B7832B}" dt="2024-01-29T16:45:18.801" v="5112" actId="13822"/>
          <ac:cxnSpMkLst>
            <pc:docMk/>
            <pc:sldMk cId="590634226" sldId="798"/>
            <ac:cxnSpMk id="43" creationId="{1D40F89F-E142-BD6A-7B56-127A0B7F0D41}"/>
          </ac:cxnSpMkLst>
        </pc:cxnChg>
        <pc:cxnChg chg="add mod">
          <ac:chgData name="Koksrud Andreas" userId="9d9beba6-c052-407a-8599-c781a677a996" providerId="ADAL" clId="{4C03B8BE-ED6C-47DA-A194-101B46B7832B}" dt="2024-01-29T16:45:29.277" v="5115" actId="14100"/>
          <ac:cxnSpMkLst>
            <pc:docMk/>
            <pc:sldMk cId="590634226" sldId="798"/>
            <ac:cxnSpMk id="44" creationId="{F5E7D3CF-EE20-FBE8-5736-3CD8860A91D0}"/>
          </ac:cxnSpMkLst>
        </pc:cxnChg>
        <pc:cxnChg chg="add mod">
          <ac:chgData name="Koksrud Andreas" userId="9d9beba6-c052-407a-8599-c781a677a996" providerId="ADAL" clId="{4C03B8BE-ED6C-47DA-A194-101B46B7832B}" dt="2024-01-29T16:45:43.382" v="5122" actId="14100"/>
          <ac:cxnSpMkLst>
            <pc:docMk/>
            <pc:sldMk cId="590634226" sldId="798"/>
            <ac:cxnSpMk id="47" creationId="{5E785A8F-944D-6D70-ECB1-F5E458589A00}"/>
          </ac:cxnSpMkLst>
        </pc:cxnChg>
        <pc:cxnChg chg="add mod">
          <ac:chgData name="Koksrud Andreas" userId="9d9beba6-c052-407a-8599-c781a677a996" providerId="ADAL" clId="{4C03B8BE-ED6C-47DA-A194-101B46B7832B}" dt="2024-01-29T16:45:40.353" v="5121" actId="14100"/>
          <ac:cxnSpMkLst>
            <pc:docMk/>
            <pc:sldMk cId="590634226" sldId="798"/>
            <ac:cxnSpMk id="49" creationId="{D7165246-2A13-10B8-0614-866976B2A3EB}"/>
          </ac:cxnSpMkLst>
        </pc:cxnChg>
        <pc:cxnChg chg="add mod">
          <ac:chgData name="Koksrud Andreas" userId="9d9beba6-c052-407a-8599-c781a677a996" providerId="ADAL" clId="{4C03B8BE-ED6C-47DA-A194-101B46B7832B}" dt="2024-01-29T16:45:59.728" v="5125" actId="14100"/>
          <ac:cxnSpMkLst>
            <pc:docMk/>
            <pc:sldMk cId="590634226" sldId="798"/>
            <ac:cxnSpMk id="53" creationId="{80A07859-BE6E-4E3A-E84C-A016FA926A81}"/>
          </ac:cxnSpMkLst>
        </pc:cxnChg>
        <pc:cxnChg chg="add del mod">
          <ac:chgData name="Koksrud Andreas" userId="9d9beba6-c052-407a-8599-c781a677a996" providerId="ADAL" clId="{4C03B8BE-ED6C-47DA-A194-101B46B7832B}" dt="2024-01-29T16:46:45.005" v="5142" actId="478"/>
          <ac:cxnSpMkLst>
            <pc:docMk/>
            <pc:sldMk cId="590634226" sldId="798"/>
            <ac:cxnSpMk id="56" creationId="{AB2A5FB1-48C0-02C5-4169-9C4BB3D5F19C}"/>
          </ac:cxnSpMkLst>
        </pc:cxnChg>
        <pc:cxnChg chg="add del mod">
          <ac:chgData name="Koksrud Andreas" userId="9d9beba6-c052-407a-8599-c781a677a996" providerId="ADAL" clId="{4C03B8BE-ED6C-47DA-A194-101B46B7832B}" dt="2024-02-02T08:56:05.287" v="6703" actId="478"/>
          <ac:cxnSpMkLst>
            <pc:docMk/>
            <pc:sldMk cId="590634226" sldId="798"/>
            <ac:cxnSpMk id="59" creationId="{65745E8E-C968-BFC6-3E1B-EFBC6C45D35B}"/>
          </ac:cxnSpMkLst>
        </pc:cxnChg>
        <pc:cxnChg chg="add mod">
          <ac:chgData name="Koksrud Andreas" userId="9d9beba6-c052-407a-8599-c781a677a996" providerId="ADAL" clId="{4C03B8BE-ED6C-47DA-A194-101B46B7832B}" dt="2024-01-29T16:46:23.122" v="5134" actId="14100"/>
          <ac:cxnSpMkLst>
            <pc:docMk/>
            <pc:sldMk cId="590634226" sldId="798"/>
            <ac:cxnSpMk id="62" creationId="{0FEFA21F-8DC1-4CBA-6059-D1AB3E3BDDCD}"/>
          </ac:cxnSpMkLst>
        </pc:cxnChg>
        <pc:cxnChg chg="add mod">
          <ac:chgData name="Koksrud Andreas" userId="9d9beba6-c052-407a-8599-c781a677a996" providerId="ADAL" clId="{4C03B8BE-ED6C-47DA-A194-101B46B7832B}" dt="2024-01-29T16:46:29.223" v="5137" actId="14100"/>
          <ac:cxnSpMkLst>
            <pc:docMk/>
            <pc:sldMk cId="590634226" sldId="798"/>
            <ac:cxnSpMk id="65" creationId="{66F79FAD-868B-7830-27AC-411EE8EEEEBF}"/>
          </ac:cxnSpMkLst>
        </pc:cxnChg>
        <pc:cxnChg chg="add mod">
          <ac:chgData name="Koksrud Andreas" userId="9d9beba6-c052-407a-8599-c781a677a996" providerId="ADAL" clId="{4C03B8BE-ED6C-47DA-A194-101B46B7832B}" dt="2024-01-29T16:46:36.687" v="5140" actId="14100"/>
          <ac:cxnSpMkLst>
            <pc:docMk/>
            <pc:sldMk cId="590634226" sldId="798"/>
            <ac:cxnSpMk id="68" creationId="{4FA43706-4263-7CE9-ADAE-56DC0D8759FE}"/>
          </ac:cxnSpMkLst>
        </pc:cxnChg>
      </pc:sldChg>
      <pc:sldChg chg="modSp mod">
        <pc:chgData name="Koksrud Andreas" userId="9d9beba6-c052-407a-8599-c781a677a996" providerId="ADAL" clId="{4C03B8BE-ED6C-47DA-A194-101B46B7832B}" dt="2024-02-01T13:30:05.618" v="6304" actId="20577"/>
        <pc:sldMkLst>
          <pc:docMk/>
          <pc:sldMk cId="2075912972" sldId="800"/>
        </pc:sldMkLst>
        <pc:spChg chg="mod">
          <ac:chgData name="Koksrud Andreas" userId="9d9beba6-c052-407a-8599-c781a677a996" providerId="ADAL" clId="{4C03B8BE-ED6C-47DA-A194-101B46B7832B}" dt="2024-01-29T13:10:43.831" v="4513" actId="20577"/>
          <ac:spMkLst>
            <pc:docMk/>
            <pc:sldMk cId="2075912972" sldId="800"/>
            <ac:spMk id="4" creationId="{1F0030D3-C16D-0458-39A0-65E4C91CE228}"/>
          </ac:spMkLst>
        </pc:spChg>
        <pc:graphicFrameChg chg="mod modGraphic">
          <ac:chgData name="Koksrud Andreas" userId="9d9beba6-c052-407a-8599-c781a677a996" providerId="ADAL" clId="{4C03B8BE-ED6C-47DA-A194-101B46B7832B}" dt="2024-02-01T13:30:05.618" v="6304" actId="20577"/>
          <ac:graphicFrameMkLst>
            <pc:docMk/>
            <pc:sldMk cId="2075912972" sldId="800"/>
            <ac:graphicFrameMk id="3" creationId="{9988BFF9-164F-39C7-5576-A1BE9BB1B8AA}"/>
          </ac:graphicFrameMkLst>
        </pc:graphicFrameChg>
      </pc:sldChg>
      <pc:sldChg chg="addSp delSp modSp mod">
        <pc:chgData name="Koksrud Andreas" userId="9d9beba6-c052-407a-8599-c781a677a996" providerId="ADAL" clId="{4C03B8BE-ED6C-47DA-A194-101B46B7832B}" dt="2024-02-01T13:31:05.641" v="6337" actId="20577"/>
        <pc:sldMkLst>
          <pc:docMk/>
          <pc:sldMk cId="1335476865" sldId="813"/>
        </pc:sldMkLst>
        <pc:spChg chg="add del mod">
          <ac:chgData name="Koksrud Andreas" userId="9d9beba6-c052-407a-8599-c781a677a996" providerId="ADAL" clId="{4C03B8BE-ED6C-47DA-A194-101B46B7832B}" dt="2024-01-23T12:00:41.005" v="64" actId="478"/>
          <ac:spMkLst>
            <pc:docMk/>
            <pc:sldMk cId="1335476865" sldId="813"/>
            <ac:spMk id="4" creationId="{61A6469C-BA45-1270-DE62-9849E8AD6296}"/>
          </ac:spMkLst>
        </pc:spChg>
        <pc:spChg chg="mod">
          <ac:chgData name="Koksrud Andreas" userId="9d9beba6-c052-407a-8599-c781a677a996" providerId="ADAL" clId="{4C03B8BE-ED6C-47DA-A194-101B46B7832B}" dt="2024-02-01T13:31:05.641" v="6337" actId="20577"/>
          <ac:spMkLst>
            <pc:docMk/>
            <pc:sldMk cId="1335476865" sldId="813"/>
            <ac:spMk id="5" creationId="{4544DAF9-645F-44E3-08C5-45A5700AF33A}"/>
          </ac:spMkLst>
        </pc:spChg>
        <pc:spChg chg="mod">
          <ac:chgData name="Koksrud Andreas" userId="9d9beba6-c052-407a-8599-c781a677a996" providerId="ADAL" clId="{4C03B8BE-ED6C-47DA-A194-101B46B7832B}" dt="2024-01-23T12:10:58.377" v="131" actId="207"/>
          <ac:spMkLst>
            <pc:docMk/>
            <pc:sldMk cId="1335476865" sldId="813"/>
            <ac:spMk id="6" creationId="{8CB466B1-5D8D-577F-167C-F0D8E426E805}"/>
          </ac:spMkLst>
        </pc:spChg>
        <pc:spChg chg="mod">
          <ac:chgData name="Koksrud Andreas" userId="9d9beba6-c052-407a-8599-c781a677a996" providerId="ADAL" clId="{4C03B8BE-ED6C-47DA-A194-101B46B7832B}" dt="2024-01-23T12:10:58.377" v="131" actId="207"/>
          <ac:spMkLst>
            <pc:docMk/>
            <pc:sldMk cId="1335476865" sldId="813"/>
            <ac:spMk id="7" creationId="{0A2971D7-73A6-15C4-DF47-BE19C2977C19}"/>
          </ac:spMkLst>
        </pc:spChg>
        <pc:spChg chg="mod">
          <ac:chgData name="Koksrud Andreas" userId="9d9beba6-c052-407a-8599-c781a677a996" providerId="ADAL" clId="{4C03B8BE-ED6C-47DA-A194-101B46B7832B}" dt="2024-01-23T12:10:47.622" v="130" actId="207"/>
          <ac:spMkLst>
            <pc:docMk/>
            <pc:sldMk cId="1335476865" sldId="813"/>
            <ac:spMk id="8" creationId="{BC37532E-4FDD-8095-35D0-D09AA5F7FFD9}"/>
          </ac:spMkLst>
        </pc:spChg>
        <pc:spChg chg="add del">
          <ac:chgData name="Koksrud Andreas" userId="9d9beba6-c052-407a-8599-c781a677a996" providerId="ADAL" clId="{4C03B8BE-ED6C-47DA-A194-101B46B7832B}" dt="2024-01-23T11:57:39.052" v="7"/>
          <ac:spMkLst>
            <pc:docMk/>
            <pc:sldMk cId="1335476865" sldId="813"/>
            <ac:spMk id="9" creationId="{36012156-81F4-95F9-4738-17034626B2B5}"/>
          </ac:spMkLst>
        </pc:spChg>
        <pc:spChg chg="add del">
          <ac:chgData name="Koksrud Andreas" userId="9d9beba6-c052-407a-8599-c781a677a996" providerId="ADAL" clId="{4C03B8BE-ED6C-47DA-A194-101B46B7832B}" dt="2024-01-23T11:57:55.177" v="15" actId="478"/>
          <ac:spMkLst>
            <pc:docMk/>
            <pc:sldMk cId="1335476865" sldId="813"/>
            <ac:spMk id="11" creationId="{A5D5D2E7-DC08-6725-1F7D-50C36B906597}"/>
          </ac:spMkLst>
        </pc:spChg>
        <pc:picChg chg="add mod">
          <ac:chgData name="Koksrud Andreas" userId="9d9beba6-c052-407a-8599-c781a677a996" providerId="ADAL" clId="{4C03B8BE-ED6C-47DA-A194-101B46B7832B}" dt="2024-01-23T12:00:53.880" v="67" actId="1076"/>
          <ac:picMkLst>
            <pc:docMk/>
            <pc:sldMk cId="1335476865" sldId="813"/>
            <ac:picMk id="3" creationId="{6970F742-0D09-58BF-DB2F-BDFB50BD601B}"/>
          </ac:picMkLst>
        </pc:picChg>
        <pc:picChg chg="del">
          <ac:chgData name="Koksrud Andreas" userId="9d9beba6-c052-407a-8599-c781a677a996" providerId="ADAL" clId="{4C03B8BE-ED6C-47DA-A194-101B46B7832B}" dt="2024-01-23T12:00:49.340" v="65" actId="478"/>
          <ac:picMkLst>
            <pc:docMk/>
            <pc:sldMk cId="1335476865" sldId="813"/>
            <ac:picMk id="10" creationId="{AA68FF74-1E71-8AC5-422F-D994FA0F2BEE}"/>
          </ac:picMkLst>
        </pc:picChg>
        <pc:picChg chg="add mod">
          <ac:chgData name="Koksrud Andreas" userId="9d9beba6-c052-407a-8599-c781a677a996" providerId="ADAL" clId="{4C03B8BE-ED6C-47DA-A194-101B46B7832B}" dt="2024-01-23T12:00:51.484" v="66" actId="1076"/>
          <ac:picMkLst>
            <pc:docMk/>
            <pc:sldMk cId="1335476865" sldId="813"/>
            <ac:picMk id="14" creationId="{0B4E3063-1A03-9F60-A030-4A43E4F49DD2}"/>
          </ac:picMkLst>
        </pc:picChg>
        <pc:cxnChg chg="mod">
          <ac:chgData name="Koksrud Andreas" userId="9d9beba6-c052-407a-8599-c781a677a996" providerId="ADAL" clId="{4C03B8BE-ED6C-47DA-A194-101B46B7832B}" dt="2024-01-23T12:00:57.576" v="68" actId="14100"/>
          <ac:cxnSpMkLst>
            <pc:docMk/>
            <pc:sldMk cId="1335476865" sldId="813"/>
            <ac:cxnSpMk id="12" creationId="{571881FC-D844-8847-6B92-E6A6B16E93ED}"/>
          </ac:cxnSpMkLst>
        </pc:cxnChg>
      </pc:sldChg>
      <pc:sldChg chg="modSp mod ord">
        <pc:chgData name="Koksrud Andreas" userId="9d9beba6-c052-407a-8599-c781a677a996" providerId="ADAL" clId="{4C03B8BE-ED6C-47DA-A194-101B46B7832B}" dt="2024-02-02T10:18:46.071" v="6818" actId="20577"/>
        <pc:sldMkLst>
          <pc:docMk/>
          <pc:sldMk cId="798825500" sldId="844"/>
        </pc:sldMkLst>
        <pc:spChg chg="mod">
          <ac:chgData name="Koksrud Andreas" userId="9d9beba6-c052-407a-8599-c781a677a996" providerId="ADAL" clId="{4C03B8BE-ED6C-47DA-A194-101B46B7832B}" dt="2024-02-01T19:04:48.157" v="6384" actId="20577"/>
          <ac:spMkLst>
            <pc:docMk/>
            <pc:sldMk cId="798825500" sldId="844"/>
            <ac:spMk id="2" creationId="{244AF8B4-0676-DA57-A478-7C2D0FFFC8AA}"/>
          </ac:spMkLst>
        </pc:spChg>
        <pc:spChg chg="mod">
          <ac:chgData name="Koksrud Andreas" userId="9d9beba6-c052-407a-8599-c781a677a996" providerId="ADAL" clId="{4C03B8BE-ED6C-47DA-A194-101B46B7832B}" dt="2024-02-02T10:18:46.071" v="6818" actId="20577"/>
          <ac:spMkLst>
            <pc:docMk/>
            <pc:sldMk cId="798825500" sldId="844"/>
            <ac:spMk id="180" creationId="{00000000-0000-0000-0000-000000000000}"/>
          </ac:spMkLst>
        </pc:spChg>
      </pc:sldChg>
      <pc:sldChg chg="addSp modSp mod">
        <pc:chgData name="Koksrud Andreas" userId="9d9beba6-c052-407a-8599-c781a677a996" providerId="ADAL" clId="{4C03B8BE-ED6C-47DA-A194-101B46B7832B}" dt="2024-01-29T13:14:12.556" v="4646" actId="1076"/>
        <pc:sldMkLst>
          <pc:docMk/>
          <pc:sldMk cId="2885639092" sldId="848"/>
        </pc:sldMkLst>
        <pc:spChg chg="mod">
          <ac:chgData name="Koksrud Andreas" userId="9d9beba6-c052-407a-8599-c781a677a996" providerId="ADAL" clId="{4C03B8BE-ED6C-47DA-A194-101B46B7832B}" dt="2024-01-29T13:13:26.427" v="4644" actId="20577"/>
          <ac:spMkLst>
            <pc:docMk/>
            <pc:sldMk cId="2885639092" sldId="848"/>
            <ac:spMk id="181" creationId="{00000000-0000-0000-0000-000000000000}"/>
          </ac:spMkLst>
        </pc:spChg>
        <pc:picChg chg="add mod">
          <ac:chgData name="Koksrud Andreas" userId="9d9beba6-c052-407a-8599-c781a677a996" providerId="ADAL" clId="{4C03B8BE-ED6C-47DA-A194-101B46B7832B}" dt="2024-01-29T13:14:12.556" v="4646" actId="1076"/>
          <ac:picMkLst>
            <pc:docMk/>
            <pc:sldMk cId="2885639092" sldId="848"/>
            <ac:picMk id="3" creationId="{796F67CC-7E7B-58F2-8FAE-370A04D45567}"/>
          </ac:picMkLst>
        </pc:picChg>
      </pc:sldChg>
      <pc:sldChg chg="addSp delSp modSp mod">
        <pc:chgData name="Koksrud Andreas" userId="9d9beba6-c052-407a-8599-c781a677a996" providerId="ADAL" clId="{4C03B8BE-ED6C-47DA-A194-101B46B7832B}" dt="2024-01-31T18:50:46.555" v="5243" actId="478"/>
        <pc:sldMkLst>
          <pc:docMk/>
          <pc:sldMk cId="1110680622" sldId="849"/>
        </pc:sldMkLst>
        <pc:picChg chg="add mod">
          <ac:chgData name="Koksrud Andreas" userId="9d9beba6-c052-407a-8599-c781a677a996" providerId="ADAL" clId="{4C03B8BE-ED6C-47DA-A194-101B46B7832B}" dt="2024-01-23T12:15:09.629" v="134" actId="1076"/>
          <ac:picMkLst>
            <pc:docMk/>
            <pc:sldMk cId="1110680622" sldId="849"/>
            <ac:picMk id="3" creationId="{CABFC9CE-F4C5-4BA7-ED0C-B4AD97EF120F}"/>
          </ac:picMkLst>
        </pc:picChg>
        <pc:picChg chg="add del mod">
          <ac:chgData name="Koksrud Andreas" userId="9d9beba6-c052-407a-8599-c781a677a996" providerId="ADAL" clId="{4C03B8BE-ED6C-47DA-A194-101B46B7832B}" dt="2024-01-31T18:50:43.179" v="5241" actId="478"/>
          <ac:picMkLst>
            <pc:docMk/>
            <pc:sldMk cId="1110680622" sldId="849"/>
            <ac:picMk id="4" creationId="{B7EE2004-24E3-3E3B-5B4D-F5635B6AD06D}"/>
          </ac:picMkLst>
        </pc:picChg>
        <pc:picChg chg="add del mod">
          <ac:chgData name="Koksrud Andreas" userId="9d9beba6-c052-407a-8599-c781a677a996" providerId="ADAL" clId="{4C03B8BE-ED6C-47DA-A194-101B46B7832B}" dt="2024-01-31T18:50:44.971" v="5242" actId="478"/>
          <ac:picMkLst>
            <pc:docMk/>
            <pc:sldMk cId="1110680622" sldId="849"/>
            <ac:picMk id="6" creationId="{4B11CBC5-6722-E94E-6FB3-EDE32F457D22}"/>
          </ac:picMkLst>
        </pc:picChg>
        <pc:picChg chg="add del mod">
          <ac:chgData name="Koksrud Andreas" userId="9d9beba6-c052-407a-8599-c781a677a996" providerId="ADAL" clId="{4C03B8BE-ED6C-47DA-A194-101B46B7832B}" dt="2024-01-31T18:50:46.555" v="5243" actId="478"/>
          <ac:picMkLst>
            <pc:docMk/>
            <pc:sldMk cId="1110680622" sldId="849"/>
            <ac:picMk id="8" creationId="{6069B364-7EA3-19A5-E552-AE9B68CFE4F8}"/>
          </ac:picMkLst>
        </pc:picChg>
        <pc:picChg chg="del">
          <ac:chgData name="Koksrud Andreas" userId="9d9beba6-c052-407a-8599-c781a677a996" providerId="ADAL" clId="{4C03B8BE-ED6C-47DA-A194-101B46B7832B}" dt="2024-01-23T12:14:58.831" v="132" actId="478"/>
          <ac:picMkLst>
            <pc:docMk/>
            <pc:sldMk cId="1110680622" sldId="849"/>
            <ac:picMk id="9" creationId="{A1B7BC37-9C76-1716-BADE-08A1125AAD07}"/>
          </ac:picMkLst>
        </pc:picChg>
      </pc:sldChg>
      <pc:sldChg chg="modSp mod">
        <pc:chgData name="Koksrud Andreas" userId="9d9beba6-c052-407a-8599-c781a677a996" providerId="ADAL" clId="{4C03B8BE-ED6C-47DA-A194-101B46B7832B}" dt="2024-02-01T12:20:56.290" v="6084" actId="20577"/>
        <pc:sldMkLst>
          <pc:docMk/>
          <pc:sldMk cId="468106742" sldId="850"/>
        </pc:sldMkLst>
        <pc:spChg chg="mod">
          <ac:chgData name="Koksrud Andreas" userId="9d9beba6-c052-407a-8599-c781a677a996" providerId="ADAL" clId="{4C03B8BE-ED6C-47DA-A194-101B46B7832B}" dt="2024-02-01T12:20:56.290" v="6084" actId="20577"/>
          <ac:spMkLst>
            <pc:docMk/>
            <pc:sldMk cId="468106742" sldId="850"/>
            <ac:spMk id="180" creationId="{00000000-0000-0000-0000-000000000000}"/>
          </ac:spMkLst>
        </pc:spChg>
      </pc:sldChg>
      <pc:sldChg chg="addSp delSp modSp mod">
        <pc:chgData name="Koksrud Andreas" userId="9d9beba6-c052-407a-8599-c781a677a996" providerId="ADAL" clId="{4C03B8BE-ED6C-47DA-A194-101B46B7832B}" dt="2024-02-02T10:00:27.709" v="6781" actId="6549"/>
        <pc:sldMkLst>
          <pc:docMk/>
          <pc:sldMk cId="82959561" sldId="852"/>
        </pc:sldMkLst>
        <pc:spChg chg="mod">
          <ac:chgData name="Koksrud Andreas" userId="9d9beba6-c052-407a-8599-c781a677a996" providerId="ADAL" clId="{4C03B8BE-ED6C-47DA-A194-101B46B7832B}" dt="2024-02-02T10:00:27.709" v="6781" actId="6549"/>
          <ac:spMkLst>
            <pc:docMk/>
            <pc:sldMk cId="82959561" sldId="852"/>
            <ac:spMk id="2" creationId="{9796E8C1-5924-9DB3-B51B-75296717F89F}"/>
          </ac:spMkLst>
        </pc:spChg>
        <pc:picChg chg="add del mod">
          <ac:chgData name="Koksrud Andreas" userId="9d9beba6-c052-407a-8599-c781a677a996" providerId="ADAL" clId="{4C03B8BE-ED6C-47DA-A194-101B46B7832B}" dt="2024-01-31T18:43:58.100" v="5236" actId="478"/>
          <ac:picMkLst>
            <pc:docMk/>
            <pc:sldMk cId="82959561" sldId="852"/>
            <ac:picMk id="6" creationId="{48188449-2200-9FE6-CADB-DAF18D574FA6}"/>
          </ac:picMkLst>
        </pc:picChg>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pChg chg="mod">
          <ac:chgData name="Koksrud Andreas" userId="9d9beba6-c052-407a-8599-c781a677a996" providerId="ADAL" clId="{4C03B8BE-ED6C-47DA-A194-101B46B7832B}" dt="2024-02-01T12:21:03.471" v="6085"/>
          <ac:spMkLst>
            <pc:docMk/>
            <pc:sldMk cId="1250772557" sldId="855"/>
            <ac:spMk id="180" creationId="{00000000-0000-0000-0000-000000000000}"/>
          </ac:spMkLst>
        </pc:spChg>
      </pc:sldChg>
      <pc:sldChg chg="modSp mod ord">
        <pc:chgData name="Koksrud Andreas" userId="9d9beba6-c052-407a-8599-c781a677a996" providerId="ADAL" clId="{4C03B8BE-ED6C-47DA-A194-101B46B7832B}" dt="2024-02-02T09:02:10.942" v="6735"/>
        <pc:sldMkLst>
          <pc:docMk/>
          <pc:sldMk cId="879097217" sldId="856"/>
        </pc:sldMkLst>
        <pc:spChg chg="mod">
          <ac:chgData name="Koksrud Andreas" userId="9d9beba6-c052-407a-8599-c781a677a996" providerId="ADAL" clId="{4C03B8BE-ED6C-47DA-A194-101B46B7832B}" dt="2024-02-01T12:21:14.827" v="6104" actId="20577"/>
          <ac:spMkLst>
            <pc:docMk/>
            <pc:sldMk cId="879097217" sldId="856"/>
            <ac:spMk id="180" creationId="{00000000-0000-0000-0000-000000000000}"/>
          </ac:spMkLst>
        </pc:spChg>
      </pc:sldChg>
      <pc:sldChg chg="delSp modSp mod">
        <pc:chgData name="Koksrud Andreas" userId="9d9beba6-c052-407a-8599-c781a677a996" providerId="ADAL" clId="{4C03B8BE-ED6C-47DA-A194-101B46B7832B}" dt="2024-01-23T12:31:33.586" v="485" actId="1035"/>
        <pc:sldMkLst>
          <pc:docMk/>
          <pc:sldMk cId="1987049343" sldId="858"/>
        </pc:sldMkLst>
        <pc:spChg chg="mod">
          <ac:chgData name="Koksrud Andreas" userId="9d9beba6-c052-407a-8599-c781a677a996" providerId="ADAL" clId="{4C03B8BE-ED6C-47DA-A194-101B46B7832B}" dt="2024-01-23T12:31:25.428" v="440" actId="6549"/>
          <ac:spMkLst>
            <pc:docMk/>
            <pc:sldMk cId="1987049343" sldId="858"/>
            <ac:spMk id="2" creationId="{9796E8C1-5924-9DB3-B51B-75296717F89F}"/>
          </ac:spMkLst>
        </pc:spChg>
        <pc:picChg chg="del">
          <ac:chgData name="Koksrud Andreas" userId="9d9beba6-c052-407a-8599-c781a677a996" providerId="ADAL" clId="{4C03B8BE-ED6C-47DA-A194-101B46B7832B}" dt="2024-01-23T12:31:21.948" v="437" actId="478"/>
          <ac:picMkLst>
            <pc:docMk/>
            <pc:sldMk cId="1987049343" sldId="858"/>
            <ac:picMk id="6" creationId="{78645D45-8769-81CB-2821-560F3CFF9CBE}"/>
          </ac:picMkLst>
        </pc:picChg>
        <pc:picChg chg="mod">
          <ac:chgData name="Koksrud Andreas" userId="9d9beba6-c052-407a-8599-c781a677a996" providerId="ADAL" clId="{4C03B8BE-ED6C-47DA-A194-101B46B7832B}" dt="2024-01-23T12:31:33.586" v="485" actId="1035"/>
          <ac:picMkLst>
            <pc:docMk/>
            <pc:sldMk cId="1987049343" sldId="858"/>
            <ac:picMk id="9" creationId="{C3019131-6227-C544-E712-F688CDF664B9}"/>
          </ac:picMkLst>
        </pc:picChg>
        <pc:picChg chg="mod">
          <ac:chgData name="Koksrud Andreas" userId="9d9beba6-c052-407a-8599-c781a677a996" providerId="ADAL" clId="{4C03B8BE-ED6C-47DA-A194-101B46B7832B}" dt="2024-01-23T12:31:33.586" v="485" actId="1035"/>
          <ac:picMkLst>
            <pc:docMk/>
            <pc:sldMk cId="1987049343" sldId="858"/>
            <ac:picMk id="12" creationId="{DEE12C32-E793-5A48-C960-3987827D3176}"/>
          </ac:picMkLst>
        </pc:picChg>
        <pc:picChg chg="mod">
          <ac:chgData name="Koksrud Andreas" userId="9d9beba6-c052-407a-8599-c781a677a996" providerId="ADAL" clId="{4C03B8BE-ED6C-47DA-A194-101B46B7832B}" dt="2024-01-23T12:31:33.586" v="485" actId="1035"/>
          <ac:picMkLst>
            <pc:docMk/>
            <pc:sldMk cId="1987049343" sldId="858"/>
            <ac:picMk id="15" creationId="{DD1F7884-9A7C-5891-012A-EE057168166C}"/>
          </ac:picMkLst>
        </pc:picChg>
      </pc:sldChg>
      <pc:sldChg chg="addSp delSp modSp mod">
        <pc:chgData name="Koksrud Andreas" userId="9d9beba6-c052-407a-8599-c781a677a996" providerId="ADAL" clId="{4C03B8BE-ED6C-47DA-A194-101B46B7832B}" dt="2024-01-23T12:29:26.979" v="260" actId="1076"/>
        <pc:sldMkLst>
          <pc:docMk/>
          <pc:sldMk cId="2034020006" sldId="859"/>
        </pc:sldMkLst>
        <pc:spChg chg="mod">
          <ac:chgData name="Koksrud Andreas" userId="9d9beba6-c052-407a-8599-c781a677a996" providerId="ADAL" clId="{4C03B8BE-ED6C-47DA-A194-101B46B7832B}" dt="2024-01-23T12:28:33.793" v="191" actId="6549"/>
          <ac:spMkLst>
            <pc:docMk/>
            <pc:sldMk cId="2034020006" sldId="859"/>
            <ac:spMk id="2" creationId="{9796E8C1-5924-9DB3-B51B-75296717F89F}"/>
          </ac:spMkLst>
        </pc:spChg>
        <pc:spChg chg="add mod">
          <ac:chgData name="Koksrud Andreas" userId="9d9beba6-c052-407a-8599-c781a677a996" providerId="ADAL" clId="{4C03B8BE-ED6C-47DA-A194-101B46B7832B}" dt="2024-01-23T12:29:26.979" v="260" actId="1076"/>
          <ac:spMkLst>
            <pc:docMk/>
            <pc:sldMk cId="2034020006" sldId="859"/>
            <ac:spMk id="9" creationId="{62E8A573-8FBB-4AE1-0AC8-E8D9B1DE86CE}"/>
          </ac:spMkLst>
        </pc:spChg>
        <pc:picChg chg="add del mod">
          <ac:chgData name="Koksrud Andreas" userId="9d9beba6-c052-407a-8599-c781a677a996" providerId="ADAL" clId="{4C03B8BE-ED6C-47DA-A194-101B46B7832B}" dt="2024-01-23T12:28:03.619" v="187" actId="478"/>
          <ac:picMkLst>
            <pc:docMk/>
            <pc:sldMk cId="2034020006" sldId="859"/>
            <ac:picMk id="5" creationId="{EC7C387C-757C-9338-B561-807EF2958A30}"/>
          </ac:picMkLst>
        </pc:picChg>
        <pc:picChg chg="add mod">
          <ac:chgData name="Koksrud Andreas" userId="9d9beba6-c052-407a-8599-c781a677a996" providerId="ADAL" clId="{4C03B8BE-ED6C-47DA-A194-101B46B7832B}" dt="2024-01-23T12:28:38.427" v="195" actId="1076"/>
          <ac:picMkLst>
            <pc:docMk/>
            <pc:sldMk cId="2034020006" sldId="859"/>
            <ac:picMk id="7" creationId="{B577DB5D-7727-344B-C721-E4F076F07A2D}"/>
          </ac:picMkLst>
        </pc:picChg>
        <pc:picChg chg="del mod">
          <ac:chgData name="Koksrud Andreas" userId="9d9beba6-c052-407a-8599-c781a677a996" providerId="ADAL" clId="{4C03B8BE-ED6C-47DA-A194-101B46B7832B}" dt="2024-01-23T12:28:34.690" v="192" actId="478"/>
          <ac:picMkLst>
            <pc:docMk/>
            <pc:sldMk cId="2034020006" sldId="859"/>
            <ac:picMk id="10" creationId="{89AD7208-33E1-786F-68C4-B07CE69D9B90}"/>
          </ac:picMkLst>
        </pc:picChg>
        <pc:picChg chg="del mod">
          <ac:chgData name="Koksrud Andreas" userId="9d9beba6-c052-407a-8599-c781a677a996" providerId="ADAL" clId="{4C03B8BE-ED6C-47DA-A194-101B46B7832B}" dt="2024-01-23T12:28:35.842" v="194" actId="478"/>
          <ac:picMkLst>
            <pc:docMk/>
            <pc:sldMk cId="2034020006" sldId="859"/>
            <ac:picMk id="13" creationId="{64C063CB-5F33-4B77-965C-B90C6AE27B39}"/>
          </ac:picMkLst>
        </pc:picChg>
        <pc:picChg chg="del mod">
          <ac:chgData name="Koksrud Andreas" userId="9d9beba6-c052-407a-8599-c781a677a996" providerId="ADAL" clId="{4C03B8BE-ED6C-47DA-A194-101B46B7832B}" dt="2024-01-23T12:28:35.264" v="193" actId="478"/>
          <ac:picMkLst>
            <pc:docMk/>
            <pc:sldMk cId="2034020006" sldId="859"/>
            <ac:picMk id="19" creationId="{16102E3D-30A8-E8EE-D800-B326185287B8}"/>
          </ac:picMkLst>
        </pc:picChg>
        <pc:picChg chg="del">
          <ac:chgData name="Koksrud Andreas" userId="9d9beba6-c052-407a-8599-c781a677a996" providerId="ADAL" clId="{4C03B8BE-ED6C-47DA-A194-101B46B7832B}" dt="2024-01-23T12:22:21.854" v="135" actId="478"/>
          <ac:picMkLst>
            <pc:docMk/>
            <pc:sldMk cId="2034020006" sldId="859"/>
            <ac:picMk id="21" creationId="{F22CFF74-063D-C7C7-71BA-43C9544244B5}"/>
          </ac:picMkLst>
        </pc:picChg>
        <pc:cxnChg chg="mod ord">
          <ac:chgData name="Koksrud Andreas" userId="9d9beba6-c052-407a-8599-c781a677a996" providerId="ADAL" clId="{4C03B8BE-ED6C-47DA-A194-101B46B7832B}" dt="2024-01-23T12:28:48.459" v="199" actId="1076"/>
          <ac:cxnSpMkLst>
            <pc:docMk/>
            <pc:sldMk cId="2034020006" sldId="859"/>
            <ac:cxnSpMk id="14" creationId="{EBD79003-BA5F-9EC4-AB1E-B169474A75BA}"/>
          </ac:cxnSpMkLst>
        </pc:cxnChg>
        <pc:cxnChg chg="del mod">
          <ac:chgData name="Koksrud Andreas" userId="9d9beba6-c052-407a-8599-c781a677a996" providerId="ADAL" clId="{4C03B8BE-ED6C-47DA-A194-101B46B7832B}" dt="2024-01-23T12:28:51.447" v="200" actId="478"/>
          <ac:cxnSpMkLst>
            <pc:docMk/>
            <pc:sldMk cId="2034020006" sldId="859"/>
            <ac:cxnSpMk id="22" creationId="{21009E25-D8DE-E975-55FA-12227386461E}"/>
          </ac:cxnSpMkLst>
        </pc:cxnChg>
        <pc:cxnChg chg="del">
          <ac:chgData name="Koksrud Andreas" userId="9d9beba6-c052-407a-8599-c781a677a996" providerId="ADAL" clId="{4C03B8BE-ED6C-47DA-A194-101B46B7832B}" dt="2024-01-23T12:22:22.873" v="136" actId="478"/>
          <ac:cxnSpMkLst>
            <pc:docMk/>
            <pc:sldMk cId="2034020006" sldId="859"/>
            <ac:cxnSpMk id="25" creationId="{F5E02325-17FA-2F47-48A7-150B22E29FA9}"/>
          </ac:cxnSpMkLst>
        </pc:cxnChg>
      </pc:sldChg>
      <pc:sldChg chg="addSp delSp modSp del mod">
        <pc:chgData name="Koksrud Andreas" userId="9d9beba6-c052-407a-8599-c781a677a996" providerId="ADAL" clId="{4C03B8BE-ED6C-47DA-A194-101B46B7832B}" dt="2024-02-01T12:20:20.506" v="6064" actId="47"/>
        <pc:sldMkLst>
          <pc:docMk/>
          <pc:sldMk cId="1439612205" sldId="860"/>
        </pc:sldMkLst>
        <pc:spChg chg="mod">
          <ac:chgData name="Koksrud Andreas" userId="9d9beba6-c052-407a-8599-c781a677a996" providerId="ADAL" clId="{4C03B8BE-ED6C-47DA-A194-101B46B7832B}" dt="2024-01-23T12:33:51.379" v="536" actId="20577"/>
          <ac:spMkLst>
            <pc:docMk/>
            <pc:sldMk cId="1439612205" sldId="860"/>
            <ac:spMk id="16" creationId="{0BF20D48-2782-8A09-2215-91CD21C56EFC}"/>
          </ac:spMkLst>
        </pc:spChg>
        <pc:picChg chg="add mod">
          <ac:chgData name="Koksrud Andreas" userId="9d9beba6-c052-407a-8599-c781a677a996" providerId="ADAL" clId="{4C03B8BE-ED6C-47DA-A194-101B46B7832B}" dt="2024-01-23T12:34:41.099" v="552" actId="14100"/>
          <ac:picMkLst>
            <pc:docMk/>
            <pc:sldMk cId="1439612205" sldId="860"/>
            <ac:picMk id="4" creationId="{45A4FD79-9975-1FDF-E136-F306B853AFD0}"/>
          </ac:picMkLst>
        </pc:picChg>
        <pc:picChg chg="del">
          <ac:chgData name="Koksrud Andreas" userId="9d9beba6-c052-407a-8599-c781a677a996" providerId="ADAL" clId="{4C03B8BE-ED6C-47DA-A194-101B46B7832B}" dt="2024-01-23T12:33:58.027" v="537" actId="478"/>
          <ac:picMkLst>
            <pc:docMk/>
            <pc:sldMk cId="1439612205" sldId="860"/>
            <ac:picMk id="23" creationId="{A92DC332-3E85-1F8C-ED9A-B06A412AF841}"/>
          </ac:picMkLst>
        </pc:picChg>
        <pc:cxnChg chg="ord">
          <ac:chgData name="Koksrud Andreas" userId="9d9beba6-c052-407a-8599-c781a677a996" providerId="ADAL" clId="{4C03B8BE-ED6C-47DA-A194-101B46B7832B}" dt="2024-01-23T12:34:23.888" v="542" actId="170"/>
          <ac:cxnSpMkLst>
            <pc:docMk/>
            <pc:sldMk cId="1439612205" sldId="860"/>
            <ac:cxnSpMk id="8" creationId="{87407839-F583-F4F8-6870-7596EB34EDF4}"/>
          </ac:cxnSpMkLst>
        </pc:cxnChg>
      </pc:sldChg>
      <pc:sldChg chg="addSp delSp modSp mod ord">
        <pc:chgData name="Koksrud Andreas" userId="9d9beba6-c052-407a-8599-c781a677a996" providerId="ADAL" clId="{4C03B8BE-ED6C-47DA-A194-101B46B7832B}" dt="2024-02-02T09:03:26.554" v="6739"/>
        <pc:sldMkLst>
          <pc:docMk/>
          <pc:sldMk cId="2554802186" sldId="861"/>
        </pc:sldMkLst>
        <pc:spChg chg="mod">
          <ac:chgData name="Koksrud Andreas" userId="9d9beba6-c052-407a-8599-c781a677a996" providerId="ADAL" clId="{4C03B8BE-ED6C-47DA-A194-101B46B7832B}" dt="2024-01-29T08:28:32.034" v="2969" actId="20577"/>
          <ac:spMkLst>
            <pc:docMk/>
            <pc:sldMk cId="2554802186" sldId="861"/>
            <ac:spMk id="2" creationId="{9796E8C1-5924-9DB3-B51B-75296717F89F}"/>
          </ac:spMkLst>
        </pc:spChg>
        <pc:spChg chg="mod">
          <ac:chgData name="Koksrud Andreas" userId="9d9beba6-c052-407a-8599-c781a677a996" providerId="ADAL" clId="{4C03B8BE-ED6C-47DA-A194-101B46B7832B}" dt="2024-02-02T09:01:04.389" v="6733" actId="20577"/>
          <ac:spMkLst>
            <pc:docMk/>
            <pc:sldMk cId="2554802186" sldId="861"/>
            <ac:spMk id="180" creationId="{00000000-0000-0000-0000-000000000000}"/>
          </ac:spMkLst>
        </pc:spChg>
        <pc:picChg chg="mod">
          <ac:chgData name="Koksrud Andreas" userId="9d9beba6-c052-407a-8599-c781a677a996" providerId="ADAL" clId="{4C03B8BE-ED6C-47DA-A194-101B46B7832B}" dt="2024-01-29T08:28:21.261" v="2937" actId="1076"/>
          <ac:picMkLst>
            <pc:docMk/>
            <pc:sldMk cId="2554802186" sldId="861"/>
            <ac:picMk id="5" creationId="{BA0F6610-8D6A-ACFB-0475-F273EB8CF5F9}"/>
          </ac:picMkLst>
        </pc:picChg>
        <pc:picChg chg="add mod">
          <ac:chgData name="Koksrud Andreas" userId="9d9beba6-c052-407a-8599-c781a677a996" providerId="ADAL" clId="{4C03B8BE-ED6C-47DA-A194-101B46B7832B}" dt="2024-01-29T08:28:13.547" v="2931" actId="1076"/>
          <ac:picMkLst>
            <pc:docMk/>
            <pc:sldMk cId="2554802186" sldId="861"/>
            <ac:picMk id="6" creationId="{9E113B21-20FD-72C4-7760-43E1A6BC93F4}"/>
          </ac:picMkLst>
        </pc:picChg>
        <pc:picChg chg="del mod">
          <ac:chgData name="Koksrud Andreas" userId="9d9beba6-c052-407a-8599-c781a677a996" providerId="ADAL" clId="{4C03B8BE-ED6C-47DA-A194-101B46B7832B}" dt="2024-01-29T08:30:46.954" v="2981" actId="478"/>
          <ac:picMkLst>
            <pc:docMk/>
            <pc:sldMk cId="2554802186" sldId="861"/>
            <ac:picMk id="7" creationId="{FF286106-3A39-9208-0739-1F2684C004C5}"/>
          </ac:picMkLst>
        </pc:picChg>
        <pc:picChg chg="add del mod">
          <ac:chgData name="Koksrud Andreas" userId="9d9beba6-c052-407a-8599-c781a677a996" providerId="ADAL" clId="{4C03B8BE-ED6C-47DA-A194-101B46B7832B}" dt="2024-01-29T08:30:47.731" v="2982" actId="478"/>
          <ac:picMkLst>
            <pc:docMk/>
            <pc:sldMk cId="2554802186" sldId="861"/>
            <ac:picMk id="13" creationId="{5BA62FD9-DB5C-3DA2-4CA6-0819449ABA49}"/>
          </ac:picMkLst>
        </pc:picChg>
        <pc:picChg chg="add del mod">
          <ac:chgData name="Koksrud Andreas" userId="9d9beba6-c052-407a-8599-c781a677a996" providerId="ADAL" clId="{4C03B8BE-ED6C-47DA-A194-101B46B7832B}" dt="2024-01-29T08:30:48.622" v="2983" actId="478"/>
          <ac:picMkLst>
            <pc:docMk/>
            <pc:sldMk cId="2554802186" sldId="861"/>
            <ac:picMk id="15" creationId="{65A91A88-A2B8-A386-B7CD-797868696192}"/>
          </ac:picMkLst>
        </pc:picChg>
        <pc:picChg chg="add mod">
          <ac:chgData name="Koksrud Andreas" userId="9d9beba6-c052-407a-8599-c781a677a996" providerId="ADAL" clId="{4C03B8BE-ED6C-47DA-A194-101B46B7832B}" dt="2024-01-29T08:30:55.708" v="2986" actId="14100"/>
          <ac:picMkLst>
            <pc:docMk/>
            <pc:sldMk cId="2554802186" sldId="861"/>
            <ac:picMk id="18" creationId="{4909D0B2-92A8-C4D4-AA92-F48B2FB211AC}"/>
          </ac:picMkLst>
        </pc:picChg>
        <pc:cxnChg chg="mod">
          <ac:chgData name="Koksrud Andreas" userId="9d9beba6-c052-407a-8599-c781a677a996" providerId="ADAL" clId="{4C03B8BE-ED6C-47DA-A194-101B46B7832B}" dt="2024-01-29T08:31:11.250" v="2990" actId="14100"/>
          <ac:cxnSpMkLst>
            <pc:docMk/>
            <pc:sldMk cId="2554802186" sldId="861"/>
            <ac:cxnSpMk id="8" creationId="{87407839-F583-F4F8-6870-7596EB34EDF4}"/>
          </ac:cxnSpMkLst>
        </pc:cxnChg>
        <pc:cxnChg chg="add mod ord">
          <ac:chgData name="Koksrud Andreas" userId="9d9beba6-c052-407a-8599-c781a677a996" providerId="ADAL" clId="{4C03B8BE-ED6C-47DA-A194-101B46B7832B}" dt="2024-01-29T08:31:05.556" v="2989" actId="170"/>
          <ac:cxnSpMkLst>
            <pc:docMk/>
            <pc:sldMk cId="2554802186" sldId="861"/>
            <ac:cxnSpMk id="10" creationId="{114731E6-C0B6-42E8-0546-511317D59522}"/>
          </ac:cxnSpMkLst>
        </pc:cxnChg>
      </pc:sldChg>
      <pc:sldChg chg="addSp delSp modSp mod">
        <pc:chgData name="Koksrud Andreas" userId="9d9beba6-c052-407a-8599-c781a677a996" providerId="ADAL" clId="{4C03B8BE-ED6C-47DA-A194-101B46B7832B}" dt="2024-01-31T20:35:28.422" v="5381" actId="207"/>
        <pc:sldMkLst>
          <pc:docMk/>
          <pc:sldMk cId="575130139" sldId="862"/>
        </pc:sldMkLst>
        <pc:spChg chg="mod">
          <ac:chgData name="Koksrud Andreas" userId="9d9beba6-c052-407a-8599-c781a677a996" providerId="ADAL" clId="{4C03B8BE-ED6C-47DA-A194-101B46B7832B}" dt="2024-01-31T20:35:28.422" v="5381" actId="207"/>
          <ac:spMkLst>
            <pc:docMk/>
            <pc:sldMk cId="575130139" sldId="862"/>
            <ac:spMk id="4" creationId="{FEFDFE44-611E-8625-FC2E-FCBBCCD3961B}"/>
          </ac:spMkLst>
        </pc:spChg>
        <pc:spChg chg="add del mod">
          <ac:chgData name="Koksrud Andreas" userId="9d9beba6-c052-407a-8599-c781a677a996" providerId="ADAL" clId="{4C03B8BE-ED6C-47DA-A194-101B46B7832B}" dt="2024-01-23T12:42:29.085" v="559" actId="478"/>
          <ac:spMkLst>
            <pc:docMk/>
            <pc:sldMk cId="575130139" sldId="862"/>
            <ac:spMk id="5" creationId="{460CE102-52B8-E991-3994-B0754FC7F223}"/>
          </ac:spMkLst>
        </pc:spChg>
        <pc:spChg chg="add mod">
          <ac:chgData name="Koksrud Andreas" userId="9d9beba6-c052-407a-8599-c781a677a996" providerId="ADAL" clId="{4C03B8BE-ED6C-47DA-A194-101B46B7832B}" dt="2024-01-31T20:32:21.160" v="5334" actId="20577"/>
          <ac:spMkLst>
            <pc:docMk/>
            <pc:sldMk cId="575130139" sldId="862"/>
            <ac:spMk id="5" creationId="{72A763FC-DC10-4832-8C21-6FA3B51F3B55}"/>
          </ac:spMkLst>
        </pc:spChg>
        <pc:spChg chg="add del mod">
          <ac:chgData name="Koksrud Andreas" userId="9d9beba6-c052-407a-8599-c781a677a996" providerId="ADAL" clId="{4C03B8BE-ED6C-47DA-A194-101B46B7832B}" dt="2024-01-23T12:45:15.434" v="694" actId="20577"/>
          <ac:spMkLst>
            <pc:docMk/>
            <pc:sldMk cId="575130139" sldId="862"/>
            <ac:spMk id="6" creationId="{D33A7F7C-0CFF-12D8-D3F9-55EA11817DA1}"/>
          </ac:spMkLst>
        </pc:spChg>
        <pc:spChg chg="add del mod">
          <ac:chgData name="Koksrud Andreas" userId="9d9beba6-c052-407a-8599-c781a677a996" providerId="ADAL" clId="{4C03B8BE-ED6C-47DA-A194-101B46B7832B}" dt="2024-01-23T12:44:01.544" v="645" actId="478"/>
          <ac:spMkLst>
            <pc:docMk/>
            <pc:sldMk cId="575130139" sldId="862"/>
            <ac:spMk id="8" creationId="{106E427E-0DF5-E114-898B-749A673C63E5}"/>
          </ac:spMkLst>
        </pc:spChg>
        <pc:spChg chg="add del mod">
          <ac:chgData name="Koksrud Andreas" userId="9d9beba6-c052-407a-8599-c781a677a996" providerId="ADAL" clId="{4C03B8BE-ED6C-47DA-A194-101B46B7832B}" dt="2024-01-23T12:51:26.223" v="708" actId="478"/>
          <ac:spMkLst>
            <pc:docMk/>
            <pc:sldMk cId="575130139" sldId="862"/>
            <ac:spMk id="20" creationId="{33705953-2E5D-8C41-17ED-79BFF166E945}"/>
          </ac:spMkLst>
        </pc:spChg>
        <pc:picChg chg="add del mod">
          <ac:chgData name="Koksrud Andreas" userId="9d9beba6-c052-407a-8599-c781a677a996" providerId="ADAL" clId="{4C03B8BE-ED6C-47DA-A194-101B46B7832B}" dt="2024-01-23T12:44:08.109" v="647" actId="478"/>
          <ac:picMkLst>
            <pc:docMk/>
            <pc:sldMk cId="575130139" sldId="862"/>
            <ac:picMk id="3" creationId="{69D77B8A-4FA7-4964-7495-CAD87DC9C7F5}"/>
          </ac:picMkLst>
        </pc:picChg>
        <pc:picChg chg="add mod">
          <ac:chgData name="Koksrud Andreas" userId="9d9beba6-c052-407a-8599-c781a677a996" providerId="ADAL" clId="{4C03B8BE-ED6C-47DA-A194-101B46B7832B}" dt="2024-01-31T18:56:51.802" v="5246" actId="1076"/>
          <ac:picMkLst>
            <pc:docMk/>
            <pc:sldMk cId="575130139" sldId="862"/>
            <ac:picMk id="3" creationId="{CEA94C2A-7124-90B5-BD0D-FE7DFCC6748C}"/>
          </ac:picMkLst>
        </pc:picChg>
        <pc:picChg chg="add mod">
          <ac:chgData name="Koksrud Andreas" userId="9d9beba6-c052-407a-8599-c781a677a996" providerId="ADAL" clId="{4C03B8BE-ED6C-47DA-A194-101B46B7832B}" dt="2024-01-23T12:44:14.964" v="649" actId="1076"/>
          <ac:picMkLst>
            <pc:docMk/>
            <pc:sldMk cId="575130139" sldId="862"/>
            <ac:picMk id="10" creationId="{34DA4BD7-43C8-285E-A933-AFFCFCCD0C8D}"/>
          </ac:picMkLst>
        </pc:picChg>
        <pc:picChg chg="add mod modCrop">
          <ac:chgData name="Koksrud Andreas" userId="9d9beba6-c052-407a-8599-c781a677a996" providerId="ADAL" clId="{4C03B8BE-ED6C-47DA-A194-101B46B7832B}" dt="2024-01-23T12:45:08.404" v="665" actId="732"/>
          <ac:picMkLst>
            <pc:docMk/>
            <pc:sldMk cId="575130139" sldId="862"/>
            <ac:picMk id="12" creationId="{82C26A6F-F9E2-CFED-E2BC-87AC1923226C}"/>
          </ac:picMkLst>
        </pc:picChg>
        <pc:picChg chg="add mod">
          <ac:chgData name="Koksrud Andreas" userId="9d9beba6-c052-407a-8599-c781a677a996" providerId="ADAL" clId="{4C03B8BE-ED6C-47DA-A194-101B46B7832B}" dt="2024-01-23T12:45:33.900" v="696" actId="1076"/>
          <ac:picMkLst>
            <pc:docMk/>
            <pc:sldMk cId="575130139" sldId="862"/>
            <ac:picMk id="14" creationId="{CD2EAEF4-7CED-79FD-7BDE-3E6B250D91FB}"/>
          </ac:picMkLst>
        </pc:picChg>
        <pc:picChg chg="add del mod">
          <ac:chgData name="Koksrud Andreas" userId="9d9beba6-c052-407a-8599-c781a677a996" providerId="ADAL" clId="{4C03B8BE-ED6C-47DA-A194-101B46B7832B}" dt="2024-01-23T12:46:18.093" v="699" actId="478"/>
          <ac:picMkLst>
            <pc:docMk/>
            <pc:sldMk cId="575130139" sldId="862"/>
            <ac:picMk id="16" creationId="{AC3C32E7-E954-4868-2AC4-0E85CC97D3D1}"/>
          </ac:picMkLst>
        </pc:picChg>
        <pc:picChg chg="add del mod">
          <ac:chgData name="Koksrud Andreas" userId="9d9beba6-c052-407a-8599-c781a677a996" providerId="ADAL" clId="{4C03B8BE-ED6C-47DA-A194-101B46B7832B}" dt="2024-01-31T18:56:21.625" v="5244" actId="478"/>
          <ac:picMkLst>
            <pc:docMk/>
            <pc:sldMk cId="575130139" sldId="862"/>
            <ac:picMk id="18" creationId="{9E91CC1E-2113-0C28-D2B5-695D6996BC5A}"/>
          </ac:picMkLst>
        </pc:picChg>
      </pc:sldChg>
      <pc:sldChg chg="modSp mod">
        <pc:chgData name="Koksrud Andreas" userId="9d9beba6-c052-407a-8599-c781a677a996" providerId="ADAL" clId="{4C03B8BE-ED6C-47DA-A194-101B46B7832B}" dt="2024-01-23T13:11:22.966" v="873" actId="1035"/>
        <pc:sldMkLst>
          <pc:docMk/>
          <pc:sldMk cId="3027998341" sldId="863"/>
        </pc:sldMkLst>
        <pc:picChg chg="mod">
          <ac:chgData name="Koksrud Andreas" userId="9d9beba6-c052-407a-8599-c781a677a996" providerId="ADAL" clId="{4C03B8BE-ED6C-47DA-A194-101B46B7832B}" dt="2024-01-23T13:11:22.966" v="873" actId="1035"/>
          <ac:picMkLst>
            <pc:docMk/>
            <pc:sldMk cId="3027998341" sldId="863"/>
            <ac:picMk id="9" creationId="{B39AEE37-E5E1-FD33-5317-53FB4A2C1415}"/>
          </ac:picMkLst>
        </pc:picChg>
        <pc:picChg chg="mod">
          <ac:chgData name="Koksrud Andreas" userId="9d9beba6-c052-407a-8599-c781a677a996" providerId="ADAL" clId="{4C03B8BE-ED6C-47DA-A194-101B46B7832B}" dt="2024-01-23T13:08:28.603" v="851" actId="1036"/>
          <ac:picMkLst>
            <pc:docMk/>
            <pc:sldMk cId="3027998341" sldId="863"/>
            <ac:picMk id="10" creationId="{D53ABFBC-DDEE-E0B1-EBD7-A03E15A1AD96}"/>
          </ac:picMkLst>
        </pc:picChg>
        <pc:picChg chg="mod">
          <ac:chgData name="Koksrud Andreas" userId="9d9beba6-c052-407a-8599-c781a677a996" providerId="ADAL" clId="{4C03B8BE-ED6C-47DA-A194-101B46B7832B}" dt="2024-01-23T13:11:08.228" v="855" actId="14100"/>
          <ac:picMkLst>
            <pc:docMk/>
            <pc:sldMk cId="3027998341" sldId="863"/>
            <ac:picMk id="12" creationId="{36E36D84-4DF4-898C-B0E4-F15DFC15B501}"/>
          </ac:picMkLst>
        </pc:picChg>
      </pc:sldChg>
      <pc:sldChg chg="addSp delSp modSp mod">
        <pc:chgData name="Koksrud Andreas" userId="9d9beba6-c052-407a-8599-c781a677a996" providerId="ADAL" clId="{4C03B8BE-ED6C-47DA-A194-101B46B7832B}" dt="2024-02-01T19:18:19.548" v="6590" actId="1076"/>
        <pc:sldMkLst>
          <pc:docMk/>
          <pc:sldMk cId="2970237999" sldId="864"/>
        </pc:sldMkLst>
        <pc:spChg chg="add mod">
          <ac:chgData name="Koksrud Andreas" userId="9d9beba6-c052-407a-8599-c781a677a996" providerId="ADAL" clId="{4C03B8BE-ED6C-47DA-A194-101B46B7832B}" dt="2024-02-01T19:18:19.548" v="6590" actId="1076"/>
          <ac:spMkLst>
            <pc:docMk/>
            <pc:sldMk cId="2970237999" sldId="864"/>
            <ac:spMk id="4" creationId="{573949ED-BBE9-BE91-D23E-060B19D06828}"/>
          </ac:spMkLst>
        </pc:spChg>
        <pc:spChg chg="add mod">
          <ac:chgData name="Koksrud Andreas" userId="9d9beba6-c052-407a-8599-c781a677a996" providerId="ADAL" clId="{4C03B8BE-ED6C-47DA-A194-101B46B7832B}" dt="2024-02-01T19:18:17.071" v="6589" actId="1076"/>
          <ac:spMkLst>
            <pc:docMk/>
            <pc:sldMk cId="2970237999" sldId="864"/>
            <ac:spMk id="6" creationId="{AFC032CF-68CF-022B-D3ED-67C34FCA9DA6}"/>
          </ac:spMkLst>
        </pc:spChg>
        <pc:spChg chg="add del mod">
          <ac:chgData name="Koksrud Andreas" userId="9d9beba6-c052-407a-8599-c781a677a996" providerId="ADAL" clId="{4C03B8BE-ED6C-47DA-A194-101B46B7832B}" dt="2024-02-01T19:15:40.554" v="6434" actId="478"/>
          <ac:spMkLst>
            <pc:docMk/>
            <pc:sldMk cId="2970237999" sldId="864"/>
            <ac:spMk id="7" creationId="{93146DE2-306B-342B-E020-F85EB8C104D5}"/>
          </ac:spMkLst>
        </pc:spChg>
        <pc:spChg chg="add del">
          <ac:chgData name="Koksrud Andreas" userId="9d9beba6-c052-407a-8599-c781a677a996" providerId="ADAL" clId="{4C03B8BE-ED6C-47DA-A194-101B46B7832B}" dt="2024-02-01T13:26:09.035" v="6212"/>
          <ac:spMkLst>
            <pc:docMk/>
            <pc:sldMk cId="2970237999" sldId="864"/>
            <ac:spMk id="9" creationId="{F1525D4A-A27D-903E-3B40-E54F7399CED3}"/>
          </ac:spMkLst>
        </pc:spChg>
        <pc:spChg chg="add mod">
          <ac:chgData name="Koksrud Andreas" userId="9d9beba6-c052-407a-8599-c781a677a996" providerId="ADAL" clId="{4C03B8BE-ED6C-47DA-A194-101B46B7832B}" dt="2024-02-01T19:18:13.357" v="6588" actId="1036"/>
          <ac:spMkLst>
            <pc:docMk/>
            <pc:sldMk cId="2970237999" sldId="864"/>
            <ac:spMk id="10" creationId="{2C5B1494-1D58-BF1C-FD1F-05B2284547CD}"/>
          </ac:spMkLst>
        </pc:spChg>
        <pc:spChg chg="add mod">
          <ac:chgData name="Koksrud Andreas" userId="9d9beba6-c052-407a-8599-c781a677a996" providerId="ADAL" clId="{4C03B8BE-ED6C-47DA-A194-101B46B7832B}" dt="2024-02-01T19:18:13.357" v="6588" actId="1036"/>
          <ac:spMkLst>
            <pc:docMk/>
            <pc:sldMk cId="2970237999" sldId="864"/>
            <ac:spMk id="11" creationId="{A033C1BF-07A1-0CE1-77A7-B916038F8BFB}"/>
          </ac:spMkLst>
        </pc:spChg>
        <pc:spChg chg="mod">
          <ac:chgData name="Koksrud Andreas" userId="9d9beba6-c052-407a-8599-c781a677a996" providerId="ADAL" clId="{4C03B8BE-ED6C-47DA-A194-101B46B7832B}" dt="2024-02-01T19:15:22.131" v="6400" actId="20577"/>
          <ac:spMkLst>
            <pc:docMk/>
            <pc:sldMk cId="2970237999" sldId="864"/>
            <ac:spMk id="14" creationId="{C85A9E99-AA4E-C194-FF2A-6C5AC5C1CF94}"/>
          </ac:spMkLst>
        </pc:spChg>
        <pc:picChg chg="del">
          <ac:chgData name="Koksrud Andreas" userId="9d9beba6-c052-407a-8599-c781a677a996" providerId="ADAL" clId="{4C03B8BE-ED6C-47DA-A194-101B46B7832B}" dt="2024-01-23T13:12:59.203" v="876" actId="478"/>
          <ac:picMkLst>
            <pc:docMk/>
            <pc:sldMk cId="2970237999" sldId="864"/>
            <ac:picMk id="3" creationId="{08CDF2F7-7F69-D3A5-6F46-C3549070755D}"/>
          </ac:picMkLst>
        </pc:picChg>
        <pc:picChg chg="add mod modCrop">
          <ac:chgData name="Koksrud Andreas" userId="9d9beba6-c052-407a-8599-c781a677a996" providerId="ADAL" clId="{4C03B8BE-ED6C-47DA-A194-101B46B7832B}" dt="2024-01-31T19:10:32.436" v="5280" actId="14100"/>
          <ac:picMkLst>
            <pc:docMk/>
            <pc:sldMk cId="2970237999" sldId="864"/>
            <ac:picMk id="3" creationId="{C73A5D59-A3A1-B1EB-7D4C-49EAFDDF8D35}"/>
          </ac:picMkLst>
        </pc:picChg>
        <pc:picChg chg="add del mod">
          <ac:chgData name="Koksrud Andreas" userId="9d9beba6-c052-407a-8599-c781a677a996" providerId="ADAL" clId="{4C03B8BE-ED6C-47DA-A194-101B46B7832B}" dt="2024-01-31T19:01:20.732" v="5249" actId="478"/>
          <ac:picMkLst>
            <pc:docMk/>
            <pc:sldMk cId="2970237999" sldId="864"/>
            <ac:picMk id="4" creationId="{3A799265-D65A-D424-ED4C-EA283AEFACFC}"/>
          </ac:picMkLst>
        </pc:picChg>
        <pc:picChg chg="add del mod">
          <ac:chgData name="Koksrud Andreas" userId="9d9beba6-c052-407a-8599-c781a677a996" providerId="ADAL" clId="{4C03B8BE-ED6C-47DA-A194-101B46B7832B}" dt="2024-01-23T13:13:31.968" v="882" actId="478"/>
          <ac:picMkLst>
            <pc:docMk/>
            <pc:sldMk cId="2970237999" sldId="864"/>
            <ac:picMk id="6" creationId="{9C1B6C72-C3CE-E135-2C7A-7AAA8B7A9A22}"/>
          </ac:picMkLst>
        </pc:picChg>
        <pc:picChg chg="add del mod modCrop">
          <ac:chgData name="Koksrud Andreas" userId="9d9beba6-c052-407a-8599-c781a677a996" providerId="ADAL" clId="{4C03B8BE-ED6C-47DA-A194-101B46B7832B}" dt="2024-02-01T13:24:37.619" v="6178" actId="478"/>
          <ac:picMkLst>
            <pc:docMk/>
            <pc:sldMk cId="2970237999" sldId="864"/>
            <ac:picMk id="8" creationId="{3923B4BF-8D0D-0409-742B-3ED9E2DCFF10}"/>
          </ac:picMkLst>
        </pc:picChg>
      </pc:sldChg>
      <pc:sldChg chg="addSp delSp modSp mod">
        <pc:chgData name="Koksrud Andreas" userId="9d9beba6-c052-407a-8599-c781a677a996" providerId="ADAL" clId="{4C03B8BE-ED6C-47DA-A194-101B46B7832B}" dt="2024-01-23T13:15:01.340" v="890" actId="1076"/>
        <pc:sldMkLst>
          <pc:docMk/>
          <pc:sldMk cId="1445178992" sldId="865"/>
        </pc:sldMkLst>
        <pc:picChg chg="add mod modCrop">
          <ac:chgData name="Koksrud Andreas" userId="9d9beba6-c052-407a-8599-c781a677a996" providerId="ADAL" clId="{4C03B8BE-ED6C-47DA-A194-101B46B7832B}" dt="2024-01-23T13:15:01.340" v="890" actId="1076"/>
          <ac:picMkLst>
            <pc:docMk/>
            <pc:sldMk cId="1445178992" sldId="865"/>
            <ac:picMk id="3" creationId="{5CDD4ADA-7AE8-6882-B49C-4834CA98ED6E}"/>
          </ac:picMkLst>
        </pc:picChg>
        <pc:picChg chg="del">
          <ac:chgData name="Koksrud Andreas" userId="9d9beba6-c052-407a-8599-c781a677a996" providerId="ADAL" clId="{4C03B8BE-ED6C-47DA-A194-101B46B7832B}" dt="2024-01-23T13:14:34.456" v="887" actId="478"/>
          <ac:picMkLst>
            <pc:docMk/>
            <pc:sldMk cId="1445178992" sldId="865"/>
            <ac:picMk id="4" creationId="{0EDB0BA9-55B4-EA3B-1D41-37B08DC75373}"/>
          </ac:picMkLst>
        </pc:picChg>
      </pc:sldChg>
      <pc:sldChg chg="addSp delSp modSp mod">
        <pc:chgData name="Koksrud Andreas" userId="9d9beba6-c052-407a-8599-c781a677a996" providerId="ADAL" clId="{4C03B8BE-ED6C-47DA-A194-101B46B7832B}" dt="2024-01-31T20:27:59.824" v="5308" actId="1076"/>
        <pc:sldMkLst>
          <pc:docMk/>
          <pc:sldMk cId="141793938" sldId="866"/>
        </pc:sldMkLst>
        <pc:spChg chg="add del mod">
          <ac:chgData name="Koksrud Andreas" userId="9d9beba6-c052-407a-8599-c781a677a996" providerId="ADAL" clId="{4C03B8BE-ED6C-47DA-A194-101B46B7832B}" dt="2024-01-23T13:50:31.536" v="967" actId="478"/>
          <ac:spMkLst>
            <pc:docMk/>
            <pc:sldMk cId="141793938" sldId="866"/>
            <ac:spMk id="2" creationId="{0C578A6C-5215-9DFE-51D6-8AA7A3E4A34A}"/>
          </ac:spMkLst>
        </pc:spChg>
        <pc:spChg chg="mod">
          <ac:chgData name="Koksrud Andreas" userId="9d9beba6-c052-407a-8599-c781a677a996" providerId="ADAL" clId="{4C03B8BE-ED6C-47DA-A194-101B46B7832B}" dt="2024-01-23T13:32:27.666" v="916" actId="20577"/>
          <ac:spMkLst>
            <pc:docMk/>
            <pc:sldMk cId="141793938" sldId="866"/>
            <ac:spMk id="14" creationId="{C85A9E99-AA4E-C194-FF2A-6C5AC5C1CF94}"/>
          </ac:spMkLst>
        </pc:spChg>
        <pc:picChg chg="add mod">
          <ac:chgData name="Koksrud Andreas" userId="9d9beba6-c052-407a-8599-c781a677a996" providerId="ADAL" clId="{4C03B8BE-ED6C-47DA-A194-101B46B7832B}" dt="2024-01-31T20:27:59.824" v="5308" actId="1076"/>
          <ac:picMkLst>
            <pc:docMk/>
            <pc:sldMk cId="141793938" sldId="866"/>
            <ac:picMk id="3" creationId="{8C84CAAC-0A77-69FB-8421-BF5474BDA8A2}"/>
          </ac:picMkLst>
        </pc:picChg>
        <pc:picChg chg="add mod">
          <ac:chgData name="Koksrud Andreas" userId="9d9beba6-c052-407a-8599-c781a677a996" providerId="ADAL" clId="{4C03B8BE-ED6C-47DA-A194-101B46B7832B}" dt="2024-01-23T13:33:14.709" v="956" actId="1076"/>
          <ac:picMkLst>
            <pc:docMk/>
            <pc:sldMk cId="141793938" sldId="866"/>
            <ac:picMk id="4" creationId="{776FF432-3812-8AE6-C259-0DD1DB35CB36}"/>
          </ac:picMkLst>
        </pc:picChg>
        <pc:picChg chg="add del mod">
          <ac:chgData name="Koksrud Andreas" userId="9d9beba6-c052-407a-8599-c781a677a996" providerId="ADAL" clId="{4C03B8BE-ED6C-47DA-A194-101B46B7832B}" dt="2024-01-23T13:50:32.506" v="968" actId="478"/>
          <ac:picMkLst>
            <pc:docMk/>
            <pc:sldMk cId="141793938" sldId="866"/>
            <ac:picMk id="6" creationId="{60B7BE4B-C380-F509-39B9-63F66FEDB884}"/>
          </ac:picMkLst>
        </pc:picChg>
        <pc:picChg chg="add del mod">
          <ac:chgData name="Koksrud Andreas" userId="9d9beba6-c052-407a-8599-c781a677a996" providerId="ADAL" clId="{4C03B8BE-ED6C-47DA-A194-101B46B7832B}" dt="2024-01-23T13:50:33.682" v="970" actId="478"/>
          <ac:picMkLst>
            <pc:docMk/>
            <pc:sldMk cId="141793938" sldId="866"/>
            <ac:picMk id="8" creationId="{999F2FC3-B287-DD9D-4558-AD353587E044}"/>
          </ac:picMkLst>
        </pc:picChg>
        <pc:picChg chg="add del mod">
          <ac:chgData name="Koksrud Andreas" userId="9d9beba6-c052-407a-8599-c781a677a996" providerId="ADAL" clId="{4C03B8BE-ED6C-47DA-A194-101B46B7832B}" dt="2024-01-23T13:50:33.073" v="969" actId="478"/>
          <ac:picMkLst>
            <pc:docMk/>
            <pc:sldMk cId="141793938" sldId="866"/>
            <ac:picMk id="10" creationId="{58879FEC-2172-0E32-F467-93CE73CE793A}"/>
          </ac:picMkLst>
        </pc:picChg>
        <pc:picChg chg="add del mod">
          <ac:chgData name="Koksrud Andreas" userId="9d9beba6-c052-407a-8599-c781a677a996" providerId="ADAL" clId="{4C03B8BE-ED6C-47DA-A194-101B46B7832B}" dt="2024-01-31T20:27:55.587" v="5306" actId="478"/>
          <ac:picMkLst>
            <pc:docMk/>
            <pc:sldMk cId="141793938" sldId="866"/>
            <ac:picMk id="12" creationId="{5AC6A98C-5506-7771-72D5-77959C3FA704}"/>
          </ac:picMkLst>
        </pc:picChg>
      </pc:sldChg>
      <pc:sldChg chg="addSp delSp modSp mod">
        <pc:chgData name="Koksrud Andreas" userId="9d9beba6-c052-407a-8599-c781a677a996" providerId="ADAL" clId="{4C03B8BE-ED6C-47DA-A194-101B46B7832B}" dt="2024-01-31T19:14:55.873" v="5305" actId="1076"/>
        <pc:sldMkLst>
          <pc:docMk/>
          <pc:sldMk cId="3994882627" sldId="867"/>
        </pc:sldMkLst>
        <pc:spChg chg="mod">
          <ac:chgData name="Koksrud Andreas" userId="9d9beba6-c052-407a-8599-c781a677a996" providerId="ADAL" clId="{4C03B8BE-ED6C-47DA-A194-101B46B7832B}" dt="2024-01-31T19:13:17.314" v="5299" actId="20577"/>
          <ac:spMkLst>
            <pc:docMk/>
            <pc:sldMk cId="3994882627" sldId="867"/>
            <ac:spMk id="14" creationId="{C85A9E99-AA4E-C194-FF2A-6C5AC5C1CF94}"/>
          </ac:spMkLst>
        </pc:spChg>
        <pc:picChg chg="add del mod">
          <ac:chgData name="Koksrud Andreas" userId="9d9beba6-c052-407a-8599-c781a677a996" providerId="ADAL" clId="{4C03B8BE-ED6C-47DA-A194-101B46B7832B}" dt="2024-01-31T19:14:21.043" v="5300" actId="478"/>
          <ac:picMkLst>
            <pc:docMk/>
            <pc:sldMk cId="3994882627" sldId="867"/>
            <ac:picMk id="3" creationId="{ED09C992-BA43-DDCC-DD03-16EEBB496174}"/>
          </ac:picMkLst>
        </pc:picChg>
        <pc:picChg chg="add mod">
          <ac:chgData name="Koksrud Andreas" userId="9d9beba6-c052-407a-8599-c781a677a996" providerId="ADAL" clId="{4C03B8BE-ED6C-47DA-A194-101B46B7832B}" dt="2024-01-31T19:14:25.591" v="5302" actId="1076"/>
          <ac:picMkLst>
            <pc:docMk/>
            <pc:sldMk cId="3994882627" sldId="867"/>
            <ac:picMk id="4" creationId="{8E3B416C-1AC1-0470-482B-62B74E32F3A7}"/>
          </ac:picMkLst>
        </pc:picChg>
        <pc:picChg chg="add del mod">
          <ac:chgData name="Koksrud Andreas" userId="9d9beba6-c052-407a-8599-c781a677a996" providerId="ADAL" clId="{4C03B8BE-ED6C-47DA-A194-101B46B7832B}" dt="2024-01-31T19:14:28.317" v="5303" actId="478"/>
          <ac:picMkLst>
            <pc:docMk/>
            <pc:sldMk cId="3994882627" sldId="867"/>
            <ac:picMk id="5" creationId="{992BF215-7938-D7CD-C56C-684AE5DE24CA}"/>
          </ac:picMkLst>
        </pc:picChg>
        <pc:picChg chg="add mod">
          <ac:chgData name="Koksrud Andreas" userId="9d9beba6-c052-407a-8599-c781a677a996" providerId="ADAL" clId="{4C03B8BE-ED6C-47DA-A194-101B46B7832B}" dt="2024-01-31T19:14:55.873" v="5305" actId="1076"/>
          <ac:picMkLst>
            <pc:docMk/>
            <pc:sldMk cId="3994882627" sldId="867"/>
            <ac:picMk id="7" creationId="{0C39E68A-7DF6-807B-0249-BADDB1320D18}"/>
          </ac:picMkLst>
        </pc:picChg>
      </pc:sldChg>
      <pc:sldChg chg="addSp delSp modSp mod">
        <pc:chgData name="Koksrud Andreas" userId="9d9beba6-c052-407a-8599-c781a677a996" providerId="ADAL" clId="{4C03B8BE-ED6C-47DA-A194-101B46B7832B}" dt="2024-02-01T10:52:07.851" v="5599" actId="20577"/>
        <pc:sldMkLst>
          <pc:docMk/>
          <pc:sldMk cId="612492956" sldId="869"/>
        </pc:sldMkLst>
        <pc:spChg chg="del mod">
          <ac:chgData name="Koksrud Andreas" userId="9d9beba6-c052-407a-8599-c781a677a996" providerId="ADAL" clId="{4C03B8BE-ED6C-47DA-A194-101B46B7832B}" dt="2024-01-29T05:46:15.950" v="2093" actId="478"/>
          <ac:spMkLst>
            <pc:docMk/>
            <pc:sldMk cId="612492956" sldId="869"/>
            <ac:spMk id="3" creationId="{F8C25FDC-57EE-1DDE-CCC5-273A2149FEAB}"/>
          </ac:spMkLst>
        </pc:spChg>
        <pc:spChg chg="mod">
          <ac:chgData name="Koksrud Andreas" userId="9d9beba6-c052-407a-8599-c781a677a996" providerId="ADAL" clId="{4C03B8BE-ED6C-47DA-A194-101B46B7832B}" dt="2024-02-01T10:52:07.851" v="5599" actId="20577"/>
          <ac:spMkLst>
            <pc:docMk/>
            <pc:sldMk cId="612492956" sldId="869"/>
            <ac:spMk id="14" creationId="{C85A9E99-AA4E-C194-FF2A-6C5AC5C1CF94}"/>
          </ac:spMkLst>
        </pc:spChg>
        <pc:picChg chg="add mod ord modCrop">
          <ac:chgData name="Koksrud Andreas" userId="9d9beba6-c052-407a-8599-c781a677a996" providerId="ADAL" clId="{4C03B8BE-ED6C-47DA-A194-101B46B7832B}" dt="2024-01-29T09:19:47.948" v="3230" actId="14100"/>
          <ac:picMkLst>
            <pc:docMk/>
            <pc:sldMk cId="612492956" sldId="869"/>
            <ac:picMk id="4" creationId="{1B512EEC-42AE-E3EC-812A-6A32A1C39970}"/>
          </ac:picMkLst>
        </pc:picChg>
      </pc:sldChg>
      <pc:sldChg chg="addSp delSp modSp mod">
        <pc:chgData name="Koksrud Andreas" userId="9d9beba6-c052-407a-8599-c781a677a996" providerId="ADAL" clId="{4C03B8BE-ED6C-47DA-A194-101B46B7832B}" dt="2024-01-31T20:37:44.811" v="5407" actId="20577"/>
        <pc:sldMkLst>
          <pc:docMk/>
          <pc:sldMk cId="118550550" sldId="870"/>
        </pc:sldMkLst>
        <pc:spChg chg="mod">
          <ac:chgData name="Koksrud Andreas" userId="9d9beba6-c052-407a-8599-c781a677a996" providerId="ADAL" clId="{4C03B8BE-ED6C-47DA-A194-101B46B7832B}" dt="2024-01-31T20:37:44.811" v="5407" actId="20577"/>
          <ac:spMkLst>
            <pc:docMk/>
            <pc:sldMk cId="118550550" sldId="870"/>
            <ac:spMk id="14" creationId="{C85A9E99-AA4E-C194-FF2A-6C5AC5C1CF94}"/>
          </ac:spMkLst>
        </pc:spChg>
        <pc:spChg chg="mod">
          <ac:chgData name="Koksrud Andreas" userId="9d9beba6-c052-407a-8599-c781a677a996" providerId="ADAL" clId="{4C03B8BE-ED6C-47DA-A194-101B46B7832B}" dt="2024-01-23T15:44:51.535" v="1130" actId="20577"/>
          <ac:spMkLst>
            <pc:docMk/>
            <pc:sldMk cId="118550550" sldId="870"/>
            <ac:spMk id="180" creationId="{00000000-0000-0000-0000-000000000000}"/>
          </ac:spMkLst>
        </pc:spChg>
        <pc:picChg chg="add del mod">
          <ac:chgData name="Koksrud Andreas" userId="9d9beba6-c052-407a-8599-c781a677a996" providerId="ADAL" clId="{4C03B8BE-ED6C-47DA-A194-101B46B7832B}" dt="2024-01-23T15:46:02.199" v="1145" actId="478"/>
          <ac:picMkLst>
            <pc:docMk/>
            <pc:sldMk cId="118550550" sldId="870"/>
            <ac:picMk id="3" creationId="{34BBE621-2035-237F-2AE9-42FF0D5BFC16}"/>
          </ac:picMkLst>
        </pc:picChg>
        <pc:picChg chg="add mod">
          <ac:chgData name="Koksrud Andreas" userId="9d9beba6-c052-407a-8599-c781a677a996" providerId="ADAL" clId="{4C03B8BE-ED6C-47DA-A194-101B46B7832B}" dt="2024-01-23T15:46:51.311" v="1232" actId="1076"/>
          <ac:picMkLst>
            <pc:docMk/>
            <pc:sldMk cId="118550550" sldId="870"/>
            <ac:picMk id="5" creationId="{42795A0C-1A69-F226-DBD1-C38DF280A14B}"/>
          </ac:picMkLst>
        </pc:picChg>
        <pc:picChg chg="add mod">
          <ac:chgData name="Koksrud Andreas" userId="9d9beba6-c052-407a-8599-c781a677a996" providerId="ADAL" clId="{4C03B8BE-ED6C-47DA-A194-101B46B7832B}" dt="2024-01-23T15:57:28.209" v="1298" actId="1076"/>
          <ac:picMkLst>
            <pc:docMk/>
            <pc:sldMk cId="118550550" sldId="870"/>
            <ac:picMk id="7" creationId="{820E6AE5-0022-7907-4F55-CCCDD127F1CB}"/>
          </ac:picMkLst>
        </pc:picChg>
      </pc:sldChg>
      <pc:sldChg chg="addSp delSp modSp mod ord">
        <pc:chgData name="Koksrud Andreas" userId="9d9beba6-c052-407a-8599-c781a677a996" providerId="ADAL" clId="{4C03B8BE-ED6C-47DA-A194-101B46B7832B}" dt="2024-02-01T12:11:23.631" v="5835" actId="1076"/>
        <pc:sldMkLst>
          <pc:docMk/>
          <pc:sldMk cId="548472017" sldId="871"/>
        </pc:sldMkLst>
        <pc:spChg chg="add mod">
          <ac:chgData name="Koksrud Andreas" userId="9d9beba6-c052-407a-8599-c781a677a996" providerId="ADAL" clId="{4C03B8BE-ED6C-47DA-A194-101B46B7832B}" dt="2024-02-01T12:06:24.871" v="5827"/>
          <ac:spMkLst>
            <pc:docMk/>
            <pc:sldMk cId="548472017" sldId="871"/>
            <ac:spMk id="2" creationId="{5E55E3D2-6C00-507E-E67D-B1585416A7DA}"/>
          </ac:spMkLst>
        </pc:spChg>
        <pc:spChg chg="add mod">
          <ac:chgData name="Koksrud Andreas" userId="9d9beba6-c052-407a-8599-c781a677a996" providerId="ADAL" clId="{4C03B8BE-ED6C-47DA-A194-101B46B7832B}" dt="2024-01-29T12:32:36.528" v="4245" actId="20577"/>
          <ac:spMkLst>
            <pc:docMk/>
            <pc:sldMk cId="548472017" sldId="871"/>
            <ac:spMk id="4" creationId="{C74185B4-55D0-B4EA-E65D-51F42B09D894}"/>
          </ac:spMkLst>
        </pc:spChg>
        <pc:spChg chg="mod">
          <ac:chgData name="Koksrud Andreas" userId="9d9beba6-c052-407a-8599-c781a677a996" providerId="ADAL" clId="{4C03B8BE-ED6C-47DA-A194-101B46B7832B}" dt="2024-01-29T12:31:30.599" v="4237" actId="6549"/>
          <ac:spMkLst>
            <pc:docMk/>
            <pc:sldMk cId="548472017" sldId="871"/>
            <ac:spMk id="14" creationId="{C85A9E99-AA4E-C194-FF2A-6C5AC5C1CF94}"/>
          </ac:spMkLst>
        </pc:spChg>
        <pc:spChg chg="mod">
          <ac:chgData name="Koksrud Andreas" userId="9d9beba6-c052-407a-8599-c781a677a996" providerId="ADAL" clId="{4C03B8BE-ED6C-47DA-A194-101B46B7832B}" dt="2024-01-29T07:01:55.581" v="2349" actId="20577"/>
          <ac:spMkLst>
            <pc:docMk/>
            <pc:sldMk cId="548472017" sldId="871"/>
            <ac:spMk id="180" creationId="{00000000-0000-0000-0000-000000000000}"/>
          </ac:spMkLst>
        </pc:spChg>
        <pc:picChg chg="add mod">
          <ac:chgData name="Koksrud Andreas" userId="9d9beba6-c052-407a-8599-c781a677a996" providerId="ADAL" clId="{4C03B8BE-ED6C-47DA-A194-101B46B7832B}" dt="2024-01-29T12:32:01.837" v="4239" actId="1076"/>
          <ac:picMkLst>
            <pc:docMk/>
            <pc:sldMk cId="548472017" sldId="871"/>
            <ac:picMk id="6" creationId="{998758FD-0182-1EDB-7B67-96A720A202C7}"/>
          </ac:picMkLst>
        </pc:picChg>
        <pc:picChg chg="add mod modCrop">
          <ac:chgData name="Koksrud Andreas" userId="9d9beba6-c052-407a-8599-c781a677a996" providerId="ADAL" clId="{4C03B8BE-ED6C-47DA-A194-101B46B7832B}" dt="2024-02-01T12:11:23.631" v="5835" actId="1076"/>
          <ac:picMkLst>
            <pc:docMk/>
            <pc:sldMk cId="548472017" sldId="871"/>
            <ac:picMk id="7" creationId="{11B4A4CD-E3CE-7938-0B4C-0B09EDAE8B13}"/>
          </ac:picMkLst>
        </pc:picChg>
        <pc:picChg chg="add del mod">
          <ac:chgData name="Koksrud Andreas" userId="9d9beba6-c052-407a-8599-c781a677a996" providerId="ADAL" clId="{4C03B8BE-ED6C-47DA-A194-101B46B7832B}" dt="2024-02-01T12:11:05.713" v="5828" actId="478"/>
          <ac:picMkLst>
            <pc:docMk/>
            <pc:sldMk cId="548472017" sldId="871"/>
            <ac:picMk id="8" creationId="{4A970A8E-6363-6D03-CAFA-62D67424806B}"/>
          </ac:picMkLst>
        </pc:picChg>
      </pc:sldChg>
      <pc:sldChg chg="delSp modSp add mod">
        <pc:chgData name="Koksrud Andreas" userId="9d9beba6-c052-407a-8599-c781a677a996" providerId="ADAL" clId="{4C03B8BE-ED6C-47DA-A194-101B46B7832B}" dt="2024-01-29T08:09:46.344" v="2925" actId="20577"/>
        <pc:sldMkLst>
          <pc:docMk/>
          <pc:sldMk cId="1118540174" sldId="872"/>
        </pc:sldMkLst>
        <pc:spChg chg="mod">
          <ac:chgData name="Koksrud Andreas" userId="9d9beba6-c052-407a-8599-c781a677a996" providerId="ADAL" clId="{4C03B8BE-ED6C-47DA-A194-101B46B7832B}" dt="2024-01-29T08:09:46.344" v="2925" actId="20577"/>
          <ac:spMkLst>
            <pc:docMk/>
            <pc:sldMk cId="1118540174" sldId="872"/>
            <ac:spMk id="2" creationId="{9796E8C1-5924-9DB3-B51B-75296717F89F}"/>
          </ac:spMkLst>
        </pc:spChg>
        <pc:picChg chg="del">
          <ac:chgData name="Koksrud Andreas" userId="9d9beba6-c052-407a-8599-c781a677a996" providerId="ADAL" clId="{4C03B8BE-ED6C-47DA-A194-101B46B7832B}" dt="2024-01-23T12:31:46.259" v="486" actId="478"/>
          <ac:picMkLst>
            <pc:docMk/>
            <pc:sldMk cId="1118540174" sldId="872"/>
            <ac:picMk id="4" creationId="{FDD42404-EF64-D2C3-11DA-3A932B4CFCB8}"/>
          </ac:picMkLst>
        </pc:picChg>
        <pc:picChg chg="del">
          <ac:chgData name="Koksrud Andreas" userId="9d9beba6-c052-407a-8599-c781a677a996" providerId="ADAL" clId="{4C03B8BE-ED6C-47DA-A194-101B46B7832B}" dt="2024-01-23T12:31:46.891" v="487" actId="478"/>
          <ac:picMkLst>
            <pc:docMk/>
            <pc:sldMk cId="1118540174" sldId="872"/>
            <ac:picMk id="7" creationId="{B577DB5D-7727-344B-C721-E4F076F07A2D}"/>
          </ac:picMkLst>
        </pc:picChg>
        <pc:picChg chg="mod">
          <ac:chgData name="Koksrud Andreas" userId="9d9beba6-c052-407a-8599-c781a677a996" providerId="ADAL" clId="{4C03B8BE-ED6C-47DA-A194-101B46B7832B}" dt="2024-01-23T12:32:02.882" v="504" actId="1076"/>
          <ac:picMkLst>
            <pc:docMk/>
            <pc:sldMk cId="1118540174" sldId="872"/>
            <ac:picMk id="10" creationId="{89AD7208-33E1-786F-68C4-B07CE69D9B90}"/>
          </ac:picMkLst>
        </pc:picChg>
        <pc:picChg chg="mod">
          <ac:chgData name="Koksrud Andreas" userId="9d9beba6-c052-407a-8599-c781a677a996" providerId="ADAL" clId="{4C03B8BE-ED6C-47DA-A194-101B46B7832B}" dt="2024-01-23T12:32:02.882" v="504" actId="1076"/>
          <ac:picMkLst>
            <pc:docMk/>
            <pc:sldMk cId="1118540174" sldId="872"/>
            <ac:picMk id="13" creationId="{64C063CB-5F33-4B77-965C-B90C6AE27B39}"/>
          </ac:picMkLst>
        </pc:picChg>
        <pc:picChg chg="mod">
          <ac:chgData name="Koksrud Andreas" userId="9d9beba6-c052-407a-8599-c781a677a996" providerId="ADAL" clId="{4C03B8BE-ED6C-47DA-A194-101B46B7832B}" dt="2024-01-23T12:32:02.882" v="504" actId="1076"/>
          <ac:picMkLst>
            <pc:docMk/>
            <pc:sldMk cId="1118540174" sldId="872"/>
            <ac:picMk id="19" creationId="{16102E3D-30A8-E8EE-D800-B326185287B8}"/>
          </ac:picMkLst>
        </pc:picChg>
        <pc:cxnChg chg="mod">
          <ac:chgData name="Koksrud Andreas" userId="9d9beba6-c052-407a-8599-c781a677a996" providerId="ADAL" clId="{4C03B8BE-ED6C-47DA-A194-101B46B7832B}" dt="2024-01-23T12:32:02.882" v="504" actId="1076"/>
          <ac:cxnSpMkLst>
            <pc:docMk/>
            <pc:sldMk cId="1118540174" sldId="872"/>
            <ac:cxnSpMk id="14" creationId="{EBD79003-BA5F-9EC4-AB1E-B169474A75BA}"/>
          </ac:cxnSpMkLst>
        </pc:cxnChg>
        <pc:cxnChg chg="mod">
          <ac:chgData name="Koksrud Andreas" userId="9d9beba6-c052-407a-8599-c781a677a996" providerId="ADAL" clId="{4C03B8BE-ED6C-47DA-A194-101B46B7832B}" dt="2024-01-23T12:32:02.882" v="504" actId="1076"/>
          <ac:cxnSpMkLst>
            <pc:docMk/>
            <pc:sldMk cId="1118540174" sldId="872"/>
            <ac:cxnSpMk id="22" creationId="{21009E25-D8DE-E975-55FA-12227386461E}"/>
          </ac:cxnSpMkLst>
        </pc:cxnChg>
      </pc:sldChg>
      <pc:sldChg chg="delSp modSp add mod ord">
        <pc:chgData name="Koksrud Andreas" userId="9d9beba6-c052-407a-8599-c781a677a996" providerId="ADAL" clId="{4C03B8BE-ED6C-47DA-A194-101B46B7832B}" dt="2024-01-23T12:31:15.808" v="436" actId="20577"/>
        <pc:sldMkLst>
          <pc:docMk/>
          <pc:sldMk cId="2716145312" sldId="873"/>
        </pc:sldMkLst>
        <pc:spChg chg="mod">
          <ac:chgData name="Koksrud Andreas" userId="9d9beba6-c052-407a-8599-c781a677a996" providerId="ADAL" clId="{4C03B8BE-ED6C-47DA-A194-101B46B7832B}" dt="2024-01-23T12:31:15.808" v="436" actId="20577"/>
          <ac:spMkLst>
            <pc:docMk/>
            <pc:sldMk cId="2716145312" sldId="873"/>
            <ac:spMk id="2" creationId="{9796E8C1-5924-9DB3-B51B-75296717F89F}"/>
          </ac:spMkLst>
        </pc:spChg>
        <pc:picChg chg="del">
          <ac:chgData name="Koksrud Andreas" userId="9d9beba6-c052-407a-8599-c781a677a996" providerId="ADAL" clId="{4C03B8BE-ED6C-47DA-A194-101B46B7832B}" dt="2024-01-23T12:30:08.519" v="264" actId="478"/>
          <ac:picMkLst>
            <pc:docMk/>
            <pc:sldMk cId="2716145312" sldId="873"/>
            <ac:picMk id="9" creationId="{C3019131-6227-C544-E712-F688CDF664B9}"/>
          </ac:picMkLst>
        </pc:picChg>
        <pc:picChg chg="del">
          <ac:chgData name="Koksrud Andreas" userId="9d9beba6-c052-407a-8599-c781a677a996" providerId="ADAL" clId="{4C03B8BE-ED6C-47DA-A194-101B46B7832B}" dt="2024-01-23T12:30:07.896" v="263" actId="478"/>
          <ac:picMkLst>
            <pc:docMk/>
            <pc:sldMk cId="2716145312" sldId="873"/>
            <ac:picMk id="12" creationId="{DEE12C32-E793-5A48-C960-3987827D3176}"/>
          </ac:picMkLst>
        </pc:picChg>
        <pc:picChg chg="del">
          <ac:chgData name="Koksrud Andreas" userId="9d9beba6-c052-407a-8599-c781a677a996" providerId="ADAL" clId="{4C03B8BE-ED6C-47DA-A194-101B46B7832B}" dt="2024-01-23T12:30:09.109" v="265" actId="478"/>
          <ac:picMkLst>
            <pc:docMk/>
            <pc:sldMk cId="2716145312" sldId="873"/>
            <ac:picMk id="15" creationId="{DD1F7884-9A7C-5891-012A-EE057168166C}"/>
          </ac:picMkLst>
        </pc:picChg>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pChg chg="add mod">
          <ac:chgData name="Koksrud Andreas" userId="9d9beba6-c052-407a-8599-c781a677a996" providerId="ADAL" clId="{4C03B8BE-ED6C-47DA-A194-101B46B7832B}" dt="2024-01-31T20:33:25.159" v="5370" actId="1038"/>
          <ac:spMkLst>
            <pc:docMk/>
            <pc:sldMk cId="3240008992" sldId="874"/>
            <ac:spMk id="2" creationId="{8D0A2D7E-A45D-7F55-64BC-5169991AD9FF}"/>
          </ac:spMkLst>
        </pc:spChg>
        <pc:spChg chg="del mod">
          <ac:chgData name="Koksrud Andreas" userId="9d9beba6-c052-407a-8599-c781a677a996" providerId="ADAL" clId="{4C03B8BE-ED6C-47DA-A194-101B46B7832B}" dt="2024-01-23T12:53:36.506" v="713" actId="478"/>
          <ac:spMkLst>
            <pc:docMk/>
            <pc:sldMk cId="3240008992" sldId="874"/>
            <ac:spMk id="4" creationId="{FEFDFE44-611E-8625-FC2E-FCBBCCD3961B}"/>
          </ac:spMkLst>
        </pc:spChg>
        <pc:spChg chg="add del mod">
          <ac:chgData name="Koksrud Andreas" userId="9d9beba6-c052-407a-8599-c781a677a996" providerId="ADAL" clId="{4C03B8BE-ED6C-47DA-A194-101B46B7832B}" dt="2024-01-31T20:34:56.018" v="5378" actId="478"/>
          <ac:spMkLst>
            <pc:docMk/>
            <pc:sldMk cId="3240008992" sldId="874"/>
            <ac:spMk id="5" creationId="{8DF3DB0A-023B-FFAE-FC69-B6BBA8BCF1B6}"/>
          </ac:spMkLst>
        </pc:spChg>
        <pc:spChg chg="mod">
          <ac:chgData name="Koksrud Andreas" userId="9d9beba6-c052-407a-8599-c781a677a996" providerId="ADAL" clId="{4C03B8BE-ED6C-47DA-A194-101B46B7832B}" dt="2024-01-23T12:53:52.751" v="745" actId="6549"/>
          <ac:spMkLst>
            <pc:docMk/>
            <pc:sldMk cId="3240008992" sldId="874"/>
            <ac:spMk id="6" creationId="{D33A7F7C-0CFF-12D8-D3F9-55EA11817DA1}"/>
          </ac:spMkLst>
        </pc:spChg>
        <pc:spChg chg="add mod">
          <ac:chgData name="Koksrud Andreas" userId="9d9beba6-c052-407a-8599-c781a677a996" providerId="ADAL" clId="{4C03B8BE-ED6C-47DA-A194-101B46B7832B}" dt="2024-02-01T19:15:48.027" v="6435" actId="20577"/>
          <ac:spMkLst>
            <pc:docMk/>
            <pc:sldMk cId="3240008992" sldId="874"/>
            <ac:spMk id="7" creationId="{3E2A9D77-722A-7DF2-641F-63C31ADA7283}"/>
          </ac:spMkLst>
        </pc:spChg>
        <pc:spChg chg="add mod">
          <ac:chgData name="Koksrud Andreas" userId="9d9beba6-c052-407a-8599-c781a677a996" providerId="ADAL" clId="{4C03B8BE-ED6C-47DA-A194-101B46B7832B}" dt="2024-01-29T08:05:10.336" v="2656" actId="14100"/>
          <ac:spMkLst>
            <pc:docMk/>
            <pc:sldMk cId="3240008992" sldId="874"/>
            <ac:spMk id="20" creationId="{EBA460F1-79A3-E8FA-8EEE-CE28CA6EBCC2}"/>
          </ac:spMkLst>
        </pc:spChg>
        <pc:picChg chg="add mod">
          <ac:chgData name="Koksrud Andreas" userId="9d9beba6-c052-407a-8599-c781a677a996" providerId="ADAL" clId="{4C03B8BE-ED6C-47DA-A194-101B46B7832B}" dt="2024-01-23T12:54:27.507" v="749" actId="1076"/>
          <ac:picMkLst>
            <pc:docMk/>
            <pc:sldMk cId="3240008992" sldId="874"/>
            <ac:picMk id="3" creationId="{464C77B1-57DA-B3A2-90F0-9BD177989E1A}"/>
          </ac:picMkLst>
        </pc:picChg>
        <pc:picChg chg="add del mod">
          <ac:chgData name="Koksrud Andreas" userId="9d9beba6-c052-407a-8599-c781a677a996" providerId="ADAL" clId="{4C03B8BE-ED6C-47DA-A194-101B46B7832B}" dt="2024-01-23T13:05:30.453" v="761" actId="478"/>
          <ac:picMkLst>
            <pc:docMk/>
            <pc:sldMk cId="3240008992" sldId="874"/>
            <ac:picMk id="9" creationId="{038121DE-EBBB-DCB4-B2DE-E08005A299E4}"/>
          </ac:picMkLst>
        </pc:picChg>
        <pc:picChg chg="del">
          <ac:chgData name="Koksrud Andreas" userId="9d9beba6-c052-407a-8599-c781a677a996" providerId="ADAL" clId="{4C03B8BE-ED6C-47DA-A194-101B46B7832B}" dt="2024-01-23T12:53:33.805" v="710" actId="478"/>
          <ac:picMkLst>
            <pc:docMk/>
            <pc:sldMk cId="3240008992" sldId="874"/>
            <ac:picMk id="10" creationId="{34DA4BD7-43C8-285E-A933-AFFCFCCD0C8D}"/>
          </ac:picMkLst>
        </pc:picChg>
        <pc:picChg chg="del">
          <ac:chgData name="Koksrud Andreas" userId="9d9beba6-c052-407a-8599-c781a677a996" providerId="ADAL" clId="{4C03B8BE-ED6C-47DA-A194-101B46B7832B}" dt="2024-01-23T12:53:34.342" v="711" actId="478"/>
          <ac:picMkLst>
            <pc:docMk/>
            <pc:sldMk cId="3240008992" sldId="874"/>
            <ac:picMk id="12" creationId="{82C26A6F-F9E2-CFED-E2BC-87AC1923226C}"/>
          </ac:picMkLst>
        </pc:picChg>
        <pc:picChg chg="add mod">
          <ac:chgData name="Koksrud Andreas" userId="9d9beba6-c052-407a-8599-c781a677a996" providerId="ADAL" clId="{4C03B8BE-ED6C-47DA-A194-101B46B7832B}" dt="2024-01-23T13:05:33.056" v="763" actId="1076"/>
          <ac:picMkLst>
            <pc:docMk/>
            <pc:sldMk cId="3240008992" sldId="874"/>
            <ac:picMk id="13" creationId="{A391CAD2-13C6-0DF9-61B2-EB6C186128C8}"/>
          </ac:picMkLst>
        </pc:picChg>
        <pc:picChg chg="del">
          <ac:chgData name="Koksrud Andreas" userId="9d9beba6-c052-407a-8599-c781a677a996" providerId="ADAL" clId="{4C03B8BE-ED6C-47DA-A194-101B46B7832B}" dt="2024-01-23T12:53:56.260" v="746" actId="478"/>
          <ac:picMkLst>
            <pc:docMk/>
            <pc:sldMk cId="3240008992" sldId="874"/>
            <ac:picMk id="14" creationId="{CD2EAEF4-7CED-79FD-7BDE-3E6B250D91FB}"/>
          </ac:picMkLst>
        </pc:picChg>
        <pc:picChg chg="del">
          <ac:chgData name="Koksrud Andreas" userId="9d9beba6-c052-407a-8599-c781a677a996" providerId="ADAL" clId="{4C03B8BE-ED6C-47DA-A194-101B46B7832B}" dt="2024-01-23T12:53:57.035" v="747" actId="478"/>
          <ac:picMkLst>
            <pc:docMk/>
            <pc:sldMk cId="3240008992" sldId="874"/>
            <ac:picMk id="18" creationId="{9E91CC1E-2113-0C28-D2B5-695D6996BC5A}"/>
          </ac:picMkLst>
        </pc:picChg>
        <pc:cxnChg chg="add mod">
          <ac:chgData name="Koksrud Andreas" userId="9d9beba6-c052-407a-8599-c781a677a996" providerId="ADAL" clId="{4C03B8BE-ED6C-47DA-A194-101B46B7832B}" dt="2024-01-23T13:06:51.167" v="846" actId="14100"/>
          <ac:cxnSpMkLst>
            <pc:docMk/>
            <pc:sldMk cId="3240008992" sldId="874"/>
            <ac:cxnSpMk id="15" creationId="{95E809D4-907B-DDAA-B441-48BBD6C78CE4}"/>
          </ac:cxnSpMkLst>
        </pc:cxnChg>
      </pc:sldChg>
      <pc:sldChg chg="addSp delSp modSp add mod">
        <pc:chgData name="Koksrud Andreas" userId="9d9beba6-c052-407a-8599-c781a677a996" providerId="ADAL" clId="{4C03B8BE-ED6C-47DA-A194-101B46B7832B}" dt="2024-01-31T20:37:14.543" v="5390" actId="13822"/>
        <pc:sldMkLst>
          <pc:docMk/>
          <pc:sldMk cId="3825753762" sldId="875"/>
        </pc:sldMkLst>
        <pc:spChg chg="mod">
          <ac:chgData name="Koksrud Andreas" userId="9d9beba6-c052-407a-8599-c781a677a996" providerId="ADAL" clId="{4C03B8BE-ED6C-47DA-A194-101B46B7832B}" dt="2024-01-23T13:50:47.211" v="973" actId="1076"/>
          <ac:spMkLst>
            <pc:docMk/>
            <pc:sldMk cId="3825753762" sldId="875"/>
            <ac:spMk id="2" creationId="{0C578A6C-5215-9DFE-51D6-8AA7A3E4A34A}"/>
          </ac:spMkLst>
        </pc:spChg>
        <pc:spChg chg="add mod">
          <ac:chgData name="Koksrud Andreas" userId="9d9beba6-c052-407a-8599-c781a677a996" providerId="ADAL" clId="{4C03B8BE-ED6C-47DA-A194-101B46B7832B}" dt="2024-01-31T20:36:07.780" v="5385" actId="1076"/>
          <ac:spMkLst>
            <pc:docMk/>
            <pc:sldMk cId="3825753762" sldId="875"/>
            <ac:spMk id="3" creationId="{13148106-895F-5AD9-9189-62DB848A69CD}"/>
          </ac:spMkLst>
        </pc:spChg>
        <pc:spChg chg="add mod">
          <ac:chgData name="Koksrud Andreas" userId="9d9beba6-c052-407a-8599-c781a677a996" providerId="ADAL" clId="{4C03B8BE-ED6C-47DA-A194-101B46B7832B}" dt="2024-01-31T20:36:00.986" v="5383" actId="1076"/>
          <ac:spMkLst>
            <pc:docMk/>
            <pc:sldMk cId="3825753762" sldId="875"/>
            <ac:spMk id="5" creationId="{2F071062-D460-0FA3-75FF-629F2BD35023}"/>
          </ac:spMkLst>
        </pc:spChg>
        <pc:spChg chg="del">
          <ac:chgData name="Koksrud Andreas" userId="9d9beba6-c052-407a-8599-c781a677a996" providerId="ADAL" clId="{4C03B8BE-ED6C-47DA-A194-101B46B7832B}" dt="2024-01-23T13:50:39.842" v="971" actId="478"/>
          <ac:spMkLst>
            <pc:docMk/>
            <pc:sldMk cId="3825753762" sldId="875"/>
            <ac:spMk id="14" creationId="{C85A9E99-AA4E-C194-FF2A-6C5AC5C1CF94}"/>
          </ac:spMkLst>
        </pc:spChg>
        <pc:picChg chg="del">
          <ac:chgData name="Koksrud Andreas" userId="9d9beba6-c052-407a-8599-c781a677a996" providerId="ADAL" clId="{4C03B8BE-ED6C-47DA-A194-101B46B7832B}" dt="2024-01-23T13:50:40.435" v="972" actId="478"/>
          <ac:picMkLst>
            <pc:docMk/>
            <pc:sldMk cId="3825753762" sldId="875"/>
            <ac:picMk id="4" creationId="{776FF432-3812-8AE6-C259-0DD1DB35CB36}"/>
          </ac:picMkLst>
        </pc:picChg>
        <pc:picChg chg="mod">
          <ac:chgData name="Koksrud Andreas" userId="9d9beba6-c052-407a-8599-c781a677a996" providerId="ADAL" clId="{4C03B8BE-ED6C-47DA-A194-101B46B7832B}" dt="2024-01-23T13:50:47.211" v="973" actId="1076"/>
          <ac:picMkLst>
            <pc:docMk/>
            <pc:sldMk cId="3825753762" sldId="875"/>
            <ac:picMk id="6" creationId="{60B7BE4B-C380-F509-39B9-63F66FEDB884}"/>
          </ac:picMkLst>
        </pc:picChg>
        <pc:picChg chg="add mod">
          <ac:chgData name="Koksrud Andreas" userId="9d9beba6-c052-407a-8599-c781a677a996" providerId="ADAL" clId="{4C03B8BE-ED6C-47DA-A194-101B46B7832B}" dt="2024-01-31T20:36:52.056" v="5388" actId="1076"/>
          <ac:picMkLst>
            <pc:docMk/>
            <pc:sldMk cId="3825753762" sldId="875"/>
            <ac:picMk id="7" creationId="{BCAD6897-386A-5BD6-AABB-CE34F342BBB7}"/>
          </ac:picMkLst>
        </pc:picChg>
        <pc:picChg chg="del mod modCrop">
          <ac:chgData name="Koksrud Andreas" userId="9d9beba6-c052-407a-8599-c781a677a996" providerId="ADAL" clId="{4C03B8BE-ED6C-47DA-A194-101B46B7832B}" dt="2024-01-31T20:36:46.354" v="5386" actId="478"/>
          <ac:picMkLst>
            <pc:docMk/>
            <pc:sldMk cId="3825753762" sldId="875"/>
            <ac:picMk id="8" creationId="{999F2FC3-B287-DD9D-4558-AD353587E044}"/>
          </ac:picMkLst>
        </pc:picChg>
        <pc:picChg chg="mod">
          <ac:chgData name="Koksrud Andreas" userId="9d9beba6-c052-407a-8599-c781a677a996" providerId="ADAL" clId="{4C03B8BE-ED6C-47DA-A194-101B46B7832B}" dt="2024-01-31T20:31:23.922" v="5309" actId="14826"/>
          <ac:picMkLst>
            <pc:docMk/>
            <pc:sldMk cId="3825753762" sldId="875"/>
            <ac:picMk id="10" creationId="{58879FEC-2172-0E32-F467-93CE73CE793A}"/>
          </ac:picMkLst>
        </pc:picChg>
        <pc:cxnChg chg="add mod">
          <ac:chgData name="Koksrud Andreas" userId="9d9beba6-c052-407a-8599-c781a677a996" providerId="ADAL" clId="{4C03B8BE-ED6C-47DA-A194-101B46B7832B}" dt="2024-01-31T20:37:14.543" v="5390" actId="13822"/>
          <ac:cxnSpMkLst>
            <pc:docMk/>
            <pc:sldMk cId="3825753762" sldId="875"/>
            <ac:cxnSpMk id="11" creationId="{1289D01B-409D-60E0-C319-E29D9069E7DD}"/>
          </ac:cxnSpMkLst>
        </pc:cxnChg>
      </pc:sldChg>
      <pc:sldChg chg="addSp delSp modSp add mod">
        <pc:chgData name="Koksrud Andreas" userId="9d9beba6-c052-407a-8599-c781a677a996" providerId="ADAL" clId="{4C03B8BE-ED6C-47DA-A194-101B46B7832B}" dt="2024-01-31T20:44:15.043" v="5456" actId="14100"/>
        <pc:sldMkLst>
          <pc:docMk/>
          <pc:sldMk cId="1529294142" sldId="876"/>
        </pc:sldMkLst>
        <pc:spChg chg="add del mod">
          <ac:chgData name="Koksrud Andreas" userId="9d9beba6-c052-407a-8599-c781a677a996" providerId="ADAL" clId="{4C03B8BE-ED6C-47DA-A194-101B46B7832B}" dt="2024-01-25T18:10:52.388" v="1945" actId="478"/>
          <ac:spMkLst>
            <pc:docMk/>
            <pc:sldMk cId="1529294142" sldId="876"/>
            <ac:spMk id="2" creationId="{54714381-9640-B152-2793-0CBAE8C8E8E4}"/>
          </ac:spMkLst>
        </pc:spChg>
        <pc:spChg chg="add mod">
          <ac:chgData name="Koksrud Andreas" userId="9d9beba6-c052-407a-8599-c781a677a996" providerId="ADAL" clId="{4C03B8BE-ED6C-47DA-A194-101B46B7832B}" dt="2024-01-31T20:38:46.502" v="5445" actId="1038"/>
          <ac:spMkLst>
            <pc:docMk/>
            <pc:sldMk cId="1529294142" sldId="876"/>
            <ac:spMk id="2" creationId="{E98599A8-897C-C9C3-AAA0-B3E4A79352FF}"/>
          </ac:spMkLst>
        </pc:spChg>
        <pc:spChg chg="add del mod">
          <ac:chgData name="Koksrud Andreas" userId="9d9beba6-c052-407a-8599-c781a677a996" providerId="ADAL" clId="{4C03B8BE-ED6C-47DA-A194-101B46B7832B}" dt="2024-01-25T18:11:20.302" v="1951" actId="478"/>
          <ac:spMkLst>
            <pc:docMk/>
            <pc:sldMk cId="1529294142" sldId="876"/>
            <ac:spMk id="4" creationId="{6E895E74-D8D0-8DDB-A35F-E4879A2B3227}"/>
          </ac:spMkLst>
        </pc:spChg>
        <pc:spChg chg="add mod">
          <ac:chgData name="Koksrud Andreas" userId="9d9beba6-c052-407a-8599-c781a677a996" providerId="ADAL" clId="{4C03B8BE-ED6C-47DA-A194-101B46B7832B}" dt="2024-01-31T20:43:09.399" v="5450"/>
          <ac:spMkLst>
            <pc:docMk/>
            <pc:sldMk cId="1529294142" sldId="876"/>
            <ac:spMk id="6" creationId="{55597BA9-F880-8C12-0743-955498FF36CE}"/>
          </ac:spMkLst>
        </pc:spChg>
        <pc:spChg chg="add mod">
          <ac:chgData name="Koksrud Andreas" userId="9d9beba6-c052-407a-8599-c781a677a996" providerId="ADAL" clId="{4C03B8BE-ED6C-47DA-A194-101B46B7832B}" dt="2024-01-25T18:12:02.287" v="1961" actId="1076"/>
          <ac:spMkLst>
            <pc:docMk/>
            <pc:sldMk cId="1529294142" sldId="876"/>
            <ac:spMk id="8" creationId="{3EB2F6F0-34E3-2C5E-297D-262378C6DEFA}"/>
          </ac:spMkLst>
        </pc:spChg>
        <pc:spChg chg="mod">
          <ac:chgData name="Koksrud Andreas" userId="9d9beba6-c052-407a-8599-c781a677a996" providerId="ADAL" clId="{4C03B8BE-ED6C-47DA-A194-101B46B7832B}" dt="2024-01-25T18:02:47.324" v="1793" actId="1076"/>
          <ac:spMkLst>
            <pc:docMk/>
            <pc:sldMk cId="1529294142" sldId="876"/>
            <ac:spMk id="14" creationId="{C85A9E99-AA4E-C194-FF2A-6C5AC5C1CF94}"/>
          </ac:spMkLst>
        </pc:spChg>
        <pc:spChg chg="add mod">
          <ac:chgData name="Koksrud Andreas" userId="9d9beba6-c052-407a-8599-c781a677a996" providerId="ADAL" clId="{4C03B8BE-ED6C-47DA-A194-101B46B7832B}" dt="2024-01-25T18:12:39.361" v="1981" actId="1076"/>
          <ac:spMkLst>
            <pc:docMk/>
            <pc:sldMk cId="1529294142" sldId="876"/>
            <ac:spMk id="26" creationId="{86874366-768F-7C6F-E843-CD9031BBB011}"/>
          </ac:spMkLst>
        </pc:spChg>
        <pc:spChg chg="mod">
          <ac:chgData name="Koksrud Andreas" userId="9d9beba6-c052-407a-8599-c781a677a996" providerId="ADAL" clId="{4C03B8BE-ED6C-47DA-A194-101B46B7832B}" dt="2024-01-31T20:38:22.664" v="5424" actId="1036"/>
          <ac:spMkLst>
            <pc:docMk/>
            <pc:sldMk cId="1529294142" sldId="876"/>
            <ac:spMk id="180" creationId="{00000000-0000-0000-0000-000000000000}"/>
          </ac:spMkLst>
        </pc:spChg>
        <pc:picChg chg="add mod">
          <ac:chgData name="Koksrud Andreas" userId="9d9beba6-c052-407a-8599-c781a677a996" providerId="ADAL" clId="{4C03B8BE-ED6C-47DA-A194-101B46B7832B}" dt="2024-01-23T15:58:41.975" v="1384" actId="1037"/>
          <ac:picMkLst>
            <pc:docMk/>
            <pc:sldMk cId="1529294142" sldId="876"/>
            <ac:picMk id="3" creationId="{488E3890-E954-5B1D-D8FB-76AE055CCE6C}"/>
          </ac:picMkLst>
        </pc:picChg>
        <pc:picChg chg="add mod modCrop">
          <ac:chgData name="Koksrud Andreas" userId="9d9beba6-c052-407a-8599-c781a677a996" providerId="ADAL" clId="{4C03B8BE-ED6C-47DA-A194-101B46B7832B}" dt="2024-01-31T20:44:06.081" v="5455" actId="1076"/>
          <ac:picMkLst>
            <pc:docMk/>
            <pc:sldMk cId="1529294142" sldId="876"/>
            <ac:picMk id="5" creationId="{29D85E9D-FD6E-9116-AC05-D98B2CAA13E7}"/>
          </ac:picMkLst>
        </pc:picChg>
        <pc:picChg chg="del">
          <ac:chgData name="Koksrud Andreas" userId="9d9beba6-c052-407a-8599-c781a677a996" providerId="ADAL" clId="{4C03B8BE-ED6C-47DA-A194-101B46B7832B}" dt="2024-01-23T15:57:42.181" v="1301" actId="478"/>
          <ac:picMkLst>
            <pc:docMk/>
            <pc:sldMk cId="1529294142" sldId="876"/>
            <ac:picMk id="5" creationId="{42795A0C-1A69-F226-DBD1-C38DF280A14B}"/>
          </ac:picMkLst>
        </pc:picChg>
        <pc:picChg chg="del">
          <ac:chgData name="Koksrud Andreas" userId="9d9beba6-c052-407a-8599-c781a677a996" providerId="ADAL" clId="{4C03B8BE-ED6C-47DA-A194-101B46B7832B}" dt="2024-01-23T15:57:39.577" v="1300" actId="478"/>
          <ac:picMkLst>
            <pc:docMk/>
            <pc:sldMk cId="1529294142" sldId="876"/>
            <ac:picMk id="7" creationId="{820E6AE5-0022-7907-4F55-CCCDD127F1CB}"/>
          </ac:picMkLst>
        </pc:picChg>
        <pc:picChg chg="add mod modCrop">
          <ac:chgData name="Koksrud Andreas" userId="9d9beba6-c052-407a-8599-c781a677a996" providerId="ADAL" clId="{4C03B8BE-ED6C-47DA-A194-101B46B7832B}" dt="2024-01-31T20:44:15.043" v="5456" actId="14100"/>
          <ac:picMkLst>
            <pc:docMk/>
            <pc:sldMk cId="1529294142" sldId="876"/>
            <ac:picMk id="23" creationId="{77F5BDEC-65C3-095E-675F-BD759BF840CA}"/>
          </ac:picMkLst>
        </pc:picChg>
        <pc:picChg chg="add del mod">
          <ac:chgData name="Koksrud Andreas" userId="9d9beba6-c052-407a-8599-c781a677a996" providerId="ADAL" clId="{4C03B8BE-ED6C-47DA-A194-101B46B7832B}" dt="2024-01-31T20:43:25.043" v="5451" actId="478"/>
          <ac:picMkLst>
            <pc:docMk/>
            <pc:sldMk cId="1529294142" sldId="876"/>
            <ac:picMk id="25" creationId="{A4DD5ABB-AB9A-6571-01E9-5CBD9C8A2844}"/>
          </ac:picMkLst>
        </pc:picChg>
        <pc:cxnChg chg="add mod">
          <ac:chgData name="Koksrud Andreas" userId="9d9beba6-c052-407a-8599-c781a677a996" providerId="ADAL" clId="{4C03B8BE-ED6C-47DA-A194-101B46B7832B}" dt="2024-01-25T18:03:28.359" v="1799" actId="13822"/>
          <ac:cxnSpMkLst>
            <pc:docMk/>
            <pc:sldMk cId="1529294142" sldId="876"/>
            <ac:cxnSpMk id="7" creationId="{C28A21B9-E695-3093-9CDF-081B0F28663D}"/>
          </ac:cxnSpMkLst>
        </pc:cxnChg>
        <pc:cxnChg chg="add mod">
          <ac:chgData name="Koksrud Andreas" userId="9d9beba6-c052-407a-8599-c781a677a996" providerId="ADAL" clId="{4C03B8BE-ED6C-47DA-A194-101B46B7832B}" dt="2024-01-25T18:03:28.359" v="1799" actId="13822"/>
          <ac:cxnSpMkLst>
            <pc:docMk/>
            <pc:sldMk cId="1529294142" sldId="876"/>
            <ac:cxnSpMk id="9" creationId="{0972129A-F89E-240B-4981-8A90E0E589B2}"/>
          </ac:cxnSpMkLst>
        </pc:cxnChg>
        <pc:cxnChg chg="add del mod">
          <ac:chgData name="Koksrud Andreas" userId="9d9beba6-c052-407a-8599-c781a677a996" providerId="ADAL" clId="{4C03B8BE-ED6C-47DA-A194-101B46B7832B}" dt="2024-01-25T18:02:31.946" v="1788" actId="478"/>
          <ac:cxnSpMkLst>
            <pc:docMk/>
            <pc:sldMk cId="1529294142" sldId="876"/>
            <ac:cxnSpMk id="11" creationId="{C9880CB1-791B-9129-B89C-28CDB09C9520}"/>
          </ac:cxnSpMkLst>
        </pc:cxnChg>
        <pc:cxnChg chg="add del">
          <ac:chgData name="Koksrud Andreas" userId="9d9beba6-c052-407a-8599-c781a677a996" providerId="ADAL" clId="{4C03B8BE-ED6C-47DA-A194-101B46B7832B}" dt="2024-01-25T18:02:15.107" v="1787" actId="478"/>
          <ac:cxnSpMkLst>
            <pc:docMk/>
            <pc:sldMk cId="1529294142" sldId="876"/>
            <ac:cxnSpMk id="16" creationId="{DCF6FCAA-4AC7-F168-5403-55236EA17907}"/>
          </ac:cxnSpMkLst>
        </pc:cxnChg>
        <pc:cxnChg chg="add mod">
          <ac:chgData name="Koksrud Andreas" userId="9d9beba6-c052-407a-8599-c781a677a996" providerId="ADAL" clId="{4C03B8BE-ED6C-47DA-A194-101B46B7832B}" dt="2024-01-25T18:10:52.388" v="1945" actId="478"/>
          <ac:cxnSpMkLst>
            <pc:docMk/>
            <pc:sldMk cId="1529294142" sldId="876"/>
            <ac:cxnSpMk id="18" creationId="{208D48BA-33E0-EB87-664E-1DCE7D9C638A}"/>
          </ac:cxnSpMkLst>
        </pc:cxnChg>
        <pc:cxnChg chg="add mod">
          <ac:chgData name="Koksrud Andreas" userId="9d9beba6-c052-407a-8599-c781a677a996" providerId="ADAL" clId="{4C03B8BE-ED6C-47DA-A194-101B46B7832B}" dt="2024-01-25T18:11:20.302" v="1951" actId="478"/>
          <ac:cxnSpMkLst>
            <pc:docMk/>
            <pc:sldMk cId="1529294142" sldId="876"/>
            <ac:cxnSpMk id="19" creationId="{0DE1DE4B-6C39-E0DE-2F8D-16667BFF89CA}"/>
          </ac:cxnSpMkLst>
        </pc:cxnChg>
        <pc:cxnChg chg="add mod">
          <ac:chgData name="Koksrud Andreas" userId="9d9beba6-c052-407a-8599-c781a677a996" providerId="ADAL" clId="{4C03B8BE-ED6C-47DA-A194-101B46B7832B}" dt="2024-01-25T18:12:44.033" v="1982" actId="14100"/>
          <ac:cxnSpMkLst>
            <pc:docMk/>
            <pc:sldMk cId="1529294142" sldId="876"/>
            <ac:cxnSpMk id="27" creationId="{50D06AD4-0BA8-6484-944C-6E6170142AD0}"/>
          </ac:cxnSpMkLst>
        </pc:cxnChg>
        <pc:cxnChg chg="add mod">
          <ac:chgData name="Koksrud Andreas" userId="9d9beba6-c052-407a-8599-c781a677a996" providerId="ADAL" clId="{4C03B8BE-ED6C-47DA-A194-101B46B7832B}" dt="2024-01-25T18:12:48.261" v="1983" actId="14100"/>
          <ac:cxnSpMkLst>
            <pc:docMk/>
            <pc:sldMk cId="1529294142" sldId="876"/>
            <ac:cxnSpMk id="28" creationId="{3F4AAF01-2A0E-91E0-D22C-BA116652C698}"/>
          </ac:cxnSpMkLst>
        </pc:cxnChg>
      </pc:sldChg>
      <pc:sldChg chg="addSp delSp modSp add mod">
        <pc:chgData name="Koksrud Andreas" userId="9d9beba6-c052-407a-8599-c781a677a996" providerId="ADAL" clId="{4C03B8BE-ED6C-47DA-A194-101B46B7832B}" dt="2024-02-02T09:21:42.323" v="6766" actId="20577"/>
        <pc:sldMkLst>
          <pc:docMk/>
          <pc:sldMk cId="1680702220" sldId="877"/>
        </pc:sldMkLst>
        <pc:spChg chg="add mod">
          <ac:chgData name="Koksrud Andreas" userId="9d9beba6-c052-407a-8599-c781a677a996" providerId="ADAL" clId="{4C03B8BE-ED6C-47DA-A194-101B46B7832B}" dt="2024-01-25T17:55:26.885" v="1648" actId="1076"/>
          <ac:spMkLst>
            <pc:docMk/>
            <pc:sldMk cId="1680702220" sldId="877"/>
            <ac:spMk id="2" creationId="{B612806B-A3AC-AEF4-EF19-346D70569EB3}"/>
          </ac:spMkLst>
        </pc:spChg>
        <pc:spChg chg="add del mod">
          <ac:chgData name="Koksrud Andreas" userId="9d9beba6-c052-407a-8599-c781a677a996" providerId="ADAL" clId="{4C03B8BE-ED6C-47DA-A194-101B46B7832B}" dt="2024-01-31T20:51:12.725" v="5538" actId="478"/>
          <ac:spMkLst>
            <pc:docMk/>
            <pc:sldMk cId="1680702220" sldId="877"/>
            <ac:spMk id="3" creationId="{893A044E-C76D-C2A3-3DFF-52271E4DC3DE}"/>
          </ac:spMkLst>
        </pc:spChg>
        <pc:spChg chg="add mod">
          <ac:chgData name="Koksrud Andreas" userId="9d9beba6-c052-407a-8599-c781a677a996" providerId="ADAL" clId="{4C03B8BE-ED6C-47DA-A194-101B46B7832B}" dt="2024-01-25T18:13:17.696" v="1989" actId="14100"/>
          <ac:spMkLst>
            <pc:docMk/>
            <pc:sldMk cId="1680702220" sldId="877"/>
            <ac:spMk id="5" creationId="{7E8A0263-1E2D-DA5B-E2AA-73716E94D8F3}"/>
          </ac:spMkLst>
        </pc:spChg>
        <pc:spChg chg="mod">
          <ac:chgData name="Koksrud Andreas" userId="9d9beba6-c052-407a-8599-c781a677a996" providerId="ADAL" clId="{4C03B8BE-ED6C-47DA-A194-101B46B7832B}" dt="2024-02-02T09:21:42.323" v="6766" actId="20577"/>
          <ac:spMkLst>
            <pc:docMk/>
            <pc:sldMk cId="1680702220" sldId="877"/>
            <ac:spMk id="6" creationId="{55597BA9-F880-8C12-0743-955498FF36CE}"/>
          </ac:spMkLst>
        </pc:spChg>
        <pc:spChg chg="add mod">
          <ac:chgData name="Koksrud Andreas" userId="9d9beba6-c052-407a-8599-c781a677a996" providerId="ADAL" clId="{4C03B8BE-ED6C-47DA-A194-101B46B7832B}" dt="2024-01-25T17:55:29.259" v="1649" actId="1076"/>
          <ac:spMkLst>
            <pc:docMk/>
            <pc:sldMk cId="1680702220" sldId="877"/>
            <ac:spMk id="7" creationId="{4E164838-A63C-913B-F9A1-A05329A4F4C2}"/>
          </ac:spMkLst>
        </pc:spChg>
        <pc:spChg chg="add mod">
          <ac:chgData name="Koksrud Andreas" userId="9d9beba6-c052-407a-8599-c781a677a996" providerId="ADAL" clId="{4C03B8BE-ED6C-47DA-A194-101B46B7832B}" dt="2024-01-31T20:45:14.339" v="5517" actId="20577"/>
          <ac:spMkLst>
            <pc:docMk/>
            <pc:sldMk cId="1680702220" sldId="877"/>
            <ac:spMk id="9" creationId="{FEE07C36-114B-D79C-FC21-9E5C80AE0D99}"/>
          </ac:spMkLst>
        </pc:spChg>
        <pc:spChg chg="mod">
          <ac:chgData name="Koksrud Andreas" userId="9d9beba6-c052-407a-8599-c781a677a996" providerId="ADAL" clId="{4C03B8BE-ED6C-47DA-A194-101B46B7832B}" dt="2024-01-31T20:45:19.232" v="5526" actId="20577"/>
          <ac:spMkLst>
            <pc:docMk/>
            <pc:sldMk cId="1680702220" sldId="877"/>
            <ac:spMk id="14" creationId="{C85A9E99-AA4E-C194-FF2A-6C5AC5C1CF94}"/>
          </ac:spMkLst>
        </pc:spChg>
        <pc:spChg chg="mod">
          <ac:chgData name="Koksrud Andreas" userId="9d9beba6-c052-407a-8599-c781a677a996" providerId="ADAL" clId="{4C03B8BE-ED6C-47DA-A194-101B46B7832B}" dt="2024-01-31T20:44:44.723" v="5484" actId="1036"/>
          <ac:spMkLst>
            <pc:docMk/>
            <pc:sldMk cId="1680702220" sldId="877"/>
            <ac:spMk id="180" creationId="{00000000-0000-0000-0000-000000000000}"/>
          </ac:spMkLst>
        </pc:spChg>
        <pc:picChg chg="del">
          <ac:chgData name="Koksrud Andreas" userId="9d9beba6-c052-407a-8599-c781a677a996" providerId="ADAL" clId="{4C03B8BE-ED6C-47DA-A194-101B46B7832B}" dt="2024-01-23T16:01:51.190" v="1474" actId="478"/>
          <ac:picMkLst>
            <pc:docMk/>
            <pc:sldMk cId="1680702220" sldId="877"/>
            <ac:picMk id="3" creationId="{488E3890-E954-5B1D-D8FB-76AE055CCE6C}"/>
          </ac:picMkLst>
        </pc:picChg>
        <pc:picChg chg="add del mod">
          <ac:chgData name="Koksrud Andreas" userId="9d9beba6-c052-407a-8599-c781a677a996" providerId="ADAL" clId="{4C03B8BE-ED6C-47DA-A194-101B46B7832B}" dt="2024-01-31T20:45:23.992" v="5527" actId="478"/>
          <ac:picMkLst>
            <pc:docMk/>
            <pc:sldMk cId="1680702220" sldId="877"/>
            <ac:picMk id="4" creationId="{641E2B12-94CA-F4C0-19F5-95A823EE9BD5}"/>
          </ac:picMkLst>
        </pc:picChg>
        <pc:picChg chg="add mod">
          <ac:chgData name="Koksrud Andreas" userId="9d9beba6-c052-407a-8599-c781a677a996" providerId="ADAL" clId="{4C03B8BE-ED6C-47DA-A194-101B46B7832B}" dt="2024-01-31T20:46:01.602" v="5529" actId="1076"/>
          <ac:picMkLst>
            <pc:docMk/>
            <pc:sldMk cId="1680702220" sldId="877"/>
            <ac:picMk id="12" creationId="{F1AC251C-557C-D832-DFA9-E8103E9A01D7}"/>
          </ac:picMkLst>
        </pc:picChg>
        <pc:cxnChg chg="add mod">
          <ac:chgData name="Koksrud Andreas" userId="9d9beba6-c052-407a-8599-c781a677a996" providerId="ADAL" clId="{4C03B8BE-ED6C-47DA-A194-101B46B7832B}" dt="2024-01-25T18:05:19.778" v="1818" actId="14100"/>
          <ac:cxnSpMkLst>
            <pc:docMk/>
            <pc:sldMk cId="1680702220" sldId="877"/>
            <ac:cxnSpMk id="8" creationId="{64834A8B-2319-F8F6-5F4A-96099DF91E34}"/>
          </ac:cxnSpMkLst>
        </pc:cxnChg>
        <pc:cxnChg chg="add mod">
          <ac:chgData name="Koksrud Andreas" userId="9d9beba6-c052-407a-8599-c781a677a996" providerId="ADAL" clId="{4C03B8BE-ED6C-47DA-A194-101B46B7832B}" dt="2024-01-31T20:50:47.360" v="5533" actId="14100"/>
          <ac:cxnSpMkLst>
            <pc:docMk/>
            <pc:sldMk cId="1680702220" sldId="877"/>
            <ac:cxnSpMk id="11" creationId="{1A045A43-07E6-63E5-AF30-B210203136AD}"/>
          </ac:cxnSpMkLst>
        </pc:cxnChg>
        <pc:cxnChg chg="add mod">
          <ac:chgData name="Koksrud Andreas" userId="9d9beba6-c052-407a-8599-c781a677a996" providerId="ADAL" clId="{4C03B8BE-ED6C-47DA-A194-101B46B7832B}" dt="2024-01-31T20:50:58.840" v="5534" actId="14100"/>
          <ac:cxnSpMkLst>
            <pc:docMk/>
            <pc:sldMk cId="1680702220" sldId="877"/>
            <ac:cxnSpMk id="15" creationId="{EDCF3D11-F185-807E-BBED-AD6E4F75A023}"/>
          </ac:cxnSpMkLst>
        </pc:cxnChg>
        <pc:cxnChg chg="add mod">
          <ac:chgData name="Koksrud Andreas" userId="9d9beba6-c052-407a-8599-c781a677a996" providerId="ADAL" clId="{4C03B8BE-ED6C-47DA-A194-101B46B7832B}" dt="2024-01-31T20:51:04.587" v="5535" actId="14100"/>
          <ac:cxnSpMkLst>
            <pc:docMk/>
            <pc:sldMk cId="1680702220" sldId="877"/>
            <ac:cxnSpMk id="18" creationId="{580B6AD3-FE9E-F019-DB0C-C6EC510BF306}"/>
          </ac:cxnSpMkLst>
        </pc:cxnChg>
        <pc:cxnChg chg="add del mod">
          <ac:chgData name="Koksrud Andreas" userId="9d9beba6-c052-407a-8599-c781a677a996" providerId="ADAL" clId="{4C03B8BE-ED6C-47DA-A194-101B46B7832B}" dt="2024-01-31T20:51:08.249" v="5537" actId="478"/>
          <ac:cxnSpMkLst>
            <pc:docMk/>
            <pc:sldMk cId="1680702220" sldId="877"/>
            <ac:cxnSpMk id="20" creationId="{4449553B-8FB0-ED9C-797E-AF85533AEC9C}"/>
          </ac:cxnSpMkLst>
        </pc:cxnChg>
        <pc:cxnChg chg="add mod">
          <ac:chgData name="Koksrud Andreas" userId="9d9beba6-c052-407a-8599-c781a677a996" providerId="ADAL" clId="{4C03B8BE-ED6C-47DA-A194-101B46B7832B}" dt="2024-01-31T20:51:25.185" v="5539" actId="14100"/>
          <ac:cxnSpMkLst>
            <pc:docMk/>
            <pc:sldMk cId="1680702220" sldId="877"/>
            <ac:cxnSpMk id="23" creationId="{24CB9937-BA6A-F0B6-F412-9C725C8D5087}"/>
          </ac:cxnSpMkLst>
        </pc:cxnChg>
        <pc:cxnChg chg="add mod">
          <ac:chgData name="Koksrud Andreas" userId="9d9beba6-c052-407a-8599-c781a677a996" providerId="ADAL" clId="{4C03B8BE-ED6C-47DA-A194-101B46B7832B}" dt="2024-01-31T20:51:29.299" v="5540" actId="14100"/>
          <ac:cxnSpMkLst>
            <pc:docMk/>
            <pc:sldMk cId="1680702220" sldId="877"/>
            <ac:cxnSpMk id="25" creationId="{9C9A2CBF-1888-0AF7-9418-C314F37B9F91}"/>
          </ac:cxnSpMkLst>
        </pc:cxnChg>
      </pc:sldChg>
      <pc:sldChg chg="addSp delSp modSp add mod">
        <pc:chgData name="Koksrud Andreas" userId="9d9beba6-c052-407a-8599-c781a677a996" providerId="ADAL" clId="{4C03B8BE-ED6C-47DA-A194-101B46B7832B}" dt="2024-01-25T17:57:02.931" v="1733" actId="1076"/>
        <pc:sldMkLst>
          <pc:docMk/>
          <pc:sldMk cId="3516004309" sldId="878"/>
        </pc:sldMkLst>
        <pc:spChg chg="del">
          <ac:chgData name="Koksrud Andreas" userId="9d9beba6-c052-407a-8599-c781a677a996" providerId="ADAL" clId="{4C03B8BE-ED6C-47DA-A194-101B46B7832B}" dt="2024-01-23T16:05:26.220" v="1551" actId="478"/>
          <ac:spMkLst>
            <pc:docMk/>
            <pc:sldMk cId="3516004309" sldId="878"/>
            <ac:spMk id="6" creationId="{55597BA9-F880-8C12-0743-955498FF36CE}"/>
          </ac:spMkLst>
        </pc:spChg>
        <pc:spChg chg="mod">
          <ac:chgData name="Koksrud Andreas" userId="9d9beba6-c052-407a-8599-c781a677a996" providerId="ADAL" clId="{4C03B8BE-ED6C-47DA-A194-101B46B7832B}" dt="2024-01-25T17:57:00.750" v="1732" actId="14100"/>
          <ac:spMkLst>
            <pc:docMk/>
            <pc:sldMk cId="3516004309" sldId="878"/>
            <ac:spMk id="7" creationId="{4E164838-A63C-913B-F9A1-A05329A4F4C2}"/>
          </ac:spMkLst>
        </pc:spChg>
        <pc:spChg chg="mod">
          <ac:chgData name="Koksrud Andreas" userId="9d9beba6-c052-407a-8599-c781a677a996" providerId="ADAL" clId="{4C03B8BE-ED6C-47DA-A194-101B46B7832B}" dt="2024-01-23T16:05:20.783" v="1549" actId="20577"/>
          <ac:spMkLst>
            <pc:docMk/>
            <pc:sldMk cId="3516004309" sldId="878"/>
            <ac:spMk id="14" creationId="{C85A9E99-AA4E-C194-FF2A-6C5AC5C1CF94}"/>
          </ac:spMkLst>
        </pc:spChg>
        <pc:picChg chg="add mod modCrop">
          <ac:chgData name="Koksrud Andreas" userId="9d9beba6-c052-407a-8599-c781a677a996" providerId="ADAL" clId="{4C03B8BE-ED6C-47DA-A194-101B46B7832B}" dt="2024-01-25T17:56:26.476" v="1709" actId="1076"/>
          <ac:picMkLst>
            <pc:docMk/>
            <pc:sldMk cId="3516004309" sldId="878"/>
            <ac:picMk id="3" creationId="{EDF2C782-37F7-ED44-DD8E-CF868EBE043F}"/>
          </ac:picMkLst>
        </pc:picChg>
        <pc:picChg chg="del">
          <ac:chgData name="Koksrud Andreas" userId="9d9beba6-c052-407a-8599-c781a677a996" providerId="ADAL" clId="{4C03B8BE-ED6C-47DA-A194-101B46B7832B}" dt="2024-01-23T16:05:23.676" v="1550" actId="478"/>
          <ac:picMkLst>
            <pc:docMk/>
            <pc:sldMk cId="3516004309" sldId="878"/>
            <ac:picMk id="4" creationId="{641E2B12-94CA-F4C0-19F5-95A823EE9BD5}"/>
          </ac:picMkLst>
        </pc:picChg>
        <pc:picChg chg="add mod">
          <ac:chgData name="Koksrud Andreas" userId="9d9beba6-c052-407a-8599-c781a677a996" providerId="ADAL" clId="{4C03B8BE-ED6C-47DA-A194-101B46B7832B}" dt="2024-01-25T17:57:02.931" v="1733" actId="1076"/>
          <ac:picMkLst>
            <pc:docMk/>
            <pc:sldMk cId="3516004309" sldId="878"/>
            <ac:picMk id="5" creationId="{A1FBCA25-0075-39DE-5E74-A8238074456B}"/>
          </ac:picMkLst>
        </pc:picChg>
      </pc:sldChg>
      <pc:sldChg chg="addSp delSp modSp add mod">
        <pc:chgData name="Koksrud Andreas" userId="9d9beba6-c052-407a-8599-c781a677a996" providerId="ADAL" clId="{4C03B8BE-ED6C-47DA-A194-101B46B7832B}" dt="2024-01-25T18:09:11.066" v="1944" actId="1076"/>
        <pc:sldMkLst>
          <pc:docMk/>
          <pc:sldMk cId="999972062" sldId="879"/>
        </pc:sldMkLst>
        <pc:spChg chg="del mod">
          <ac:chgData name="Koksrud Andreas" userId="9d9beba6-c052-407a-8599-c781a677a996" providerId="ADAL" clId="{4C03B8BE-ED6C-47DA-A194-101B46B7832B}" dt="2024-01-25T18:07:14.146" v="1939" actId="478"/>
          <ac:spMkLst>
            <pc:docMk/>
            <pc:sldMk cId="999972062" sldId="879"/>
            <ac:spMk id="7" creationId="{4E164838-A63C-913B-F9A1-A05329A4F4C2}"/>
          </ac:spMkLst>
        </pc:spChg>
        <pc:spChg chg="mod">
          <ac:chgData name="Koksrud Andreas" userId="9d9beba6-c052-407a-8599-c781a677a996" providerId="ADAL" clId="{4C03B8BE-ED6C-47DA-A194-101B46B7832B}" dt="2024-01-25T18:07:06.105" v="1919" actId="14100"/>
          <ac:spMkLst>
            <pc:docMk/>
            <pc:sldMk cId="999972062" sldId="879"/>
            <ac:spMk id="14" creationId="{C85A9E99-AA4E-C194-FF2A-6C5AC5C1CF94}"/>
          </ac:spMkLst>
        </pc:spChg>
        <pc:picChg chg="del">
          <ac:chgData name="Koksrud Andreas" userId="9d9beba6-c052-407a-8599-c781a677a996" providerId="ADAL" clId="{4C03B8BE-ED6C-47DA-A194-101B46B7832B}" dt="2024-01-25T18:07:07.647" v="1920" actId="478"/>
          <ac:picMkLst>
            <pc:docMk/>
            <pc:sldMk cId="999972062" sldId="879"/>
            <ac:picMk id="3" creationId="{EDF2C782-37F7-ED44-DD8E-CF868EBE043F}"/>
          </ac:picMkLst>
        </pc:picChg>
        <pc:picChg chg="add mod">
          <ac:chgData name="Koksrud Andreas" userId="9d9beba6-c052-407a-8599-c781a677a996" providerId="ADAL" clId="{4C03B8BE-ED6C-47DA-A194-101B46B7832B}" dt="2024-01-25T18:08:56.778" v="1942" actId="1076"/>
          <ac:picMkLst>
            <pc:docMk/>
            <pc:sldMk cId="999972062" sldId="879"/>
            <ac:picMk id="4" creationId="{190323D3-E5B4-9315-ED4E-121A583E687C}"/>
          </ac:picMkLst>
        </pc:picChg>
        <pc:picChg chg="del">
          <ac:chgData name="Koksrud Andreas" userId="9d9beba6-c052-407a-8599-c781a677a996" providerId="ADAL" clId="{4C03B8BE-ED6C-47DA-A194-101B46B7832B}" dt="2024-01-25T18:07:15.206" v="1940" actId="478"/>
          <ac:picMkLst>
            <pc:docMk/>
            <pc:sldMk cId="999972062" sldId="879"/>
            <ac:picMk id="5" creationId="{A1FBCA25-0075-39DE-5E74-A8238074456B}"/>
          </ac:picMkLst>
        </pc:picChg>
        <pc:picChg chg="add mod">
          <ac:chgData name="Koksrud Andreas" userId="9d9beba6-c052-407a-8599-c781a677a996" providerId="ADAL" clId="{4C03B8BE-ED6C-47DA-A194-101B46B7832B}" dt="2024-01-25T18:09:11.066" v="1944" actId="1076"/>
          <ac:picMkLst>
            <pc:docMk/>
            <pc:sldMk cId="999972062" sldId="879"/>
            <ac:picMk id="8" creationId="{3B60DC64-8985-794A-4D99-D58E789729B5}"/>
          </ac:picMkLst>
        </pc:picChg>
      </pc:sldChg>
      <pc:sldChg chg="addSp delSp modSp add mod">
        <pc:chgData name="Koksrud Andreas" userId="9d9beba6-c052-407a-8599-c781a677a996" providerId="ADAL" clId="{4C03B8BE-ED6C-47DA-A194-101B46B7832B}" dt="2024-01-29T10:50:07.289" v="3416" actId="14100"/>
        <pc:sldMkLst>
          <pc:docMk/>
          <pc:sldMk cId="3205976706" sldId="880"/>
        </pc:sldMkLst>
        <pc:spChg chg="del mod">
          <ac:chgData name="Koksrud Andreas" userId="9d9beba6-c052-407a-8599-c781a677a996" providerId="ADAL" clId="{4C03B8BE-ED6C-47DA-A194-101B46B7832B}" dt="2024-01-29T10:46:04.092" v="3321" actId="478"/>
          <ac:spMkLst>
            <pc:docMk/>
            <pc:sldMk cId="3205976706" sldId="880"/>
            <ac:spMk id="3" creationId="{F8C25FDC-57EE-1DDE-CCC5-273A2149FEAB}"/>
          </ac:spMkLst>
        </pc:spChg>
        <pc:spChg chg="add del mod">
          <ac:chgData name="Koksrud Andreas" userId="9d9beba6-c052-407a-8599-c781a677a996" providerId="ADAL" clId="{4C03B8BE-ED6C-47DA-A194-101B46B7832B}" dt="2024-01-29T10:46:26.781" v="3386" actId="14100"/>
          <ac:spMkLst>
            <pc:docMk/>
            <pc:sldMk cId="3205976706" sldId="880"/>
            <ac:spMk id="14" creationId="{C85A9E99-AA4E-C194-FF2A-6C5AC5C1CF94}"/>
          </ac:spMkLst>
        </pc:spChg>
        <pc:spChg chg="mod">
          <ac:chgData name="Koksrud Andreas" userId="9d9beba6-c052-407a-8599-c781a677a996" providerId="ADAL" clId="{4C03B8BE-ED6C-47DA-A194-101B46B7832B}" dt="2024-01-29T07:02:01.154" v="2355" actId="20577"/>
          <ac:spMkLst>
            <pc:docMk/>
            <pc:sldMk cId="3205976706" sldId="880"/>
            <ac:spMk id="180" creationId="{00000000-0000-0000-0000-000000000000}"/>
          </ac:spMkLst>
        </pc:spChg>
        <pc:picChg chg="add del mod">
          <ac:chgData name="Koksrud Andreas" userId="9d9beba6-c052-407a-8599-c781a677a996" providerId="ADAL" clId="{4C03B8BE-ED6C-47DA-A194-101B46B7832B}" dt="2024-01-29T10:46:49.277" v="3389" actId="478"/>
          <ac:picMkLst>
            <pc:docMk/>
            <pc:sldMk cId="3205976706" sldId="880"/>
            <ac:picMk id="4" creationId="{A5B4B8BE-F20E-F24E-BBDD-F5A89A9E44B2}"/>
          </ac:picMkLst>
        </pc:picChg>
        <pc:picChg chg="add mod">
          <ac:chgData name="Koksrud Andreas" userId="9d9beba6-c052-407a-8599-c781a677a996" providerId="ADAL" clId="{4C03B8BE-ED6C-47DA-A194-101B46B7832B}" dt="2024-01-29T10:47:46.670" v="3391" actId="1076"/>
          <ac:picMkLst>
            <pc:docMk/>
            <pc:sldMk cId="3205976706" sldId="880"/>
            <ac:picMk id="6" creationId="{BEB21C7F-CB78-0F59-91FA-B56DF7F68DD3}"/>
          </ac:picMkLst>
        </pc:picChg>
        <pc:picChg chg="add mod">
          <ac:chgData name="Koksrud Andreas" userId="9d9beba6-c052-407a-8599-c781a677a996" providerId="ADAL" clId="{4C03B8BE-ED6C-47DA-A194-101B46B7832B}" dt="2024-01-29T10:49:49.525" v="3410" actId="1076"/>
          <ac:picMkLst>
            <pc:docMk/>
            <pc:sldMk cId="3205976706" sldId="880"/>
            <ac:picMk id="8" creationId="{22D15649-EB40-AFC3-C64C-2698F1E6551F}"/>
          </ac:picMkLst>
        </pc:picChg>
        <pc:picChg chg="add mod">
          <ac:chgData name="Koksrud Andreas" userId="9d9beba6-c052-407a-8599-c781a677a996" providerId="ADAL" clId="{4C03B8BE-ED6C-47DA-A194-101B46B7832B}" dt="2024-01-29T10:49:59.161" v="3414" actId="1076"/>
          <ac:picMkLst>
            <pc:docMk/>
            <pc:sldMk cId="3205976706" sldId="880"/>
            <ac:picMk id="10" creationId="{84F62417-06FE-68E2-C753-F99AAD7C41F7}"/>
          </ac:picMkLst>
        </pc:picChg>
        <pc:picChg chg="add mod">
          <ac:chgData name="Koksrud Andreas" userId="9d9beba6-c052-407a-8599-c781a677a996" providerId="ADAL" clId="{4C03B8BE-ED6C-47DA-A194-101B46B7832B}" dt="2024-01-29T10:48:54.875" v="3397" actId="1076"/>
          <ac:picMkLst>
            <pc:docMk/>
            <pc:sldMk cId="3205976706" sldId="880"/>
            <ac:picMk id="12" creationId="{F1958D03-ADAB-F329-32D4-20D39A9C14FE}"/>
          </ac:picMkLst>
        </pc:picChg>
        <pc:picChg chg="add mod">
          <ac:chgData name="Koksrud Andreas" userId="9d9beba6-c052-407a-8599-c781a677a996" providerId="ADAL" clId="{4C03B8BE-ED6C-47DA-A194-101B46B7832B}" dt="2024-01-29T10:49:10.394" v="3399" actId="1076"/>
          <ac:picMkLst>
            <pc:docMk/>
            <pc:sldMk cId="3205976706" sldId="880"/>
            <ac:picMk id="15" creationId="{ED0505E0-14BA-25EC-7C1F-046AE8189CAA}"/>
          </ac:picMkLst>
        </pc:picChg>
        <pc:cxnChg chg="add mod">
          <ac:chgData name="Koksrud Andreas" userId="9d9beba6-c052-407a-8599-c781a677a996" providerId="ADAL" clId="{4C03B8BE-ED6C-47DA-A194-101B46B7832B}" dt="2024-01-29T10:49:27.913" v="3402" actId="14100"/>
          <ac:cxnSpMkLst>
            <pc:docMk/>
            <pc:sldMk cId="3205976706" sldId="880"/>
            <ac:cxnSpMk id="16" creationId="{EF61D8B6-06B4-CEFD-955C-0180139E8D3B}"/>
          </ac:cxnSpMkLst>
        </pc:cxnChg>
        <pc:cxnChg chg="add mod">
          <ac:chgData name="Koksrud Andreas" userId="9d9beba6-c052-407a-8599-c781a677a996" providerId="ADAL" clId="{4C03B8BE-ED6C-47DA-A194-101B46B7832B}" dt="2024-01-29T10:50:03.906" v="3415" actId="14100"/>
          <ac:cxnSpMkLst>
            <pc:docMk/>
            <pc:sldMk cId="3205976706" sldId="880"/>
            <ac:cxnSpMk id="18" creationId="{30D4B464-70C6-266E-8ACF-9371B6220F80}"/>
          </ac:cxnSpMkLst>
        </pc:cxnChg>
        <pc:cxnChg chg="add mod">
          <ac:chgData name="Koksrud Andreas" userId="9d9beba6-c052-407a-8599-c781a677a996" providerId="ADAL" clId="{4C03B8BE-ED6C-47DA-A194-101B46B7832B}" dt="2024-01-29T10:49:52.997" v="3411" actId="14100"/>
          <ac:cxnSpMkLst>
            <pc:docMk/>
            <pc:sldMk cId="3205976706" sldId="880"/>
            <ac:cxnSpMk id="21" creationId="{C23A8225-0ADF-078A-FCF8-4E55376E5266}"/>
          </ac:cxnSpMkLst>
        </pc:cxnChg>
        <pc:cxnChg chg="add mod">
          <ac:chgData name="Koksrud Andreas" userId="9d9beba6-c052-407a-8599-c781a677a996" providerId="ADAL" clId="{4C03B8BE-ED6C-47DA-A194-101B46B7832B}" dt="2024-01-29T10:50:07.289" v="3416" actId="14100"/>
          <ac:cxnSpMkLst>
            <pc:docMk/>
            <pc:sldMk cId="3205976706" sldId="880"/>
            <ac:cxnSpMk id="23" creationId="{9AFEC9A9-E90D-0057-FDEF-C121B721A6CD}"/>
          </ac:cxnSpMkLst>
        </pc:cxnChg>
      </pc:sldChg>
      <pc:sldChg chg="addSp delSp modSp add mod">
        <pc:chgData name="Koksrud Andreas" userId="9d9beba6-c052-407a-8599-c781a677a996" providerId="ADAL" clId="{4C03B8BE-ED6C-47DA-A194-101B46B7832B}" dt="2024-02-01T11:06:55.445" v="5601"/>
        <pc:sldMkLst>
          <pc:docMk/>
          <pc:sldMk cId="2279528697" sldId="881"/>
        </pc:sldMkLst>
        <pc:spChg chg="del">
          <ac:chgData name="Koksrud Andreas" userId="9d9beba6-c052-407a-8599-c781a677a996" providerId="ADAL" clId="{4C03B8BE-ED6C-47DA-A194-101B46B7832B}" dt="2024-01-29T05:49:45.763" v="2225" actId="478"/>
          <ac:spMkLst>
            <pc:docMk/>
            <pc:sldMk cId="2279528697" sldId="881"/>
            <ac:spMk id="3" creationId="{F8C25FDC-57EE-1DDE-CCC5-273A2149FEAB}"/>
          </ac:spMkLst>
        </pc:spChg>
        <pc:spChg chg="add del">
          <ac:chgData name="Koksrud Andreas" userId="9d9beba6-c052-407a-8599-c781a677a996" providerId="ADAL" clId="{4C03B8BE-ED6C-47DA-A194-101B46B7832B}" dt="2024-01-29T06:55:36.075" v="2265" actId="22"/>
          <ac:spMkLst>
            <pc:docMk/>
            <pc:sldMk cId="2279528697" sldId="881"/>
            <ac:spMk id="6" creationId="{46BACC10-FA94-DB7B-AC8B-97B6083B7AC7}"/>
          </ac:spMkLst>
        </pc:spChg>
        <pc:spChg chg="add mod">
          <ac:chgData name="Koksrud Andreas" userId="9d9beba6-c052-407a-8599-c781a677a996" providerId="ADAL" clId="{4C03B8BE-ED6C-47DA-A194-101B46B7832B}" dt="2024-02-01T11:06:55.445" v="5601"/>
          <ac:spMkLst>
            <pc:docMk/>
            <pc:sldMk cId="2279528697" sldId="881"/>
            <ac:spMk id="8" creationId="{8B49BB3F-78D2-24EB-5080-98F42764BE7B}"/>
          </ac:spMkLst>
        </pc:spChg>
        <pc:spChg chg="add mod">
          <ac:chgData name="Koksrud Andreas" userId="9d9beba6-c052-407a-8599-c781a677a996" providerId="ADAL" clId="{4C03B8BE-ED6C-47DA-A194-101B46B7832B}" dt="2024-02-01T10:51:12.391" v="5551" actId="6549"/>
          <ac:spMkLst>
            <pc:docMk/>
            <pc:sldMk cId="2279528697" sldId="881"/>
            <ac:spMk id="10" creationId="{C9F1839B-EE6E-E7E4-F70B-2494C6EEA738}"/>
          </ac:spMkLst>
        </pc:spChg>
        <pc:spChg chg="mod">
          <ac:chgData name="Koksrud Andreas" userId="9d9beba6-c052-407a-8599-c781a677a996" providerId="ADAL" clId="{4C03B8BE-ED6C-47DA-A194-101B46B7832B}" dt="2024-01-29T05:50:12.602" v="2261" actId="20577"/>
          <ac:spMkLst>
            <pc:docMk/>
            <pc:sldMk cId="2279528697" sldId="881"/>
            <ac:spMk id="14" creationId="{C85A9E99-AA4E-C194-FF2A-6C5AC5C1CF94}"/>
          </ac:spMkLst>
        </pc:spChg>
        <pc:picChg chg="add mod modCrop">
          <ac:chgData name="Koksrud Andreas" userId="9d9beba6-c052-407a-8599-c781a677a996" providerId="ADAL" clId="{4C03B8BE-ED6C-47DA-A194-101B46B7832B}" dt="2024-01-29T06:50:36.983" v="2263" actId="732"/>
          <ac:picMkLst>
            <pc:docMk/>
            <pc:sldMk cId="2279528697" sldId="881"/>
            <ac:picMk id="4" creationId="{7BDC5772-0E1E-7DA1-3B0B-D00C8D502DD1}"/>
          </ac:picMkLst>
        </pc:picChg>
      </pc:sldChg>
      <pc:sldChg chg="addSp delSp modSp add mod">
        <pc:chgData name="Koksrud Andreas" userId="9d9beba6-c052-407a-8599-c781a677a996" providerId="ADAL" clId="{4C03B8BE-ED6C-47DA-A194-101B46B7832B}" dt="2024-02-01T11:08:53.546" v="5609" actId="1035"/>
        <pc:sldMkLst>
          <pc:docMk/>
          <pc:sldMk cId="360095748" sldId="882"/>
        </pc:sldMkLst>
        <pc:spChg chg="del">
          <ac:chgData name="Koksrud Andreas" userId="9d9beba6-c052-407a-8599-c781a677a996" providerId="ADAL" clId="{4C03B8BE-ED6C-47DA-A194-101B46B7832B}" dt="2024-01-29T07:07:17.232" v="2431" actId="478"/>
          <ac:spMkLst>
            <pc:docMk/>
            <pc:sldMk cId="360095748" sldId="882"/>
            <ac:spMk id="8" creationId="{8B49BB3F-78D2-24EB-5080-98F42764BE7B}"/>
          </ac:spMkLst>
        </pc:spChg>
        <pc:spChg chg="del">
          <ac:chgData name="Koksrud Andreas" userId="9d9beba6-c052-407a-8599-c781a677a996" providerId="ADAL" clId="{4C03B8BE-ED6C-47DA-A194-101B46B7832B}" dt="2024-01-29T07:07:15.973" v="2430" actId="478"/>
          <ac:spMkLst>
            <pc:docMk/>
            <pc:sldMk cId="360095748" sldId="882"/>
            <ac:spMk id="10" creationId="{C9F1839B-EE6E-E7E4-F70B-2494C6EEA738}"/>
          </ac:spMkLst>
        </pc:spChg>
        <pc:spChg chg="mod">
          <ac:chgData name="Koksrud Andreas" userId="9d9beba6-c052-407a-8599-c781a677a996" providerId="ADAL" clId="{4C03B8BE-ED6C-47DA-A194-101B46B7832B}" dt="2024-02-01T11:08:17.224" v="5605" actId="20577"/>
          <ac:spMkLst>
            <pc:docMk/>
            <pc:sldMk cId="360095748" sldId="882"/>
            <ac:spMk id="14" creationId="{C85A9E99-AA4E-C194-FF2A-6C5AC5C1CF94}"/>
          </ac:spMkLst>
        </pc:spChg>
        <pc:picChg chg="add del mod">
          <ac:chgData name="Koksrud Andreas" userId="9d9beba6-c052-407a-8599-c781a677a996" providerId="ADAL" clId="{4C03B8BE-ED6C-47DA-A194-101B46B7832B}" dt="2024-02-01T11:08:09.902" v="5602" actId="478"/>
          <ac:picMkLst>
            <pc:docMk/>
            <pc:sldMk cId="360095748" sldId="882"/>
            <ac:picMk id="3" creationId="{63449E02-B4EE-F679-6A92-9831B9725617}"/>
          </ac:picMkLst>
        </pc:picChg>
        <pc:picChg chg="add mod">
          <ac:chgData name="Koksrud Andreas" userId="9d9beba6-c052-407a-8599-c781a677a996" providerId="ADAL" clId="{4C03B8BE-ED6C-47DA-A194-101B46B7832B}" dt="2024-02-01T11:08:53.546" v="5609" actId="1035"/>
          <ac:picMkLst>
            <pc:docMk/>
            <pc:sldMk cId="360095748" sldId="882"/>
            <ac:picMk id="4" creationId="{3C2D6943-6BA5-ABD7-C963-7EBBBFDADC85}"/>
          </ac:picMkLst>
        </pc:picChg>
        <pc:picChg chg="del">
          <ac:chgData name="Koksrud Andreas" userId="9d9beba6-c052-407a-8599-c781a677a996" providerId="ADAL" clId="{4C03B8BE-ED6C-47DA-A194-101B46B7832B}" dt="2024-01-29T07:07:13.664" v="2429" actId="478"/>
          <ac:picMkLst>
            <pc:docMk/>
            <pc:sldMk cId="360095748" sldId="882"/>
            <ac:picMk id="4" creationId="{7BDC5772-0E1E-7DA1-3B0B-D00C8D502DD1}"/>
          </ac:picMkLst>
        </pc:picChg>
        <pc:picChg chg="add del mod modCrop">
          <ac:chgData name="Koksrud Andreas" userId="9d9beba6-c052-407a-8599-c781a677a996" providerId="ADAL" clId="{4C03B8BE-ED6C-47DA-A194-101B46B7832B}" dt="2024-02-01T11:08:10.650" v="5603" actId="478"/>
          <ac:picMkLst>
            <pc:docMk/>
            <pc:sldMk cId="360095748" sldId="882"/>
            <ac:picMk id="6" creationId="{25389F38-CEFA-FC86-E808-76C33D6B6F34}"/>
          </ac:picMkLst>
        </pc:picChg>
        <pc:picChg chg="add del mod">
          <ac:chgData name="Koksrud Andreas" userId="9d9beba6-c052-407a-8599-c781a677a996" providerId="ADAL" clId="{4C03B8BE-ED6C-47DA-A194-101B46B7832B}" dt="2024-02-01T11:08:12.271" v="5604" actId="478"/>
          <ac:picMkLst>
            <pc:docMk/>
            <pc:sldMk cId="360095748" sldId="882"/>
            <ac:picMk id="9" creationId="{8F4AA6E3-89C6-1FB4-4EB4-62B7D37E8D30}"/>
          </ac:picMkLst>
        </pc:picChg>
      </pc:sldChg>
      <pc:sldChg chg="addSp delSp modSp add mod">
        <pc:chgData name="Koksrud Andreas" userId="9d9beba6-c052-407a-8599-c781a677a996" providerId="ADAL" clId="{4C03B8BE-ED6C-47DA-A194-101B46B7832B}" dt="2024-01-29T07:06:06.965" v="2428" actId="1076"/>
        <pc:sldMkLst>
          <pc:docMk/>
          <pc:sldMk cId="1917928831" sldId="883"/>
        </pc:sldMkLst>
        <pc:spChg chg="mod">
          <ac:chgData name="Koksrud Andreas" userId="9d9beba6-c052-407a-8599-c781a677a996" providerId="ADAL" clId="{4C03B8BE-ED6C-47DA-A194-101B46B7832B}" dt="2024-01-29T07:05:47.336" v="2426" actId="20577"/>
          <ac:spMkLst>
            <pc:docMk/>
            <pc:sldMk cId="1917928831" sldId="883"/>
            <ac:spMk id="14" creationId="{C85A9E99-AA4E-C194-FF2A-6C5AC5C1CF94}"/>
          </ac:spMkLst>
        </pc:spChg>
        <pc:picChg chg="add mod modCrop">
          <ac:chgData name="Koksrud Andreas" userId="9d9beba6-c052-407a-8599-c781a677a996" providerId="ADAL" clId="{4C03B8BE-ED6C-47DA-A194-101B46B7832B}" dt="2024-01-29T07:05:35.815" v="2385" actId="1076"/>
          <ac:picMkLst>
            <pc:docMk/>
            <pc:sldMk cId="1917928831" sldId="883"/>
            <ac:picMk id="3" creationId="{69B76FD8-1FBE-E75F-6197-02FB5CB03B58}"/>
          </ac:picMkLst>
        </pc:picChg>
        <pc:picChg chg="del">
          <ac:chgData name="Koksrud Andreas" userId="9d9beba6-c052-407a-8599-c781a677a996" providerId="ADAL" clId="{4C03B8BE-ED6C-47DA-A194-101B46B7832B}" dt="2024-01-29T07:03:54.951" v="2375" actId="478"/>
          <ac:picMkLst>
            <pc:docMk/>
            <pc:sldMk cId="1917928831" sldId="883"/>
            <ac:picMk id="4" creationId="{1B512EEC-42AE-E3EC-812A-6A32A1C39970}"/>
          </ac:picMkLst>
        </pc:picChg>
        <pc:picChg chg="add mod">
          <ac:chgData name="Koksrud Andreas" userId="9d9beba6-c052-407a-8599-c781a677a996" providerId="ADAL" clId="{4C03B8BE-ED6C-47DA-A194-101B46B7832B}" dt="2024-01-29T07:05:38.751" v="2386" actId="1076"/>
          <ac:picMkLst>
            <pc:docMk/>
            <pc:sldMk cId="1917928831" sldId="883"/>
            <ac:picMk id="6" creationId="{22FDA10B-03D9-A458-B5D1-285FE3628BB4}"/>
          </ac:picMkLst>
        </pc:picChg>
        <pc:picChg chg="add mod">
          <ac:chgData name="Koksrud Andreas" userId="9d9beba6-c052-407a-8599-c781a677a996" providerId="ADAL" clId="{4C03B8BE-ED6C-47DA-A194-101B46B7832B}" dt="2024-01-29T07:06:06.965" v="2428" actId="1076"/>
          <ac:picMkLst>
            <pc:docMk/>
            <pc:sldMk cId="1917928831" sldId="883"/>
            <ac:picMk id="8" creationId="{1566B8E1-CE1B-D8A6-568B-31F5ED3ABAFF}"/>
          </ac:picMkLst>
        </pc:picChg>
      </pc:sldChg>
      <pc:sldChg chg="addSp delSp modSp add del mod">
        <pc:chgData name="Koksrud Andreas" userId="9d9beba6-c052-407a-8599-c781a677a996" providerId="ADAL" clId="{4C03B8BE-ED6C-47DA-A194-101B46B7832B}" dt="2024-02-01T11:35:19.819" v="5668" actId="1076"/>
        <pc:sldMkLst>
          <pc:docMk/>
          <pc:sldMk cId="33461568" sldId="884"/>
        </pc:sldMkLst>
        <pc:spChg chg="mod">
          <ac:chgData name="Koksrud Andreas" userId="9d9beba6-c052-407a-8599-c781a677a996" providerId="ADAL" clId="{4C03B8BE-ED6C-47DA-A194-101B46B7832B}" dt="2024-01-29T09:17:24.641" v="3133"/>
          <ac:spMkLst>
            <pc:docMk/>
            <pc:sldMk cId="33461568" sldId="884"/>
            <ac:spMk id="14" creationId="{C85A9E99-AA4E-C194-FF2A-6C5AC5C1CF94}"/>
          </ac:spMkLst>
        </pc:spChg>
        <pc:spChg chg="mod">
          <ac:chgData name="Koksrud Andreas" userId="9d9beba6-c052-407a-8599-c781a677a996" providerId="ADAL" clId="{4C03B8BE-ED6C-47DA-A194-101B46B7832B}" dt="2024-01-29T09:10:18.178" v="2992"/>
          <ac:spMkLst>
            <pc:docMk/>
            <pc:sldMk cId="33461568" sldId="884"/>
            <ac:spMk id="180" creationId="{00000000-0000-0000-0000-000000000000}"/>
          </ac:spMkLst>
        </pc:spChg>
        <pc:picChg chg="add mod">
          <ac:chgData name="Koksrud Andreas" userId="9d9beba6-c052-407a-8599-c781a677a996" providerId="ADAL" clId="{4C03B8BE-ED6C-47DA-A194-101B46B7832B}" dt="2024-02-01T11:34:05.222" v="5654" actId="1076"/>
          <ac:picMkLst>
            <pc:docMk/>
            <pc:sldMk cId="33461568" sldId="884"/>
            <ac:picMk id="3" creationId="{34CA862F-14FC-817D-2B03-F9F8B71396BE}"/>
          </ac:picMkLst>
        </pc:picChg>
        <pc:picChg chg="del mod">
          <ac:chgData name="Koksrud Andreas" userId="9d9beba6-c052-407a-8599-c781a677a996" providerId="ADAL" clId="{4C03B8BE-ED6C-47DA-A194-101B46B7832B}" dt="2024-01-29T09:10:36.436" v="2994" actId="478"/>
          <ac:picMkLst>
            <pc:docMk/>
            <pc:sldMk cId="33461568" sldId="884"/>
            <ac:picMk id="3" creationId="{69B76FD8-1FBE-E75F-6197-02FB5CB03B58}"/>
          </ac:picMkLst>
        </pc:picChg>
        <pc:picChg chg="add del mod">
          <ac:chgData name="Koksrud Andreas" userId="9d9beba6-c052-407a-8599-c781a677a996" providerId="ADAL" clId="{4C03B8BE-ED6C-47DA-A194-101B46B7832B}" dt="2024-02-01T11:33:52.416" v="5652" actId="478"/>
          <ac:picMkLst>
            <pc:docMk/>
            <pc:sldMk cId="33461568" sldId="884"/>
            <ac:picMk id="4" creationId="{7567BA0C-51EB-6BEA-5742-4102673B9D31}"/>
          </ac:picMkLst>
        </pc:picChg>
        <pc:picChg chg="del">
          <ac:chgData name="Koksrud Andreas" userId="9d9beba6-c052-407a-8599-c781a677a996" providerId="ADAL" clId="{4C03B8BE-ED6C-47DA-A194-101B46B7832B}" dt="2024-01-29T09:11:08.199" v="2998" actId="478"/>
          <ac:picMkLst>
            <pc:docMk/>
            <pc:sldMk cId="33461568" sldId="884"/>
            <ac:picMk id="6" creationId="{22FDA10B-03D9-A458-B5D1-285FE3628BB4}"/>
          </ac:picMkLst>
        </pc:picChg>
        <pc:picChg chg="add mod modCrop">
          <ac:chgData name="Koksrud Andreas" userId="9d9beba6-c052-407a-8599-c781a677a996" providerId="ADAL" clId="{4C03B8BE-ED6C-47DA-A194-101B46B7832B}" dt="2024-02-01T11:34:34.572" v="5659" actId="732"/>
          <ac:picMkLst>
            <pc:docMk/>
            <pc:sldMk cId="33461568" sldId="884"/>
            <ac:picMk id="6" creationId="{B46B4D57-3013-03B9-6FBA-EE485C8DE6AF}"/>
          </ac:picMkLst>
        </pc:picChg>
        <pc:picChg chg="add del mod modCrop">
          <ac:chgData name="Koksrud Andreas" userId="9d9beba6-c052-407a-8599-c781a677a996" providerId="ADAL" clId="{4C03B8BE-ED6C-47DA-A194-101B46B7832B}" dt="2024-02-01T11:34:16.502" v="5656" actId="478"/>
          <ac:picMkLst>
            <pc:docMk/>
            <pc:sldMk cId="33461568" sldId="884"/>
            <ac:picMk id="7" creationId="{7BC5E13F-DB03-4693-BBE3-9BE55F6252FE}"/>
          </ac:picMkLst>
        </pc:picChg>
        <pc:picChg chg="del mod">
          <ac:chgData name="Koksrud Andreas" userId="9d9beba6-c052-407a-8599-c781a677a996" providerId="ADAL" clId="{4C03B8BE-ED6C-47DA-A194-101B46B7832B}" dt="2024-01-29T09:11:25.559" v="3003" actId="478"/>
          <ac:picMkLst>
            <pc:docMk/>
            <pc:sldMk cId="33461568" sldId="884"/>
            <ac:picMk id="8" creationId="{1566B8E1-CE1B-D8A6-568B-31F5ED3ABAFF}"/>
          </ac:picMkLst>
        </pc:picChg>
        <pc:picChg chg="add mod">
          <ac:chgData name="Koksrud Andreas" userId="9d9beba6-c052-407a-8599-c781a677a996" providerId="ADAL" clId="{4C03B8BE-ED6C-47DA-A194-101B46B7832B}" dt="2024-02-01T11:35:02.588" v="5663" actId="1076"/>
          <ac:picMkLst>
            <pc:docMk/>
            <pc:sldMk cId="33461568" sldId="884"/>
            <ac:picMk id="9" creationId="{0BCA19F2-ABD0-A1C1-1846-0AEC2F7B37B4}"/>
          </ac:picMkLst>
        </pc:picChg>
        <pc:picChg chg="add del mod">
          <ac:chgData name="Koksrud Andreas" userId="9d9beba6-c052-407a-8599-c781a677a996" providerId="ADAL" clId="{4C03B8BE-ED6C-47DA-A194-101B46B7832B}" dt="2024-01-29T09:17:42.269" v="3136" actId="478"/>
          <ac:picMkLst>
            <pc:docMk/>
            <pc:sldMk cId="33461568" sldId="884"/>
            <ac:picMk id="10" creationId="{F99ADA67-FF8C-1CDC-B84A-A4B97D978444}"/>
          </ac:picMkLst>
        </pc:picChg>
        <pc:picChg chg="add mod">
          <ac:chgData name="Koksrud Andreas" userId="9d9beba6-c052-407a-8599-c781a677a996" providerId="ADAL" clId="{4C03B8BE-ED6C-47DA-A194-101B46B7832B}" dt="2024-02-01T11:35:19.819" v="5668" actId="1076"/>
          <ac:picMkLst>
            <pc:docMk/>
            <pc:sldMk cId="33461568" sldId="884"/>
            <ac:picMk id="11" creationId="{9181FD99-CF2A-E7FE-ED6D-179DF61B36FD}"/>
          </ac:picMkLst>
        </pc:picChg>
        <pc:picChg chg="add del mod">
          <ac:chgData name="Koksrud Andreas" userId="9d9beba6-c052-407a-8599-c781a677a996" providerId="ADAL" clId="{4C03B8BE-ED6C-47DA-A194-101B46B7832B}" dt="2024-02-01T11:34:55.047" v="5661" actId="478"/>
          <ac:picMkLst>
            <pc:docMk/>
            <pc:sldMk cId="33461568" sldId="884"/>
            <ac:picMk id="12" creationId="{BCEEA74C-7345-7A9F-8520-E4E4CEB8ED48}"/>
          </ac:picMkLst>
        </pc:picChg>
        <pc:picChg chg="add del mod">
          <ac:chgData name="Koksrud Andreas" userId="9d9beba6-c052-407a-8599-c781a677a996" providerId="ADAL" clId="{4C03B8BE-ED6C-47DA-A194-101B46B7832B}" dt="2024-02-01T11:35:07.469" v="5666" actId="478"/>
          <ac:picMkLst>
            <pc:docMk/>
            <pc:sldMk cId="33461568" sldId="884"/>
            <ac:picMk id="15" creationId="{941330EC-95E5-8585-DF63-62D9D9D19A08}"/>
          </ac:picMkLst>
        </pc:picChg>
        <pc:cxnChg chg="add mod ord">
          <ac:chgData name="Koksrud Andreas" userId="9d9beba6-c052-407a-8599-c781a677a996" providerId="ADAL" clId="{4C03B8BE-ED6C-47DA-A194-101B46B7832B}" dt="2024-02-01T11:35:05.747" v="5665" actId="170"/>
          <ac:cxnSpMkLst>
            <pc:docMk/>
            <pc:sldMk cId="33461568" sldId="884"/>
            <ac:cxnSpMk id="16" creationId="{7AF8F431-9FD7-A835-7C5F-520368BF90BB}"/>
          </ac:cxnSpMkLst>
        </pc:cxnChg>
        <pc:cxnChg chg="add mod ord">
          <ac:chgData name="Koksrud Andreas" userId="9d9beba6-c052-407a-8599-c781a677a996" providerId="ADAL" clId="{4C03B8BE-ED6C-47DA-A194-101B46B7832B}" dt="2024-02-01T11:34:39.664" v="5660" actId="170"/>
          <ac:cxnSpMkLst>
            <pc:docMk/>
            <pc:sldMk cId="33461568" sldId="884"/>
            <ac:cxnSpMk id="18" creationId="{5559D6C3-5358-E63A-3E13-62F40051C17D}"/>
          </ac:cxnSpMkLst>
        </pc:cxnChg>
      </pc:sldChg>
      <pc:sldChg chg="addSp delSp modSp add mod">
        <pc:chgData name="Koksrud Andreas" userId="9d9beba6-c052-407a-8599-c781a677a996" providerId="ADAL" clId="{4C03B8BE-ED6C-47DA-A194-101B46B7832B}" dt="2024-01-29T09:51:15.443" v="3240" actId="692"/>
        <pc:sldMkLst>
          <pc:docMk/>
          <pc:sldMk cId="2228775269" sldId="885"/>
        </pc:sldMkLst>
        <pc:spChg chg="mod">
          <ac:chgData name="Koksrud Andreas" userId="9d9beba6-c052-407a-8599-c781a677a996" providerId="ADAL" clId="{4C03B8BE-ED6C-47DA-A194-101B46B7832B}" dt="2024-01-29T09:19:27.409" v="3195" actId="20577"/>
          <ac:spMkLst>
            <pc:docMk/>
            <pc:sldMk cId="2228775269" sldId="885"/>
            <ac:spMk id="14" creationId="{C85A9E99-AA4E-C194-FF2A-6C5AC5C1CF94}"/>
          </ac:spMkLst>
        </pc:spChg>
        <pc:spChg chg="mod">
          <ac:chgData name="Koksrud Andreas" userId="9d9beba6-c052-407a-8599-c781a677a996" providerId="ADAL" clId="{4C03B8BE-ED6C-47DA-A194-101B46B7832B}" dt="2024-01-29T09:18:38.003" v="3140"/>
          <ac:spMkLst>
            <pc:docMk/>
            <pc:sldMk cId="2228775269" sldId="885"/>
            <ac:spMk id="180" creationId="{00000000-0000-0000-0000-000000000000}"/>
          </ac:spMkLst>
        </pc:spChg>
        <pc:picChg chg="add mod">
          <ac:chgData name="Koksrud Andreas" userId="9d9beba6-c052-407a-8599-c781a677a996" providerId="ADAL" clId="{4C03B8BE-ED6C-47DA-A194-101B46B7832B}" dt="2024-01-29T09:50:32.412" v="3235" actId="14100"/>
          <ac:picMkLst>
            <pc:docMk/>
            <pc:sldMk cId="2228775269" sldId="885"/>
            <ac:picMk id="3" creationId="{50AA1497-33AC-2BDF-732C-F251D8F57ECA}"/>
          </ac:picMkLst>
        </pc:picChg>
        <pc:picChg chg="del">
          <ac:chgData name="Koksrud Andreas" userId="9d9beba6-c052-407a-8599-c781a677a996" providerId="ADAL" clId="{4C03B8BE-ED6C-47DA-A194-101B46B7832B}" dt="2024-01-29T09:19:53.499" v="3231" actId="478"/>
          <ac:picMkLst>
            <pc:docMk/>
            <pc:sldMk cId="2228775269" sldId="885"/>
            <ac:picMk id="4" creationId="{1B512EEC-42AE-E3EC-812A-6A32A1C39970}"/>
          </ac:picMkLst>
        </pc:picChg>
        <pc:picChg chg="add mod">
          <ac:chgData name="Koksrud Andreas" userId="9d9beba6-c052-407a-8599-c781a677a996" providerId="ADAL" clId="{4C03B8BE-ED6C-47DA-A194-101B46B7832B}" dt="2024-01-29T09:51:15.443" v="3240" actId="692"/>
          <ac:picMkLst>
            <pc:docMk/>
            <pc:sldMk cId="2228775269" sldId="885"/>
            <ac:picMk id="6" creationId="{C0629C0C-8771-B148-9C69-A9453CE0A69A}"/>
          </ac:picMkLst>
        </pc:picChg>
      </pc:sldChg>
      <pc:sldChg chg="addSp delSp modSp add mod">
        <pc:chgData name="Koksrud Andreas" userId="9d9beba6-c052-407a-8599-c781a677a996" providerId="ADAL" clId="{4C03B8BE-ED6C-47DA-A194-101B46B7832B}" dt="2024-02-01T11:39:15.629" v="5670"/>
        <pc:sldMkLst>
          <pc:docMk/>
          <pc:sldMk cId="3576402817" sldId="886"/>
        </pc:sldMkLst>
        <pc:spChg chg="mod">
          <ac:chgData name="Koksrud Andreas" userId="9d9beba6-c052-407a-8599-c781a677a996" providerId="ADAL" clId="{4C03B8BE-ED6C-47DA-A194-101B46B7832B}" dt="2024-02-01T11:39:15.629" v="5670"/>
          <ac:spMkLst>
            <pc:docMk/>
            <pc:sldMk cId="3576402817" sldId="886"/>
            <ac:spMk id="8" creationId="{8B49BB3F-78D2-24EB-5080-98F42764BE7B}"/>
          </ac:spMkLst>
        </pc:spChg>
        <pc:spChg chg="mod">
          <ac:chgData name="Koksrud Andreas" userId="9d9beba6-c052-407a-8599-c781a677a996" providerId="ADAL" clId="{4C03B8BE-ED6C-47DA-A194-101B46B7832B}" dt="2024-01-29T12:03:33.267" v="3697" actId="1076"/>
          <ac:spMkLst>
            <pc:docMk/>
            <pc:sldMk cId="3576402817" sldId="886"/>
            <ac:spMk id="10" creationId="{C9F1839B-EE6E-E7E4-F70B-2494C6EEA738}"/>
          </ac:spMkLst>
        </pc:spChg>
        <pc:spChg chg="mod">
          <ac:chgData name="Koksrud Andreas" userId="9d9beba6-c052-407a-8599-c781a677a996" providerId="ADAL" clId="{4C03B8BE-ED6C-47DA-A194-101B46B7832B}" dt="2024-01-29T09:57:34.367" v="3309" actId="20577"/>
          <ac:spMkLst>
            <pc:docMk/>
            <pc:sldMk cId="3576402817" sldId="886"/>
            <ac:spMk id="14" creationId="{C85A9E99-AA4E-C194-FF2A-6C5AC5C1CF94}"/>
          </ac:spMkLst>
        </pc:spChg>
        <pc:spChg chg="mod">
          <ac:chgData name="Koksrud Andreas" userId="9d9beba6-c052-407a-8599-c781a677a996" providerId="ADAL" clId="{4C03B8BE-ED6C-47DA-A194-101B46B7832B}" dt="2024-01-29T09:56:17.588" v="3250"/>
          <ac:spMkLst>
            <pc:docMk/>
            <pc:sldMk cId="3576402817" sldId="886"/>
            <ac:spMk id="180" creationId="{00000000-0000-0000-0000-000000000000}"/>
          </ac:spMkLst>
        </pc:spChg>
        <pc:picChg chg="add del mod modCrop">
          <ac:chgData name="Koksrud Andreas" userId="9d9beba6-c052-407a-8599-c781a677a996" providerId="ADAL" clId="{4C03B8BE-ED6C-47DA-A194-101B46B7832B}" dt="2024-01-29T09:59:34.862" v="3311" actId="478"/>
          <ac:picMkLst>
            <pc:docMk/>
            <pc:sldMk cId="3576402817" sldId="886"/>
            <ac:picMk id="3" creationId="{EB0CB1A8-9E23-6334-ECF9-83B49D9254D9}"/>
          </ac:picMkLst>
        </pc:picChg>
        <pc:picChg chg="del">
          <ac:chgData name="Koksrud Andreas" userId="9d9beba6-c052-407a-8599-c781a677a996" providerId="ADAL" clId="{4C03B8BE-ED6C-47DA-A194-101B46B7832B}" dt="2024-01-29T09:56:41.640" v="3272" actId="478"/>
          <ac:picMkLst>
            <pc:docMk/>
            <pc:sldMk cId="3576402817" sldId="886"/>
            <ac:picMk id="4" creationId="{7BDC5772-0E1E-7DA1-3B0B-D00C8D502DD1}"/>
          </ac:picMkLst>
        </pc:picChg>
        <pc:picChg chg="add del mod modCrop">
          <ac:chgData name="Koksrud Andreas" userId="9d9beba6-c052-407a-8599-c781a677a996" providerId="ADAL" clId="{4C03B8BE-ED6C-47DA-A194-101B46B7832B}" dt="2024-01-29T11:58:54.748" v="3508" actId="478"/>
          <ac:picMkLst>
            <pc:docMk/>
            <pc:sldMk cId="3576402817" sldId="886"/>
            <ac:picMk id="6" creationId="{45DF883E-173F-4123-4BC5-054C4DDB9063}"/>
          </ac:picMkLst>
        </pc:picChg>
        <pc:picChg chg="add mod">
          <ac:chgData name="Koksrud Andreas" userId="9d9beba6-c052-407a-8599-c781a677a996" providerId="ADAL" clId="{4C03B8BE-ED6C-47DA-A194-101B46B7832B}" dt="2024-01-29T11:59:22.251" v="3511" actId="14100"/>
          <ac:picMkLst>
            <pc:docMk/>
            <pc:sldMk cId="3576402817" sldId="886"/>
            <ac:picMk id="9" creationId="{72E1563B-B52F-6FDF-09C6-284E6A5AA681}"/>
          </ac:picMkLst>
        </pc:picChg>
      </pc:sldChg>
      <pc:sldChg chg="addSp delSp modSp add mod">
        <pc:chgData name="Koksrud Andreas" userId="9d9beba6-c052-407a-8599-c781a677a996" providerId="ADAL" clId="{4C03B8BE-ED6C-47DA-A194-101B46B7832B}" dt="2024-01-29T12:12:53.510" v="4065" actId="1076"/>
        <pc:sldMkLst>
          <pc:docMk/>
          <pc:sldMk cId="3284537785" sldId="887"/>
        </pc:sldMkLst>
        <pc:spChg chg="add mod">
          <ac:chgData name="Koksrud Andreas" userId="9d9beba6-c052-407a-8599-c781a677a996" providerId="ADAL" clId="{4C03B8BE-ED6C-47DA-A194-101B46B7832B}" dt="2024-01-29T12:11:43.819" v="4055" actId="14100"/>
          <ac:spMkLst>
            <pc:docMk/>
            <pc:sldMk cId="3284537785" sldId="887"/>
            <ac:spMk id="9" creationId="{EFC123DA-368B-523C-862E-4A6A4979C3EF}"/>
          </ac:spMkLst>
        </pc:spChg>
        <pc:spChg chg="mod">
          <ac:chgData name="Koksrud Andreas" userId="9d9beba6-c052-407a-8599-c781a677a996" providerId="ADAL" clId="{4C03B8BE-ED6C-47DA-A194-101B46B7832B}" dt="2024-01-29T10:50:33.089" v="3494" actId="20577"/>
          <ac:spMkLst>
            <pc:docMk/>
            <pc:sldMk cId="3284537785" sldId="887"/>
            <ac:spMk id="14" creationId="{C85A9E99-AA4E-C194-FF2A-6C5AC5C1CF94}"/>
          </ac:spMkLst>
        </pc:spChg>
        <pc:picChg chg="add mod">
          <ac:chgData name="Koksrud Andreas" userId="9d9beba6-c052-407a-8599-c781a677a996" providerId="ADAL" clId="{4C03B8BE-ED6C-47DA-A194-101B46B7832B}" dt="2024-01-29T11:58:01.086" v="3503" actId="1076"/>
          <ac:picMkLst>
            <pc:docMk/>
            <pc:sldMk cId="3284537785" sldId="887"/>
            <ac:picMk id="3" creationId="{026DC4B7-D053-C4E2-7212-75547ADA839F}"/>
          </ac:picMkLst>
        </pc:picChg>
        <pc:picChg chg="add mod">
          <ac:chgData name="Koksrud Andreas" userId="9d9beba6-c052-407a-8599-c781a677a996" providerId="ADAL" clId="{4C03B8BE-ED6C-47DA-A194-101B46B7832B}" dt="2024-01-29T11:58:22.968" v="3507" actId="1076"/>
          <ac:picMkLst>
            <pc:docMk/>
            <pc:sldMk cId="3284537785" sldId="887"/>
            <ac:picMk id="5" creationId="{0AB29AEB-95F5-5B42-0691-EF98378B1408}"/>
          </ac:picMkLst>
        </pc:picChg>
        <pc:picChg chg="del">
          <ac:chgData name="Koksrud Andreas" userId="9d9beba6-c052-407a-8599-c781a677a996" providerId="ADAL" clId="{4C03B8BE-ED6C-47DA-A194-101B46B7832B}" dt="2024-01-29T10:50:46.944" v="3498" actId="478"/>
          <ac:picMkLst>
            <pc:docMk/>
            <pc:sldMk cId="3284537785" sldId="887"/>
            <ac:picMk id="6" creationId="{BEB21C7F-CB78-0F59-91FA-B56DF7F68DD3}"/>
          </ac:picMkLst>
        </pc:picChg>
        <pc:picChg chg="del">
          <ac:chgData name="Koksrud Andreas" userId="9d9beba6-c052-407a-8599-c781a677a996" providerId="ADAL" clId="{4C03B8BE-ED6C-47DA-A194-101B46B7832B}" dt="2024-01-29T10:50:38.732" v="3495" actId="478"/>
          <ac:picMkLst>
            <pc:docMk/>
            <pc:sldMk cId="3284537785" sldId="887"/>
            <ac:picMk id="8" creationId="{22D15649-EB40-AFC3-C64C-2698F1E6551F}"/>
          </ac:picMkLst>
        </pc:picChg>
        <pc:picChg chg="del">
          <ac:chgData name="Koksrud Andreas" userId="9d9beba6-c052-407a-8599-c781a677a996" providerId="ADAL" clId="{4C03B8BE-ED6C-47DA-A194-101B46B7832B}" dt="2024-01-29T10:50:53.654" v="3500" actId="478"/>
          <ac:picMkLst>
            <pc:docMk/>
            <pc:sldMk cId="3284537785" sldId="887"/>
            <ac:picMk id="10" creationId="{84F62417-06FE-68E2-C753-F99AAD7C41F7}"/>
          </ac:picMkLst>
        </pc:picChg>
        <pc:picChg chg="del">
          <ac:chgData name="Koksrud Andreas" userId="9d9beba6-c052-407a-8599-c781a677a996" providerId="ADAL" clId="{4C03B8BE-ED6C-47DA-A194-101B46B7832B}" dt="2024-01-29T10:50:39.615" v="3496" actId="478"/>
          <ac:picMkLst>
            <pc:docMk/>
            <pc:sldMk cId="3284537785" sldId="887"/>
            <ac:picMk id="12" creationId="{F1958D03-ADAB-F329-32D4-20D39A9C14FE}"/>
          </ac:picMkLst>
        </pc:picChg>
        <pc:picChg chg="mod">
          <ac:chgData name="Koksrud Andreas" userId="9d9beba6-c052-407a-8599-c781a677a996" providerId="ADAL" clId="{4C03B8BE-ED6C-47DA-A194-101B46B7832B}" dt="2024-01-29T10:50:51.385" v="3499" actId="1076"/>
          <ac:picMkLst>
            <pc:docMk/>
            <pc:sldMk cId="3284537785" sldId="887"/>
            <ac:picMk id="15" creationId="{ED0505E0-14BA-25EC-7C1F-046AE8189CAA}"/>
          </ac:picMkLst>
        </pc:picChg>
        <pc:picChg chg="add del mod">
          <ac:chgData name="Koksrud Andreas" userId="9d9beba6-c052-407a-8599-c781a677a996" providerId="ADAL" clId="{4C03B8BE-ED6C-47DA-A194-101B46B7832B}" dt="2024-01-29T12:12:18.985" v="4059" actId="478"/>
          <ac:picMkLst>
            <pc:docMk/>
            <pc:sldMk cId="3284537785" sldId="887"/>
            <ac:picMk id="19" creationId="{CBE49F31-85BC-A3AD-E2AF-E5248C925C22}"/>
          </ac:picMkLst>
        </pc:picChg>
        <pc:picChg chg="add mod">
          <ac:chgData name="Koksrud Andreas" userId="9d9beba6-c052-407a-8599-c781a677a996" providerId="ADAL" clId="{4C03B8BE-ED6C-47DA-A194-101B46B7832B}" dt="2024-01-29T12:12:29.767" v="4061" actId="1076"/>
          <ac:picMkLst>
            <pc:docMk/>
            <pc:sldMk cId="3284537785" sldId="887"/>
            <ac:picMk id="22" creationId="{8ACAA37B-FFDA-4016-97DB-E65BF1DBA167}"/>
          </ac:picMkLst>
        </pc:picChg>
        <pc:picChg chg="add mod">
          <ac:chgData name="Koksrud Andreas" userId="9d9beba6-c052-407a-8599-c781a677a996" providerId="ADAL" clId="{4C03B8BE-ED6C-47DA-A194-101B46B7832B}" dt="2024-01-29T12:12:53.510" v="4065" actId="1076"/>
          <ac:picMkLst>
            <pc:docMk/>
            <pc:sldMk cId="3284537785" sldId="887"/>
            <ac:picMk id="27" creationId="{55BD2768-CAF4-2049-010A-6E303BB29335}"/>
          </ac:picMkLst>
        </pc:picChg>
        <pc:cxnChg chg="add mod">
          <ac:chgData name="Koksrud Andreas" userId="9d9beba6-c052-407a-8599-c781a677a996" providerId="ADAL" clId="{4C03B8BE-ED6C-47DA-A194-101B46B7832B}" dt="2024-01-29T12:11:37.528" v="4053" actId="14100"/>
          <ac:cxnSpMkLst>
            <pc:docMk/>
            <pc:sldMk cId="3284537785" sldId="887"/>
            <ac:cxnSpMk id="11" creationId="{C4668633-298B-7E3A-78CB-43F0D82E938F}"/>
          </ac:cxnSpMkLst>
        </pc:cxnChg>
        <pc:cxnChg chg="mod ord">
          <ac:chgData name="Koksrud Andreas" userId="9d9beba6-c052-407a-8599-c781a677a996" providerId="ADAL" clId="{4C03B8BE-ED6C-47DA-A194-101B46B7832B}" dt="2024-01-29T12:10:50.677" v="3983" actId="14100"/>
          <ac:cxnSpMkLst>
            <pc:docMk/>
            <pc:sldMk cId="3284537785" sldId="887"/>
            <ac:cxnSpMk id="16" creationId="{EF61D8B6-06B4-CEFD-955C-0180139E8D3B}"/>
          </ac:cxnSpMkLst>
        </pc:cxnChg>
        <pc:cxnChg chg="mod">
          <ac:chgData name="Koksrud Andreas" userId="9d9beba6-c052-407a-8599-c781a677a996" providerId="ADAL" clId="{4C03B8BE-ED6C-47DA-A194-101B46B7832B}" dt="2024-01-29T12:12:34.381" v="4063" actId="14100"/>
          <ac:cxnSpMkLst>
            <pc:docMk/>
            <pc:sldMk cId="3284537785" sldId="887"/>
            <ac:cxnSpMk id="18" creationId="{30D4B464-70C6-266E-8ACF-9371B6220F80}"/>
          </ac:cxnSpMkLst>
        </pc:cxnChg>
        <pc:cxnChg chg="del">
          <ac:chgData name="Koksrud Andreas" userId="9d9beba6-c052-407a-8599-c781a677a996" providerId="ADAL" clId="{4C03B8BE-ED6C-47DA-A194-101B46B7832B}" dt="2024-01-29T10:50:40.481" v="3497" actId="478"/>
          <ac:cxnSpMkLst>
            <pc:docMk/>
            <pc:sldMk cId="3284537785" sldId="887"/>
            <ac:cxnSpMk id="21" creationId="{C23A8225-0ADF-078A-FCF8-4E55376E5266}"/>
          </ac:cxnSpMkLst>
        </pc:cxnChg>
        <pc:cxnChg chg="del">
          <ac:chgData name="Koksrud Andreas" userId="9d9beba6-c052-407a-8599-c781a677a996" providerId="ADAL" clId="{4C03B8BE-ED6C-47DA-A194-101B46B7832B}" dt="2024-01-29T10:50:54.711" v="3501" actId="478"/>
          <ac:cxnSpMkLst>
            <pc:docMk/>
            <pc:sldMk cId="3284537785" sldId="887"/>
            <ac:cxnSpMk id="23" creationId="{9AFEC9A9-E90D-0057-FDEF-C121B721A6CD}"/>
          </ac:cxnSpMkLst>
        </pc:cxnChg>
      </pc:sldChg>
      <pc:sldChg chg="addSp delSp modSp add mod">
        <pc:chgData name="Koksrud Andreas" userId="9d9beba6-c052-407a-8599-c781a677a996" providerId="ADAL" clId="{4C03B8BE-ED6C-47DA-A194-101B46B7832B}" dt="2024-02-01T11:55:38.925" v="5821" actId="20577"/>
        <pc:sldMkLst>
          <pc:docMk/>
          <pc:sldMk cId="2194220150" sldId="888"/>
        </pc:sldMkLst>
        <pc:spChg chg="mod">
          <ac:chgData name="Koksrud Andreas" userId="9d9beba6-c052-407a-8599-c781a677a996" providerId="ADAL" clId="{4C03B8BE-ED6C-47DA-A194-101B46B7832B}" dt="2024-02-01T11:44:49.774" v="5687"/>
          <ac:spMkLst>
            <pc:docMk/>
            <pc:sldMk cId="2194220150" sldId="888"/>
            <ac:spMk id="8" creationId="{8B49BB3F-78D2-24EB-5080-98F42764BE7B}"/>
          </ac:spMkLst>
        </pc:spChg>
        <pc:spChg chg="mod">
          <ac:chgData name="Koksrud Andreas" userId="9d9beba6-c052-407a-8599-c781a677a996" providerId="ADAL" clId="{4C03B8BE-ED6C-47DA-A194-101B46B7832B}" dt="2024-01-29T12:02:20.330" v="3687" actId="20577"/>
          <ac:spMkLst>
            <pc:docMk/>
            <pc:sldMk cId="2194220150" sldId="888"/>
            <ac:spMk id="10" creationId="{C9F1839B-EE6E-E7E4-F70B-2494C6EEA738}"/>
          </ac:spMkLst>
        </pc:spChg>
        <pc:spChg chg="mod">
          <ac:chgData name="Koksrud Andreas" userId="9d9beba6-c052-407a-8599-c781a677a996" providerId="ADAL" clId="{4C03B8BE-ED6C-47DA-A194-101B46B7832B}" dt="2024-02-01T11:55:38.925" v="5821" actId="20577"/>
          <ac:spMkLst>
            <pc:docMk/>
            <pc:sldMk cId="2194220150" sldId="888"/>
            <ac:spMk id="14" creationId="{C85A9E99-AA4E-C194-FF2A-6C5AC5C1CF94}"/>
          </ac:spMkLst>
        </pc:spChg>
        <pc:picChg chg="add del mod">
          <ac:chgData name="Koksrud Andreas" userId="9d9beba6-c052-407a-8599-c781a677a996" providerId="ADAL" clId="{4C03B8BE-ED6C-47DA-A194-101B46B7832B}" dt="2024-02-01T11:44:56.024" v="5688" actId="478"/>
          <ac:picMkLst>
            <pc:docMk/>
            <pc:sldMk cId="2194220150" sldId="888"/>
            <ac:picMk id="3" creationId="{0FA6D940-354E-886A-D4BB-E091430EA83F}"/>
          </ac:picMkLst>
        </pc:picChg>
        <pc:picChg chg="add del mod modCrop">
          <ac:chgData name="Koksrud Andreas" userId="9d9beba6-c052-407a-8599-c781a677a996" providerId="ADAL" clId="{4C03B8BE-ED6C-47DA-A194-101B46B7832B}" dt="2024-01-29T12:04:30.831" v="3703" actId="478"/>
          <ac:picMkLst>
            <pc:docMk/>
            <pc:sldMk cId="2194220150" sldId="888"/>
            <ac:picMk id="3" creationId="{8CF01442-2E24-E1B5-C0C7-58DB4DB26D21}"/>
          </ac:picMkLst>
        </pc:picChg>
        <pc:picChg chg="add del mod">
          <ac:chgData name="Koksrud Andreas" userId="9d9beba6-c052-407a-8599-c781a677a996" providerId="ADAL" clId="{4C03B8BE-ED6C-47DA-A194-101B46B7832B}" dt="2024-01-29T12:07:12.925" v="3708" actId="478"/>
          <ac:picMkLst>
            <pc:docMk/>
            <pc:sldMk cId="2194220150" sldId="888"/>
            <ac:picMk id="5" creationId="{0612541D-1DA4-AA54-A884-1F6EB316D4C7}"/>
          </ac:picMkLst>
        </pc:picChg>
        <pc:picChg chg="add mod">
          <ac:chgData name="Koksrud Andreas" userId="9d9beba6-c052-407a-8599-c781a677a996" providerId="ADAL" clId="{4C03B8BE-ED6C-47DA-A194-101B46B7832B}" dt="2024-02-01T11:45:09.829" v="5690" actId="1076"/>
          <ac:picMkLst>
            <pc:docMk/>
            <pc:sldMk cId="2194220150" sldId="888"/>
            <ac:picMk id="5" creationId="{716C3E5D-4CDD-AE9D-9E42-8D36DDB9E3D3}"/>
          </ac:picMkLst>
        </pc:picChg>
        <pc:picChg chg="add del mod">
          <ac:chgData name="Koksrud Andreas" userId="9d9beba6-c052-407a-8599-c781a677a996" providerId="ADAL" clId="{4C03B8BE-ED6C-47DA-A194-101B46B7832B}" dt="2024-02-01T11:41:38.992" v="5681" actId="478"/>
          <ac:picMkLst>
            <pc:docMk/>
            <pc:sldMk cId="2194220150" sldId="888"/>
            <ac:picMk id="7" creationId="{75D6D44C-D94A-D7C3-1409-C21B9DFEA935}"/>
          </ac:picMkLst>
        </pc:picChg>
        <pc:picChg chg="del">
          <ac:chgData name="Koksrud Andreas" userId="9d9beba6-c052-407a-8599-c781a677a996" providerId="ADAL" clId="{4C03B8BE-ED6C-47DA-A194-101B46B7832B}" dt="2024-01-29T12:03:51.475" v="3698" actId="478"/>
          <ac:picMkLst>
            <pc:docMk/>
            <pc:sldMk cId="2194220150" sldId="888"/>
            <ac:picMk id="9" creationId="{72E1563B-B52F-6FDF-09C6-284E6A5AA681}"/>
          </ac:picMkLst>
        </pc:picChg>
      </pc:sldChg>
      <pc:sldChg chg="addSp delSp modSp add mod">
        <pc:chgData name="Koksrud Andreas" userId="9d9beba6-c052-407a-8599-c781a677a996" providerId="ADAL" clId="{4C03B8BE-ED6C-47DA-A194-101B46B7832B}" dt="2024-02-01T12:04:53.843" v="5825"/>
        <pc:sldMkLst>
          <pc:docMk/>
          <pc:sldMk cId="797114304" sldId="889"/>
        </pc:sldMkLst>
        <pc:spChg chg="add mod">
          <ac:chgData name="Koksrud Andreas" userId="9d9beba6-c052-407a-8599-c781a677a996" providerId="ADAL" clId="{4C03B8BE-ED6C-47DA-A194-101B46B7832B}" dt="2024-02-01T12:00:31.124" v="5824"/>
          <ac:spMkLst>
            <pc:docMk/>
            <pc:sldMk cId="797114304" sldId="889"/>
            <ac:spMk id="2" creationId="{5503726D-8EBC-EFFF-6644-1A3A6445E659}"/>
          </ac:spMkLst>
        </pc:spChg>
        <pc:spChg chg="add mod">
          <ac:chgData name="Koksrud Andreas" userId="9d9beba6-c052-407a-8599-c781a677a996" providerId="ADAL" clId="{4C03B8BE-ED6C-47DA-A194-101B46B7832B}" dt="2024-01-29T12:18:03.614" v="4169" actId="1076"/>
          <ac:spMkLst>
            <pc:docMk/>
            <pc:sldMk cId="797114304" sldId="889"/>
            <ac:spMk id="4" creationId="{59803E2A-4C22-9D2C-9B3B-8C03B60BBDE0}"/>
          </ac:spMkLst>
        </pc:spChg>
        <pc:spChg chg="add mod">
          <ac:chgData name="Koksrud Andreas" userId="9d9beba6-c052-407a-8599-c781a677a996" providerId="ADAL" clId="{4C03B8BE-ED6C-47DA-A194-101B46B7832B}" dt="2024-02-01T12:04:53.843" v="5825"/>
          <ac:spMkLst>
            <pc:docMk/>
            <pc:sldMk cId="797114304" sldId="889"/>
            <ac:spMk id="6" creationId="{9B819FC4-FB81-A79D-ED35-FDDCF5369757}"/>
          </ac:spMkLst>
        </pc:spChg>
        <pc:spChg chg="add mod">
          <ac:chgData name="Koksrud Andreas" userId="9d9beba6-c052-407a-8599-c781a677a996" providerId="ADAL" clId="{4C03B8BE-ED6C-47DA-A194-101B46B7832B}" dt="2024-01-29T12:18:19.887" v="4180" actId="20577"/>
          <ac:spMkLst>
            <pc:docMk/>
            <pc:sldMk cId="797114304" sldId="889"/>
            <ac:spMk id="7" creationId="{E1AC20B4-4658-35FB-D8C3-D5428CC02ACF}"/>
          </ac:spMkLst>
        </pc:spChg>
        <pc:spChg chg="del mod">
          <ac:chgData name="Koksrud Andreas" userId="9d9beba6-c052-407a-8599-c781a677a996" providerId="ADAL" clId="{4C03B8BE-ED6C-47DA-A194-101B46B7832B}" dt="2024-01-29T12:17:22.097" v="4161" actId="478"/>
          <ac:spMkLst>
            <pc:docMk/>
            <pc:sldMk cId="797114304" sldId="889"/>
            <ac:spMk id="9" creationId="{EFC123DA-368B-523C-862E-4A6A4979C3EF}"/>
          </ac:spMkLst>
        </pc:spChg>
        <pc:spChg chg="mod">
          <ac:chgData name="Koksrud Andreas" userId="9d9beba6-c052-407a-8599-c781a677a996" providerId="ADAL" clId="{4C03B8BE-ED6C-47DA-A194-101B46B7832B}" dt="2024-01-29T12:17:13.954" v="4154" actId="20577"/>
          <ac:spMkLst>
            <pc:docMk/>
            <pc:sldMk cId="797114304" sldId="889"/>
            <ac:spMk id="14" creationId="{C85A9E99-AA4E-C194-FF2A-6C5AC5C1CF94}"/>
          </ac:spMkLst>
        </pc:spChg>
        <pc:picChg chg="del">
          <ac:chgData name="Koksrud Andreas" userId="9d9beba6-c052-407a-8599-c781a677a996" providerId="ADAL" clId="{4C03B8BE-ED6C-47DA-A194-101B46B7832B}" dt="2024-01-29T12:17:16.052" v="4155" actId="478"/>
          <ac:picMkLst>
            <pc:docMk/>
            <pc:sldMk cId="797114304" sldId="889"/>
            <ac:picMk id="3" creationId="{026DC4B7-D053-C4E2-7212-75547ADA839F}"/>
          </ac:picMkLst>
        </pc:picChg>
        <pc:picChg chg="del">
          <ac:chgData name="Koksrud Andreas" userId="9d9beba6-c052-407a-8599-c781a677a996" providerId="ADAL" clId="{4C03B8BE-ED6C-47DA-A194-101B46B7832B}" dt="2024-01-29T12:17:23.722" v="4163" actId="478"/>
          <ac:picMkLst>
            <pc:docMk/>
            <pc:sldMk cId="797114304" sldId="889"/>
            <ac:picMk id="5" creationId="{0AB29AEB-95F5-5B42-0691-EF98378B1408}"/>
          </ac:picMkLst>
        </pc:picChg>
        <pc:picChg chg="del">
          <ac:chgData name="Koksrud Andreas" userId="9d9beba6-c052-407a-8599-c781a677a996" providerId="ADAL" clId="{4C03B8BE-ED6C-47DA-A194-101B46B7832B}" dt="2024-01-29T12:17:20.525" v="4160" actId="478"/>
          <ac:picMkLst>
            <pc:docMk/>
            <pc:sldMk cId="797114304" sldId="889"/>
            <ac:picMk id="15" creationId="{ED0505E0-14BA-25EC-7C1F-046AE8189CAA}"/>
          </ac:picMkLst>
        </pc:picChg>
        <pc:picChg chg="del">
          <ac:chgData name="Koksrud Andreas" userId="9d9beba6-c052-407a-8599-c781a677a996" providerId="ADAL" clId="{4C03B8BE-ED6C-47DA-A194-101B46B7832B}" dt="2024-01-29T12:17:24.283" v="4164" actId="478"/>
          <ac:picMkLst>
            <pc:docMk/>
            <pc:sldMk cId="797114304" sldId="889"/>
            <ac:picMk id="22" creationId="{8ACAA37B-FFDA-4016-97DB-E65BF1DBA167}"/>
          </ac:picMkLst>
        </pc:picChg>
        <pc:picChg chg="del">
          <ac:chgData name="Koksrud Andreas" userId="9d9beba6-c052-407a-8599-c781a677a996" providerId="ADAL" clId="{4C03B8BE-ED6C-47DA-A194-101B46B7832B}" dt="2024-01-29T12:17:23.017" v="4162" actId="478"/>
          <ac:picMkLst>
            <pc:docMk/>
            <pc:sldMk cId="797114304" sldId="889"/>
            <ac:picMk id="27" creationId="{55BD2768-CAF4-2049-010A-6E303BB29335}"/>
          </ac:picMkLst>
        </pc:picChg>
        <pc:cxnChg chg="del">
          <ac:chgData name="Koksrud Andreas" userId="9d9beba6-c052-407a-8599-c781a677a996" providerId="ADAL" clId="{4C03B8BE-ED6C-47DA-A194-101B46B7832B}" dt="2024-01-29T12:17:17.457" v="4156" actId="478"/>
          <ac:cxnSpMkLst>
            <pc:docMk/>
            <pc:sldMk cId="797114304" sldId="889"/>
            <ac:cxnSpMk id="11" creationId="{C4668633-298B-7E3A-78CB-43F0D82E938F}"/>
          </ac:cxnSpMkLst>
        </pc:cxnChg>
        <pc:cxnChg chg="del">
          <ac:chgData name="Koksrud Andreas" userId="9d9beba6-c052-407a-8599-c781a677a996" providerId="ADAL" clId="{4C03B8BE-ED6C-47DA-A194-101B46B7832B}" dt="2024-01-29T12:17:19.556" v="4159" actId="478"/>
          <ac:cxnSpMkLst>
            <pc:docMk/>
            <pc:sldMk cId="797114304" sldId="889"/>
            <ac:cxnSpMk id="16" creationId="{EF61D8B6-06B4-CEFD-955C-0180139E8D3B}"/>
          </ac:cxnSpMkLst>
        </pc:cxnChg>
        <pc:cxnChg chg="del mod">
          <ac:chgData name="Koksrud Andreas" userId="9d9beba6-c052-407a-8599-c781a677a996" providerId="ADAL" clId="{4C03B8BE-ED6C-47DA-A194-101B46B7832B}" dt="2024-01-29T12:17:25.073" v="4165" actId="478"/>
          <ac:cxnSpMkLst>
            <pc:docMk/>
            <pc:sldMk cId="797114304" sldId="889"/>
            <ac:cxnSpMk id="18" creationId="{30D4B464-70C6-266E-8ACF-9371B6220F80}"/>
          </ac:cxnSpMkLst>
        </pc:cxnChg>
      </pc:sldChg>
      <pc:sldChg chg="addSp delSp modSp add mod">
        <pc:chgData name="Koksrud Andreas" userId="9d9beba6-c052-407a-8599-c781a677a996" providerId="ADAL" clId="{4C03B8BE-ED6C-47DA-A194-101B46B7832B}" dt="2024-02-01T12:14:09.843" v="6063"/>
        <pc:sldMkLst>
          <pc:docMk/>
          <pc:sldMk cId="2383107090" sldId="890"/>
        </pc:sldMkLst>
        <pc:spChg chg="mod">
          <ac:chgData name="Koksrud Andreas" userId="9d9beba6-c052-407a-8599-c781a677a996" providerId="ADAL" clId="{4C03B8BE-ED6C-47DA-A194-101B46B7832B}" dt="2024-02-01T12:14:09.843" v="6063"/>
          <ac:spMkLst>
            <pc:docMk/>
            <pc:sldMk cId="2383107090" sldId="890"/>
            <ac:spMk id="2" creationId="{5E55E3D2-6C00-507E-E67D-B1585416A7DA}"/>
          </ac:spMkLst>
        </pc:spChg>
        <pc:spChg chg="del">
          <ac:chgData name="Koksrud Andreas" userId="9d9beba6-c052-407a-8599-c781a677a996" providerId="ADAL" clId="{4C03B8BE-ED6C-47DA-A194-101B46B7832B}" dt="2024-02-01T12:11:46.171" v="5854" actId="478"/>
          <ac:spMkLst>
            <pc:docMk/>
            <pc:sldMk cId="2383107090" sldId="890"/>
            <ac:spMk id="3" creationId="{F8C25FDC-57EE-1DDE-CCC5-273A2149FEAB}"/>
          </ac:spMkLst>
        </pc:spChg>
        <pc:spChg chg="mod">
          <ac:chgData name="Koksrud Andreas" userId="9d9beba6-c052-407a-8599-c781a677a996" providerId="ADAL" clId="{4C03B8BE-ED6C-47DA-A194-101B46B7832B}" dt="2024-02-01T12:11:35.829" v="5853" actId="20577"/>
          <ac:spMkLst>
            <pc:docMk/>
            <pc:sldMk cId="2383107090" sldId="890"/>
            <ac:spMk id="4" creationId="{C74185B4-55D0-B4EA-E65D-51F42B09D894}"/>
          </ac:spMkLst>
        </pc:spChg>
        <pc:spChg chg="mod">
          <ac:chgData name="Koksrud Andreas" userId="9d9beba6-c052-407a-8599-c781a677a996" providerId="ADAL" clId="{4C03B8BE-ED6C-47DA-A194-101B46B7832B}" dt="2024-02-01T12:13:22.205" v="6060" actId="14100"/>
          <ac:spMkLst>
            <pc:docMk/>
            <pc:sldMk cId="2383107090" sldId="890"/>
            <ac:spMk id="14" creationId="{C85A9E99-AA4E-C194-FF2A-6C5AC5C1CF94}"/>
          </ac:spMkLst>
        </pc:spChg>
        <pc:picChg chg="del">
          <ac:chgData name="Koksrud Andreas" userId="9d9beba6-c052-407a-8599-c781a677a996" providerId="ADAL" clId="{4C03B8BE-ED6C-47DA-A194-101B46B7832B}" dt="2024-02-01T12:11:59.224" v="5901" actId="478"/>
          <ac:picMkLst>
            <pc:docMk/>
            <pc:sldMk cId="2383107090" sldId="890"/>
            <ac:picMk id="6" creationId="{998758FD-0182-1EDB-7B67-96A720A202C7}"/>
          </ac:picMkLst>
        </pc:picChg>
        <pc:picChg chg="del">
          <ac:chgData name="Koksrud Andreas" userId="9d9beba6-c052-407a-8599-c781a677a996" providerId="ADAL" clId="{4C03B8BE-ED6C-47DA-A194-101B46B7832B}" dt="2024-02-01T12:12:00.061" v="5902" actId="478"/>
          <ac:picMkLst>
            <pc:docMk/>
            <pc:sldMk cId="2383107090" sldId="890"/>
            <ac:picMk id="7" creationId="{11B4A4CD-E3CE-7938-0B4C-0B09EDAE8B13}"/>
          </ac:picMkLst>
        </pc:picChg>
        <pc:picChg chg="add mod">
          <ac:chgData name="Koksrud Andreas" userId="9d9beba6-c052-407a-8599-c781a677a996" providerId="ADAL" clId="{4C03B8BE-ED6C-47DA-A194-101B46B7832B}" dt="2024-02-01T12:12:19.755" v="5904" actId="1076"/>
          <ac:picMkLst>
            <pc:docMk/>
            <pc:sldMk cId="2383107090" sldId="890"/>
            <ac:picMk id="8" creationId="{AFCFEB0C-E7C2-915D-818F-AE6A0D5A0D71}"/>
          </ac:picMkLst>
        </pc:picChg>
        <pc:picChg chg="add mod">
          <ac:chgData name="Koksrud Andreas" userId="9d9beba6-c052-407a-8599-c781a677a996" providerId="ADAL" clId="{4C03B8BE-ED6C-47DA-A194-101B46B7832B}" dt="2024-02-01T12:13:16.852" v="6059" actId="1076"/>
          <ac:picMkLst>
            <pc:docMk/>
            <pc:sldMk cId="2383107090" sldId="890"/>
            <ac:picMk id="10" creationId="{3BB93639-BF63-A841-C0AC-F6D0FEF58382}"/>
          </ac:picMkLst>
        </pc:picChg>
        <pc:picChg chg="add mod">
          <ac:chgData name="Koksrud Andreas" userId="9d9beba6-c052-407a-8599-c781a677a996" providerId="ADAL" clId="{4C03B8BE-ED6C-47DA-A194-101B46B7832B}" dt="2024-02-01T12:13:44.392" v="6062" actId="1076"/>
          <ac:picMkLst>
            <pc:docMk/>
            <pc:sldMk cId="2383107090" sldId="890"/>
            <ac:picMk id="12" creationId="{4280DDCB-B16B-49BF-C002-A91EFAB65D5C}"/>
          </ac:picMkLst>
        </pc:picChg>
      </pc:sldChg>
    </pc:docChg>
  </pc:docChgLst>
  <pc:docChgLst>
    <pc:chgData name="Kjetil Teigen Hansen (KTH)" userId="b00e1467-cd04-4012-9851-f763aaf02a55" providerId="ADAL" clId="{270CC769-7B30-409C-AC4C-6C50FCE7EB9A}"/>
    <pc:docChg chg="undo custSel addSld delSld modSld sldOrd modSection">
      <pc:chgData name="Kjetil Teigen Hansen (KTH)" userId="b00e1467-cd04-4012-9851-f763aaf02a55" providerId="ADAL" clId="{270CC769-7B30-409C-AC4C-6C50FCE7EB9A}" dt="2024-09-12T19:50:29.477" v="586" actId="20577"/>
      <pc:docMkLst>
        <pc:docMk/>
      </pc:docMkLst>
      <pc:sldChg chg="modSp mod">
        <pc:chgData name="Kjetil Teigen Hansen (KTH)" userId="b00e1467-cd04-4012-9851-f763aaf02a55" providerId="ADAL" clId="{270CC769-7B30-409C-AC4C-6C50FCE7EB9A}" dt="2024-09-12T19:34:10.887" v="46" actId="20577"/>
        <pc:sldMkLst>
          <pc:docMk/>
          <pc:sldMk cId="1116294649" sldId="1030"/>
        </pc:sldMkLst>
        <pc:spChg chg="mod">
          <ac:chgData name="Kjetil Teigen Hansen (KTH)" userId="b00e1467-cd04-4012-9851-f763aaf02a55" providerId="ADAL" clId="{270CC769-7B30-409C-AC4C-6C50FCE7EB9A}" dt="2024-09-12T19:34:10.887" v="46" actId="20577"/>
          <ac:spMkLst>
            <pc:docMk/>
            <pc:sldMk cId="1116294649" sldId="1030"/>
            <ac:spMk id="10" creationId="{22140318-6B30-00F6-DA76-577338FB7E0E}"/>
          </ac:spMkLst>
        </pc:spChg>
        <pc:spChg chg="mod">
          <ac:chgData name="Kjetil Teigen Hansen (KTH)" userId="b00e1467-cd04-4012-9851-f763aaf02a55" providerId="ADAL" clId="{270CC769-7B30-409C-AC4C-6C50FCE7EB9A}" dt="2024-09-12T19:34:02.092" v="41" actId="1076"/>
          <ac:spMkLst>
            <pc:docMk/>
            <pc:sldMk cId="1116294649" sldId="1030"/>
            <ac:spMk id="15" creationId="{5C77BD9A-91EE-2C03-8EDD-3FB5A2DDCCE9}"/>
          </ac:spMkLst>
        </pc:spChg>
      </pc:sldChg>
      <pc:sldChg chg="mod modShow">
        <pc:chgData name="Kjetil Teigen Hansen (KTH)" userId="b00e1467-cd04-4012-9851-f763aaf02a55" providerId="ADAL" clId="{270CC769-7B30-409C-AC4C-6C50FCE7EB9A}" dt="2024-09-12T19:34:45.659" v="47" actId="729"/>
        <pc:sldMkLst>
          <pc:docMk/>
          <pc:sldMk cId="25843579" sldId="1032"/>
        </pc:sldMkLst>
      </pc:sldChg>
      <pc:sldChg chg="modSp mod">
        <pc:chgData name="Kjetil Teigen Hansen (KTH)" userId="b00e1467-cd04-4012-9851-f763aaf02a55" providerId="ADAL" clId="{270CC769-7B30-409C-AC4C-6C50FCE7EB9A}" dt="2024-09-12T19:50:29.477" v="586" actId="20577"/>
        <pc:sldMkLst>
          <pc:docMk/>
          <pc:sldMk cId="2728325968" sldId="1033"/>
        </pc:sldMkLst>
        <pc:spChg chg="mod">
          <ac:chgData name="Kjetil Teigen Hansen (KTH)" userId="b00e1467-cd04-4012-9851-f763aaf02a55" providerId="ADAL" clId="{270CC769-7B30-409C-AC4C-6C50FCE7EB9A}" dt="2024-09-12T19:50:29.477" v="586" actId="20577"/>
          <ac:spMkLst>
            <pc:docMk/>
            <pc:sldMk cId="2728325968" sldId="1033"/>
            <ac:spMk id="3" creationId="{4CE6B76D-4823-DE6B-C7B3-2D6F0CA5D5F6}"/>
          </ac:spMkLst>
        </pc:spChg>
        <pc:cxnChg chg="mod">
          <ac:chgData name="Kjetil Teigen Hansen (KTH)" userId="b00e1467-cd04-4012-9851-f763aaf02a55" providerId="ADAL" clId="{270CC769-7B30-409C-AC4C-6C50FCE7EB9A}" dt="2024-09-12T19:43:57.844" v="552" actId="14100"/>
          <ac:cxnSpMkLst>
            <pc:docMk/>
            <pc:sldMk cId="2728325968" sldId="1033"/>
            <ac:cxnSpMk id="12" creationId="{A2E6B0C5-3A6E-4C66-79FC-8AE9E73FC635}"/>
          </ac:cxnSpMkLst>
        </pc:cxnChg>
      </pc:sldChg>
      <pc:sldChg chg="ord">
        <pc:chgData name="Kjetil Teigen Hansen (KTH)" userId="b00e1467-cd04-4012-9851-f763aaf02a55" providerId="ADAL" clId="{270CC769-7B30-409C-AC4C-6C50FCE7EB9A}" dt="2024-09-12T19:46:26.728" v="559"/>
        <pc:sldMkLst>
          <pc:docMk/>
          <pc:sldMk cId="714334944" sldId="1047"/>
        </pc:sldMkLst>
      </pc:sldChg>
      <pc:sldChg chg="mod modShow">
        <pc:chgData name="Kjetil Teigen Hansen (KTH)" userId="b00e1467-cd04-4012-9851-f763aaf02a55" providerId="ADAL" clId="{270CC769-7B30-409C-AC4C-6C50FCE7EB9A}" dt="2024-09-12T19:34:45.659" v="47" actId="729"/>
        <pc:sldMkLst>
          <pc:docMk/>
          <pc:sldMk cId="2579175846" sldId="1049"/>
        </pc:sldMkLst>
      </pc:sldChg>
      <pc:sldChg chg="mod modShow">
        <pc:chgData name="Kjetil Teigen Hansen (KTH)" userId="b00e1467-cd04-4012-9851-f763aaf02a55" providerId="ADAL" clId="{270CC769-7B30-409C-AC4C-6C50FCE7EB9A}" dt="2024-09-12T19:34:45.659" v="47" actId="729"/>
        <pc:sldMkLst>
          <pc:docMk/>
          <pc:sldMk cId="2259024011" sldId="1050"/>
        </pc:sldMkLst>
      </pc:sldChg>
      <pc:sldChg chg="addSp delSp modSp mod">
        <pc:chgData name="Kjetil Teigen Hansen (KTH)" userId="b00e1467-cd04-4012-9851-f763aaf02a55" providerId="ADAL" clId="{270CC769-7B30-409C-AC4C-6C50FCE7EB9A}" dt="2024-09-12T19:46:16.758" v="557" actId="1076"/>
        <pc:sldMkLst>
          <pc:docMk/>
          <pc:sldMk cId="3193360322" sldId="1052"/>
        </pc:sldMkLst>
        <pc:spChg chg="del">
          <ac:chgData name="Kjetil Teigen Hansen (KTH)" userId="b00e1467-cd04-4012-9851-f763aaf02a55" providerId="ADAL" clId="{270CC769-7B30-409C-AC4C-6C50FCE7EB9A}" dt="2024-09-12T19:46:10.637" v="554" actId="478"/>
          <ac:spMkLst>
            <pc:docMk/>
            <pc:sldMk cId="3193360322" sldId="1052"/>
            <ac:spMk id="7" creationId="{AB39B2EF-DA75-2EBD-A607-63447DACDE5B}"/>
          </ac:spMkLst>
        </pc:spChg>
        <pc:picChg chg="add mod">
          <ac:chgData name="Kjetil Teigen Hansen (KTH)" userId="b00e1467-cd04-4012-9851-f763aaf02a55" providerId="ADAL" clId="{270CC769-7B30-409C-AC4C-6C50FCE7EB9A}" dt="2024-09-12T19:46:16.758" v="557" actId="1076"/>
          <ac:picMkLst>
            <pc:docMk/>
            <pc:sldMk cId="3193360322" sldId="1052"/>
            <ac:picMk id="5" creationId="{F1C68559-C966-6DCD-37F0-25FB4F37826D}"/>
          </ac:picMkLst>
        </pc:picChg>
      </pc:sldChg>
      <pc:sldChg chg="modSp mod">
        <pc:chgData name="Kjetil Teigen Hansen (KTH)" userId="b00e1467-cd04-4012-9851-f763aaf02a55" providerId="ADAL" clId="{270CC769-7B30-409C-AC4C-6C50FCE7EB9A}" dt="2024-09-12T19:42:15.001" v="455" actId="20577"/>
        <pc:sldMkLst>
          <pc:docMk/>
          <pc:sldMk cId="4052668145" sldId="1064"/>
        </pc:sldMkLst>
        <pc:spChg chg="mod">
          <ac:chgData name="Kjetil Teigen Hansen (KTH)" userId="b00e1467-cd04-4012-9851-f763aaf02a55" providerId="ADAL" clId="{270CC769-7B30-409C-AC4C-6C50FCE7EB9A}" dt="2024-09-12T19:42:15.001" v="455" actId="20577"/>
          <ac:spMkLst>
            <pc:docMk/>
            <pc:sldMk cId="4052668145" sldId="1064"/>
            <ac:spMk id="7" creationId="{AB39B2EF-DA75-2EBD-A607-63447DACDE5B}"/>
          </ac:spMkLst>
        </pc:spChg>
        <pc:spChg chg="mod">
          <ac:chgData name="Kjetil Teigen Hansen (KTH)" userId="b00e1467-cd04-4012-9851-f763aaf02a55" providerId="ADAL" clId="{270CC769-7B30-409C-AC4C-6C50FCE7EB9A}" dt="2024-09-12T19:36:00.417" v="52" actId="20577"/>
          <ac:spMkLst>
            <pc:docMk/>
            <pc:sldMk cId="4052668145" sldId="1064"/>
            <ac:spMk id="10" creationId="{22140318-6B30-00F6-DA76-577338FB7E0E}"/>
          </ac:spMkLst>
        </pc:spChg>
      </pc:sldChg>
      <pc:sldChg chg="addSp delSp modSp add mod ord">
        <pc:chgData name="Kjetil Teigen Hansen (KTH)" userId="b00e1467-cd04-4012-9851-f763aaf02a55" providerId="ADAL" clId="{270CC769-7B30-409C-AC4C-6C50FCE7EB9A}" dt="2024-09-12T19:46:45.616" v="562" actId="20577"/>
        <pc:sldMkLst>
          <pc:docMk/>
          <pc:sldMk cId="241557217" sldId="1067"/>
        </pc:sldMkLst>
        <pc:spChg chg="mod">
          <ac:chgData name="Kjetil Teigen Hansen (KTH)" userId="b00e1467-cd04-4012-9851-f763aaf02a55" providerId="ADAL" clId="{270CC769-7B30-409C-AC4C-6C50FCE7EB9A}" dt="2024-09-12T19:40:13.560" v="289" actId="20577"/>
          <ac:spMkLst>
            <pc:docMk/>
            <pc:sldMk cId="241557217" sldId="1067"/>
            <ac:spMk id="3" creationId="{2D539C48-4CCB-9354-C904-1A35366D90C5}"/>
          </ac:spMkLst>
        </pc:spChg>
        <pc:spChg chg="mod">
          <ac:chgData name="Kjetil Teigen Hansen (KTH)" userId="b00e1467-cd04-4012-9851-f763aaf02a55" providerId="ADAL" clId="{270CC769-7B30-409C-AC4C-6C50FCE7EB9A}" dt="2024-09-12T19:46:45.616" v="562" actId="20577"/>
          <ac:spMkLst>
            <pc:docMk/>
            <pc:sldMk cId="241557217" sldId="1067"/>
            <ac:spMk id="5" creationId="{424D7C05-B03D-3819-05B5-4F642174B273}"/>
          </ac:spMkLst>
        </pc:spChg>
        <pc:spChg chg="mod">
          <ac:chgData name="Kjetil Teigen Hansen (KTH)" userId="b00e1467-cd04-4012-9851-f763aaf02a55" providerId="ADAL" clId="{270CC769-7B30-409C-AC4C-6C50FCE7EB9A}" dt="2024-09-12T19:43:15.849" v="528" actId="20577"/>
          <ac:spMkLst>
            <pc:docMk/>
            <pc:sldMk cId="241557217" sldId="1067"/>
            <ac:spMk id="7" creationId="{AB39B2EF-DA75-2EBD-A607-63447DACDE5B}"/>
          </ac:spMkLst>
        </pc:spChg>
        <pc:spChg chg="mod">
          <ac:chgData name="Kjetil Teigen Hansen (KTH)" userId="b00e1467-cd04-4012-9851-f763aaf02a55" providerId="ADAL" clId="{270CC769-7B30-409C-AC4C-6C50FCE7EB9A}" dt="2024-09-12T19:41:14.499" v="328" actId="14100"/>
          <ac:spMkLst>
            <pc:docMk/>
            <pc:sldMk cId="241557217" sldId="1067"/>
            <ac:spMk id="10" creationId="{22140318-6B30-00F6-DA76-577338FB7E0E}"/>
          </ac:spMkLst>
        </pc:spChg>
        <pc:spChg chg="add mod">
          <ac:chgData name="Kjetil Teigen Hansen (KTH)" userId="b00e1467-cd04-4012-9851-f763aaf02a55" providerId="ADAL" clId="{270CC769-7B30-409C-AC4C-6C50FCE7EB9A}" dt="2024-09-12T19:43:07.384" v="525" actId="1076"/>
          <ac:spMkLst>
            <pc:docMk/>
            <pc:sldMk cId="241557217" sldId="1067"/>
            <ac:spMk id="12" creationId="{1A5A5D94-A677-76F5-0B0E-B5C334AA8990}"/>
          </ac:spMkLst>
        </pc:spChg>
        <pc:spChg chg="del">
          <ac:chgData name="Kjetil Teigen Hansen (KTH)" userId="b00e1467-cd04-4012-9851-f763aaf02a55" providerId="ADAL" clId="{270CC769-7B30-409C-AC4C-6C50FCE7EB9A}" dt="2024-09-12T19:43:12.100" v="527" actId="478"/>
          <ac:spMkLst>
            <pc:docMk/>
            <pc:sldMk cId="241557217" sldId="1067"/>
            <ac:spMk id="23" creationId="{92B36F0A-F844-2563-CAF9-FB7D2AC182F2}"/>
          </ac:spMkLst>
        </pc:spChg>
        <pc:cxnChg chg="mod">
          <ac:chgData name="Kjetil Teigen Hansen (KTH)" userId="b00e1467-cd04-4012-9851-f763aaf02a55" providerId="ADAL" clId="{270CC769-7B30-409C-AC4C-6C50FCE7EB9A}" dt="2024-09-12T19:40:45.488" v="305" actId="14100"/>
          <ac:cxnSpMkLst>
            <pc:docMk/>
            <pc:sldMk cId="241557217" sldId="1067"/>
            <ac:cxnSpMk id="9" creationId="{82249B9A-F9FC-D645-4C77-06184543E6FC}"/>
          </ac:cxnSpMkLst>
        </pc:cxnChg>
        <pc:cxnChg chg="del">
          <ac:chgData name="Kjetil Teigen Hansen (KTH)" userId="b00e1467-cd04-4012-9851-f763aaf02a55" providerId="ADAL" clId="{270CC769-7B30-409C-AC4C-6C50FCE7EB9A}" dt="2024-09-12T19:43:09.712" v="526" actId="478"/>
          <ac:cxnSpMkLst>
            <pc:docMk/>
            <pc:sldMk cId="241557217" sldId="1067"/>
            <ac:cxnSpMk id="13" creationId="{4741A9D2-A001-033D-DE66-22A3B950297F}"/>
          </ac:cxnSpMkLst>
        </pc:cxnChg>
      </pc:sldChg>
      <pc:sldChg chg="modSp add del mod ord">
        <pc:chgData name="Kjetil Teigen Hansen (KTH)" userId="b00e1467-cd04-4012-9851-f763aaf02a55" providerId="ADAL" clId="{270CC769-7B30-409C-AC4C-6C50FCE7EB9A}" dt="2024-09-12T19:37:32.855" v="98" actId="47"/>
        <pc:sldMkLst>
          <pc:docMk/>
          <pc:sldMk cId="1242577788" sldId="1067"/>
        </pc:sldMkLst>
        <pc:spChg chg="mod">
          <ac:chgData name="Kjetil Teigen Hansen (KTH)" userId="b00e1467-cd04-4012-9851-f763aaf02a55" providerId="ADAL" clId="{270CC769-7B30-409C-AC4C-6C50FCE7EB9A}" dt="2024-09-12T19:36:26.391" v="97" actId="20577"/>
          <ac:spMkLst>
            <pc:docMk/>
            <pc:sldMk cId="1242577788" sldId="1067"/>
            <ac:spMk id="7" creationId="{AB39B2EF-DA75-2EBD-A607-63447DACDE5B}"/>
          </ac:spMkLst>
        </pc:spChg>
      </pc:sldChg>
      <pc:sldChg chg="new">
        <pc:chgData name="Kjetil Teigen Hansen (KTH)" userId="b00e1467-cd04-4012-9851-f763aaf02a55" providerId="ADAL" clId="{270CC769-7B30-409C-AC4C-6C50FCE7EB9A}" dt="2024-09-12T19:46:34.469" v="560" actId="680"/>
        <pc:sldMkLst>
          <pc:docMk/>
          <pc:sldMk cId="3156372840" sldId="1068"/>
        </pc:sldMkLst>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pChg chg="mod">
          <ac:chgData name="Koksrud Andreas" userId="9d9beba6-c052-407a-8599-c781a677a996" providerId="ADAL" clId="{7956FAC5-41A0-4609-A911-62C4A829A2C4}" dt="2021-12-08T15:16:45.806" v="85" actId="20577"/>
          <ac:spMkLst>
            <pc:docMk/>
            <pc:sldMk cId="3062551098" sldId="278"/>
            <ac:spMk id="165" creationId="{00000000-0000-0000-0000-000000000000}"/>
          </ac:spMkLst>
        </pc:spChg>
        <pc:picChg chg="del">
          <ac:chgData name="Koksrud Andreas" userId="9d9beba6-c052-407a-8599-c781a677a996" providerId="ADAL" clId="{7956FAC5-41A0-4609-A911-62C4A829A2C4}" dt="2021-12-08T15:16:36.287" v="57" actId="478"/>
          <ac:picMkLst>
            <pc:docMk/>
            <pc:sldMk cId="3062551098" sldId="278"/>
            <ac:picMk id="6" creationId="{4D677013-A4B2-4837-8BAC-1213E9BD830A}"/>
          </ac:picMkLst>
        </pc:picChg>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pChg chg="mod">
          <ac:chgData name="Koksrud Andreas" userId="9d9beba6-c052-407a-8599-c781a677a996" providerId="ADAL" clId="{7956FAC5-41A0-4609-A911-62C4A829A2C4}" dt="2021-12-08T15:15:14.985" v="18" actId="20577"/>
          <ac:spMkLst>
            <pc:docMk/>
            <pc:sldMk cId="697137886" sldId="679"/>
            <ac:spMk id="2" creationId="{00000000-0000-0000-0000-000000000000}"/>
          </ac:spMkLst>
        </pc:spChg>
      </pc:sldChg>
      <pc:sldChg chg="delSp modSp mod">
        <pc:chgData name="Koksrud Andreas" userId="9d9beba6-c052-407a-8599-c781a677a996" providerId="ADAL" clId="{7956FAC5-41A0-4609-A911-62C4A829A2C4}" dt="2021-12-08T15:16:01.811" v="55" actId="478"/>
        <pc:sldMkLst>
          <pc:docMk/>
          <pc:sldMk cId="2087783305" sldId="730"/>
        </pc:sldMkLst>
        <pc:spChg chg="mod">
          <ac:chgData name="Koksrud Andreas" userId="9d9beba6-c052-407a-8599-c781a677a996" providerId="ADAL" clId="{7956FAC5-41A0-4609-A911-62C4A829A2C4}" dt="2021-12-08T15:15:45.661" v="44" actId="20577"/>
          <ac:spMkLst>
            <pc:docMk/>
            <pc:sldMk cId="2087783305" sldId="730"/>
            <ac:spMk id="11" creationId="{618A10C5-431B-4229-87F2-69FEAE5298F3}"/>
          </ac:spMkLst>
        </pc:spChg>
        <pc:spChg chg="mod">
          <ac:chgData name="Koksrud Andreas" userId="9d9beba6-c052-407a-8599-c781a677a996" providerId="ADAL" clId="{7956FAC5-41A0-4609-A911-62C4A829A2C4}" dt="2021-12-08T15:15:48.738" v="51" actId="20577"/>
          <ac:spMkLst>
            <pc:docMk/>
            <pc:sldMk cId="2087783305" sldId="730"/>
            <ac:spMk id="12" creationId="{F4823D76-F745-416B-B271-20B77344DBD4}"/>
          </ac:spMkLst>
        </pc:spChg>
        <pc:spChg chg="mod">
          <ac:chgData name="Koksrud Andreas" userId="9d9beba6-c052-407a-8599-c781a677a996" providerId="ADAL" clId="{7956FAC5-41A0-4609-A911-62C4A829A2C4}" dt="2021-12-08T15:15:35.100" v="31" actId="20577"/>
          <ac:spMkLst>
            <pc:docMk/>
            <pc:sldMk cId="2087783305" sldId="730"/>
            <ac:spMk id="13" creationId="{65A2EA35-6E56-4E08-BAAC-9895D08AD256}"/>
          </ac:spMkLst>
        </pc:spChg>
        <pc:spChg chg="del">
          <ac:chgData name="Koksrud Andreas" userId="9d9beba6-c052-407a-8599-c781a677a996" providerId="ADAL" clId="{7956FAC5-41A0-4609-A911-62C4A829A2C4}" dt="2021-12-08T15:16:00.636" v="53" actId="478"/>
          <ac:spMkLst>
            <pc:docMk/>
            <pc:sldMk cId="2087783305" sldId="730"/>
            <ac:spMk id="15" creationId="{3C76393C-FC96-4E11-96C8-83D73865BFF3}"/>
          </ac:spMkLst>
        </pc:spChg>
        <pc:spChg chg="del">
          <ac:chgData name="Koksrud Andreas" userId="9d9beba6-c052-407a-8599-c781a677a996" providerId="ADAL" clId="{7956FAC5-41A0-4609-A911-62C4A829A2C4}" dt="2021-12-08T15:16:01.207" v="54" actId="478"/>
          <ac:spMkLst>
            <pc:docMk/>
            <pc:sldMk cId="2087783305" sldId="730"/>
            <ac:spMk id="16" creationId="{B7D7E413-8D33-460F-9286-2FF50DA438BA}"/>
          </ac:spMkLst>
        </pc:spChg>
        <pc:spChg chg="del">
          <ac:chgData name="Koksrud Andreas" userId="9d9beba6-c052-407a-8599-c781a677a996" providerId="ADAL" clId="{7956FAC5-41A0-4609-A911-62C4A829A2C4}" dt="2021-12-08T15:15:57.781" v="52" actId="478"/>
          <ac:spMkLst>
            <pc:docMk/>
            <pc:sldMk cId="2087783305" sldId="730"/>
            <ac:spMk id="17" creationId="{D313F849-693C-4168-A593-04E7F0D87DE1}"/>
          </ac:spMkLst>
        </pc:spChg>
        <pc:spChg chg="del">
          <ac:chgData name="Koksrud Andreas" userId="9d9beba6-c052-407a-8599-c781a677a996" providerId="ADAL" clId="{7956FAC5-41A0-4609-A911-62C4A829A2C4}" dt="2021-12-08T15:16:01.811" v="55" actId="478"/>
          <ac:spMkLst>
            <pc:docMk/>
            <pc:sldMk cId="2087783305" sldId="730"/>
            <ac:spMk id="18" creationId="{A3DD34F7-6ECE-4E5F-A04C-254F1D3C0EB6}"/>
          </ac:spMkLst>
        </pc:spChg>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pChg chg="mod">
          <ac:chgData name="Koksrud Andreas" userId="9d9beba6-c052-407a-8599-c781a677a996" providerId="ADAL" clId="{7956FAC5-41A0-4609-A911-62C4A829A2C4}" dt="2021-12-08T15:18:04.780" v="149" actId="20577"/>
          <ac:spMkLst>
            <pc:docMk/>
            <pc:sldMk cId="2876860209" sldId="741"/>
            <ac:spMk id="126" creationId="{BD2D9D3E-0A1E-4AC3-979E-48547F484027}"/>
          </ac:spMkLst>
        </pc:spChg>
        <pc:spChg chg="mod">
          <ac:chgData name="Koksrud Andreas" userId="9d9beba6-c052-407a-8599-c781a677a996" providerId="ADAL" clId="{7956FAC5-41A0-4609-A911-62C4A829A2C4}" dt="2021-12-08T15:17:57.781" v="134" actId="20577"/>
          <ac:spMkLst>
            <pc:docMk/>
            <pc:sldMk cId="2876860209" sldId="741"/>
            <ac:spMk id="180" creationId="{00000000-0000-0000-0000-000000000000}"/>
          </ac:spMkLst>
        </pc:spChg>
        <pc:spChg chg="mod">
          <ac:chgData name="Koksrud Andreas" userId="9d9beba6-c052-407a-8599-c781a677a996" providerId="ADAL" clId="{7956FAC5-41A0-4609-A911-62C4A829A2C4}" dt="2021-12-08T15:18:15.143" v="159" actId="20577"/>
          <ac:spMkLst>
            <pc:docMk/>
            <pc:sldMk cId="2876860209" sldId="741"/>
            <ac:spMk id="181" creationId="{00000000-0000-0000-0000-000000000000}"/>
          </ac:spMkLst>
        </pc:spChg>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pChg chg="add del mod">
          <ac:chgData name="Koksrud Andreas" userId="9d9beba6-c052-407a-8599-c781a677a996" providerId="ADAL" clId="{7956FAC5-41A0-4609-A911-62C4A829A2C4}" dt="2021-12-08T15:19:10.581" v="191" actId="478"/>
          <ac:spMkLst>
            <pc:docMk/>
            <pc:sldMk cId="662028914" sldId="756"/>
            <ac:spMk id="3" creationId="{EDD438C6-BD97-4B78-BD93-F1793E7AB559}"/>
          </ac:spMkLst>
        </pc:spChg>
        <pc:spChg chg="del">
          <ac:chgData name="Koksrud Andreas" userId="9d9beba6-c052-407a-8599-c781a677a996" providerId="ADAL" clId="{7956FAC5-41A0-4609-A911-62C4A829A2C4}" dt="2021-12-08T15:19:09.091" v="190" actId="478"/>
          <ac:spMkLst>
            <pc:docMk/>
            <pc:sldMk cId="662028914" sldId="756"/>
            <ac:spMk id="126" creationId="{BD2D9D3E-0A1E-4AC3-979E-48547F484027}"/>
          </ac:spMkLst>
        </pc:spChg>
        <pc:spChg chg="mod">
          <ac:chgData name="Koksrud Andreas" userId="9d9beba6-c052-407a-8599-c781a677a996" providerId="ADAL" clId="{7956FAC5-41A0-4609-A911-62C4A829A2C4}" dt="2021-12-08T15:18:29.330" v="187" actId="20577"/>
          <ac:spMkLst>
            <pc:docMk/>
            <pc:sldMk cId="662028914" sldId="756"/>
            <ac:spMk id="180" creationId="{00000000-0000-0000-0000-000000000000}"/>
          </ac:spMkLst>
        </pc:spChg>
        <pc:spChg chg="mod">
          <ac:chgData name="Koksrud Andreas" userId="9d9beba6-c052-407a-8599-c781a677a996" providerId="ADAL" clId="{7956FAC5-41A0-4609-A911-62C4A829A2C4}" dt="2021-12-08T15:22:13.261" v="567" actId="20577"/>
          <ac:spMkLst>
            <pc:docMk/>
            <pc:sldMk cId="662028914" sldId="756"/>
            <ac:spMk id="181" creationId="{00000000-0000-0000-0000-000000000000}"/>
          </ac:spMkLst>
        </pc:spChg>
      </pc:sldChg>
      <pc:sldChg chg="modSp add mod">
        <pc:chgData name="Koksrud Andreas" userId="9d9beba6-c052-407a-8599-c781a677a996" providerId="ADAL" clId="{7956FAC5-41A0-4609-A911-62C4A829A2C4}" dt="2021-12-08T15:23:01.488" v="715" actId="20577"/>
        <pc:sldMkLst>
          <pc:docMk/>
          <pc:sldMk cId="396736890" sldId="757"/>
        </pc:sldMkLst>
        <pc:spChg chg="mod">
          <ac:chgData name="Koksrud Andreas" userId="9d9beba6-c052-407a-8599-c781a677a996" providerId="ADAL" clId="{7956FAC5-41A0-4609-A911-62C4A829A2C4}" dt="2021-12-08T15:22:43.141" v="610" actId="20577"/>
          <ac:spMkLst>
            <pc:docMk/>
            <pc:sldMk cId="396736890" sldId="757"/>
            <ac:spMk id="180" creationId="{00000000-0000-0000-0000-000000000000}"/>
          </ac:spMkLst>
        </pc:spChg>
        <pc:spChg chg="mod">
          <ac:chgData name="Koksrud Andreas" userId="9d9beba6-c052-407a-8599-c781a677a996" providerId="ADAL" clId="{7956FAC5-41A0-4609-A911-62C4A829A2C4}" dt="2021-12-08T15:23:01.488" v="715" actId="20577"/>
          <ac:spMkLst>
            <pc:docMk/>
            <pc:sldMk cId="396736890" sldId="757"/>
            <ac:spMk id="181" creationId="{00000000-0000-0000-0000-000000000000}"/>
          </ac:spMkLst>
        </pc:spChg>
      </pc:sldChg>
      <pc:sldChg chg="modSp add mod">
        <pc:chgData name="Koksrud Andreas" userId="9d9beba6-c052-407a-8599-c781a677a996" providerId="ADAL" clId="{7956FAC5-41A0-4609-A911-62C4A829A2C4}" dt="2021-12-08T15:26:06.674" v="1273" actId="20577"/>
        <pc:sldMkLst>
          <pc:docMk/>
          <pc:sldMk cId="2706780473" sldId="758"/>
        </pc:sldMkLst>
        <pc:spChg chg="mod">
          <ac:chgData name="Koksrud Andreas" userId="9d9beba6-c052-407a-8599-c781a677a996" providerId="ADAL" clId="{7956FAC5-41A0-4609-A911-62C4A829A2C4}" dt="2021-12-08T15:23:18.391" v="753" actId="20577"/>
          <ac:spMkLst>
            <pc:docMk/>
            <pc:sldMk cId="2706780473" sldId="758"/>
            <ac:spMk id="180" creationId="{00000000-0000-0000-0000-000000000000}"/>
          </ac:spMkLst>
        </pc:spChg>
        <pc:spChg chg="mod">
          <ac:chgData name="Koksrud Andreas" userId="9d9beba6-c052-407a-8599-c781a677a996" providerId="ADAL" clId="{7956FAC5-41A0-4609-A911-62C4A829A2C4}" dt="2021-12-08T15:26:06.674" v="1273" actId="20577"/>
          <ac:spMkLst>
            <pc:docMk/>
            <pc:sldMk cId="2706780473" sldId="758"/>
            <ac:spMk id="181" creationId="{00000000-0000-0000-0000-000000000000}"/>
          </ac:spMkLst>
        </pc:spChg>
      </pc:sldChg>
      <pc:sldChg chg="modSp add mod">
        <pc:chgData name="Koksrud Andreas" userId="9d9beba6-c052-407a-8599-c781a677a996" providerId="ADAL" clId="{7956FAC5-41A0-4609-A911-62C4A829A2C4}" dt="2021-12-08T15:27:51.679" v="1670" actId="20577"/>
        <pc:sldMkLst>
          <pc:docMk/>
          <pc:sldMk cId="2616277657" sldId="759"/>
        </pc:sldMkLst>
        <pc:spChg chg="mod">
          <ac:chgData name="Koksrud Andreas" userId="9d9beba6-c052-407a-8599-c781a677a996" providerId="ADAL" clId="{7956FAC5-41A0-4609-A911-62C4A829A2C4}" dt="2021-12-08T15:26:25.173" v="1331" actId="20577"/>
          <ac:spMkLst>
            <pc:docMk/>
            <pc:sldMk cId="2616277657" sldId="759"/>
            <ac:spMk id="180" creationId="{00000000-0000-0000-0000-000000000000}"/>
          </ac:spMkLst>
        </pc:spChg>
        <pc:spChg chg="mod">
          <ac:chgData name="Koksrud Andreas" userId="9d9beba6-c052-407a-8599-c781a677a996" providerId="ADAL" clId="{7956FAC5-41A0-4609-A911-62C4A829A2C4}" dt="2021-12-08T15:27:51.679" v="1670" actId="20577"/>
          <ac:spMkLst>
            <pc:docMk/>
            <pc:sldMk cId="2616277657" sldId="759"/>
            <ac:spMk id="181" creationId="{00000000-0000-0000-0000-000000000000}"/>
          </ac:spMkLst>
        </pc:spChg>
      </pc:sldChg>
      <pc:sldChg chg="modSp add mod">
        <pc:chgData name="Koksrud Andreas" userId="9d9beba6-c052-407a-8599-c781a677a996" providerId="ADAL" clId="{7956FAC5-41A0-4609-A911-62C4A829A2C4}" dt="2021-12-08T15:28:24.282" v="1753" actId="20577"/>
        <pc:sldMkLst>
          <pc:docMk/>
          <pc:sldMk cId="1725751202" sldId="760"/>
        </pc:sldMkLst>
        <pc:spChg chg="mod">
          <ac:chgData name="Koksrud Andreas" userId="9d9beba6-c052-407a-8599-c781a677a996" providerId="ADAL" clId="{7956FAC5-41A0-4609-A911-62C4A829A2C4}" dt="2021-12-08T15:28:17.934" v="1723" actId="20577"/>
          <ac:spMkLst>
            <pc:docMk/>
            <pc:sldMk cId="1725751202" sldId="760"/>
            <ac:spMk id="180" creationId="{00000000-0000-0000-0000-000000000000}"/>
          </ac:spMkLst>
        </pc:spChg>
        <pc:spChg chg="mod">
          <ac:chgData name="Koksrud Andreas" userId="9d9beba6-c052-407a-8599-c781a677a996" providerId="ADAL" clId="{7956FAC5-41A0-4609-A911-62C4A829A2C4}" dt="2021-12-08T15:28:24.282" v="1753" actId="20577"/>
          <ac:spMkLst>
            <pc:docMk/>
            <pc:sldMk cId="1725751202" sldId="760"/>
            <ac:spMk id="181" creationId="{00000000-0000-0000-0000-000000000000}"/>
          </ac:spMkLst>
        </pc:spChg>
      </pc:sldChg>
      <pc:sldChg chg="modSp add mod">
        <pc:chgData name="Koksrud Andreas" userId="9d9beba6-c052-407a-8599-c781a677a996" providerId="ADAL" clId="{7956FAC5-41A0-4609-A911-62C4A829A2C4}" dt="2021-12-08T15:31:06.211" v="2127" actId="20577"/>
        <pc:sldMkLst>
          <pc:docMk/>
          <pc:sldMk cId="1019764475" sldId="761"/>
        </pc:sldMkLst>
        <pc:spChg chg="mod">
          <ac:chgData name="Koksrud Andreas" userId="9d9beba6-c052-407a-8599-c781a677a996" providerId="ADAL" clId="{7956FAC5-41A0-4609-A911-62C4A829A2C4}" dt="2021-12-08T15:29:56.837" v="1881" actId="20577"/>
          <ac:spMkLst>
            <pc:docMk/>
            <pc:sldMk cId="1019764475" sldId="761"/>
            <ac:spMk id="180" creationId="{00000000-0000-0000-0000-000000000000}"/>
          </ac:spMkLst>
        </pc:spChg>
        <pc:spChg chg="mod">
          <ac:chgData name="Koksrud Andreas" userId="9d9beba6-c052-407a-8599-c781a677a996" providerId="ADAL" clId="{7956FAC5-41A0-4609-A911-62C4A829A2C4}" dt="2021-12-08T15:31:06.211" v="2127" actId="20577"/>
          <ac:spMkLst>
            <pc:docMk/>
            <pc:sldMk cId="1019764475" sldId="761"/>
            <ac:spMk id="181" creationId="{00000000-0000-0000-0000-000000000000}"/>
          </ac:spMkLst>
        </pc:spChg>
      </pc:sldChg>
      <pc:sldChg chg="modSp add mod">
        <pc:chgData name="Koksrud Andreas" userId="9d9beba6-c052-407a-8599-c781a677a996" providerId="ADAL" clId="{7956FAC5-41A0-4609-A911-62C4A829A2C4}" dt="2021-12-08T15:46:10.481" v="2512" actId="20577"/>
        <pc:sldMkLst>
          <pc:docMk/>
          <pc:sldMk cId="451449259" sldId="762"/>
        </pc:sldMkLst>
        <pc:spChg chg="mod">
          <ac:chgData name="Koksrud Andreas" userId="9d9beba6-c052-407a-8599-c781a677a996" providerId="ADAL" clId="{7956FAC5-41A0-4609-A911-62C4A829A2C4}" dt="2021-12-08T15:45:38.550" v="2422" actId="20577"/>
          <ac:spMkLst>
            <pc:docMk/>
            <pc:sldMk cId="451449259" sldId="762"/>
            <ac:spMk id="180" creationId="{00000000-0000-0000-0000-000000000000}"/>
          </ac:spMkLst>
        </pc:spChg>
        <pc:spChg chg="mod">
          <ac:chgData name="Koksrud Andreas" userId="9d9beba6-c052-407a-8599-c781a677a996" providerId="ADAL" clId="{7956FAC5-41A0-4609-A911-62C4A829A2C4}" dt="2021-12-08T15:46:10.481" v="2512" actId="20577"/>
          <ac:spMkLst>
            <pc:docMk/>
            <pc:sldMk cId="451449259" sldId="762"/>
            <ac:spMk id="181" creationId="{00000000-0000-0000-0000-000000000000}"/>
          </ac:spMkLst>
        </pc:spChg>
      </pc:sldChg>
      <pc:sldChg chg="modSp add mod">
        <pc:chgData name="Koksrud Andreas" userId="9d9beba6-c052-407a-8599-c781a677a996" providerId="ADAL" clId="{7956FAC5-41A0-4609-A911-62C4A829A2C4}" dt="2021-12-15T14:47:37.279" v="4058" actId="20577"/>
        <pc:sldMkLst>
          <pc:docMk/>
          <pc:sldMk cId="1523800458" sldId="763"/>
        </pc:sldMkLst>
        <pc:spChg chg="mod">
          <ac:chgData name="Koksrud Andreas" userId="9d9beba6-c052-407a-8599-c781a677a996" providerId="ADAL" clId="{7956FAC5-41A0-4609-A911-62C4A829A2C4}" dt="2021-12-15T14:47:37.279" v="4058" actId="20577"/>
          <ac:spMkLst>
            <pc:docMk/>
            <pc:sldMk cId="1523800458" sldId="763"/>
            <ac:spMk id="180" creationId="{00000000-0000-0000-0000-000000000000}"/>
          </ac:spMkLst>
        </pc:spChg>
        <pc:spChg chg="mod">
          <ac:chgData name="Koksrud Andreas" userId="9d9beba6-c052-407a-8599-c781a677a996" providerId="ADAL" clId="{7956FAC5-41A0-4609-A911-62C4A829A2C4}" dt="2021-12-09T11:55:09.861" v="2557" actId="20577"/>
          <ac:spMkLst>
            <pc:docMk/>
            <pc:sldMk cId="1523800458" sldId="763"/>
            <ac:spMk id="181" creationId="{00000000-0000-0000-0000-000000000000}"/>
          </ac:spMkLst>
        </pc:spChg>
      </pc:sldChg>
      <pc:sldChg chg="modSp add mod">
        <pc:chgData name="Koksrud Andreas" userId="9d9beba6-c052-407a-8599-c781a677a996" providerId="ADAL" clId="{7956FAC5-41A0-4609-A911-62C4A829A2C4}" dt="2021-12-08T15:29:40.970" v="1858" actId="20577"/>
        <pc:sldMkLst>
          <pc:docMk/>
          <pc:sldMk cId="1963101599" sldId="764"/>
        </pc:sldMkLst>
        <pc:spChg chg="mod">
          <ac:chgData name="Koksrud Andreas" userId="9d9beba6-c052-407a-8599-c781a677a996" providerId="ADAL" clId="{7956FAC5-41A0-4609-A911-62C4A829A2C4}" dt="2021-12-08T15:29:40.970" v="1858" actId="20577"/>
          <ac:spMkLst>
            <pc:docMk/>
            <pc:sldMk cId="1963101599" sldId="764"/>
            <ac:spMk id="181" creationId="{00000000-0000-0000-0000-000000000000}"/>
          </ac:spMkLst>
        </pc:spChg>
      </pc:sldChg>
      <pc:sldChg chg="modSp add mod">
        <pc:chgData name="Koksrud Andreas" userId="9d9beba6-c052-407a-8599-c781a677a996" providerId="ADAL" clId="{7956FAC5-41A0-4609-A911-62C4A829A2C4}" dt="2021-12-08T15:46:35.006" v="2523" actId="20577"/>
        <pc:sldMkLst>
          <pc:docMk/>
          <pc:sldMk cId="1133620909" sldId="765"/>
        </pc:sldMkLst>
        <pc:spChg chg="mod">
          <ac:chgData name="Koksrud Andreas" userId="9d9beba6-c052-407a-8599-c781a677a996" providerId="ADAL" clId="{7956FAC5-41A0-4609-A911-62C4A829A2C4}" dt="2021-12-08T15:46:35.006" v="2523" actId="20577"/>
          <ac:spMkLst>
            <pc:docMk/>
            <pc:sldMk cId="1133620909" sldId="765"/>
            <ac:spMk id="181" creationId="{00000000-0000-0000-0000-000000000000}"/>
          </ac:spMkLst>
        </pc:spChg>
      </pc:sldChg>
      <pc:sldChg chg="modSp add mod ord">
        <pc:chgData name="Koksrud Andreas" userId="9d9beba6-c052-407a-8599-c781a677a996" providerId="ADAL" clId="{7956FAC5-41A0-4609-A911-62C4A829A2C4}" dt="2021-12-15T14:40:35.627" v="3201" actId="20577"/>
        <pc:sldMkLst>
          <pc:docMk/>
          <pc:sldMk cId="2033200031" sldId="766"/>
        </pc:sldMkLst>
        <pc:spChg chg="mod">
          <ac:chgData name="Koksrud Andreas" userId="9d9beba6-c052-407a-8599-c781a677a996" providerId="ADAL" clId="{7956FAC5-41A0-4609-A911-62C4A829A2C4}" dt="2021-12-15T14:40:35.627" v="3201" actId="20577"/>
          <ac:spMkLst>
            <pc:docMk/>
            <pc:sldMk cId="2033200031" sldId="766"/>
            <ac:spMk id="180" creationId="{00000000-0000-0000-0000-000000000000}"/>
          </ac:spMkLst>
        </pc:spChg>
        <pc:spChg chg="mod">
          <ac:chgData name="Koksrud Andreas" userId="9d9beba6-c052-407a-8599-c781a677a996" providerId="ADAL" clId="{7956FAC5-41A0-4609-A911-62C4A829A2C4}" dt="2021-12-15T14:40:13.574" v="3173" actId="20577"/>
          <ac:spMkLst>
            <pc:docMk/>
            <pc:sldMk cId="2033200031" sldId="766"/>
            <ac:spMk id="181" creationId="{00000000-0000-0000-0000-000000000000}"/>
          </ac:spMkLst>
        </pc:spChg>
      </pc:sldChg>
      <pc:sldChg chg="modSp add mod">
        <pc:chgData name="Koksrud Andreas" userId="9d9beba6-c052-407a-8599-c781a677a996" providerId="ADAL" clId="{7956FAC5-41A0-4609-A911-62C4A829A2C4}" dt="2021-12-14T14:02:35.219" v="2743" actId="20577"/>
        <pc:sldMkLst>
          <pc:docMk/>
          <pc:sldMk cId="3428711004" sldId="767"/>
        </pc:sldMkLst>
        <pc:spChg chg="mod">
          <ac:chgData name="Koksrud Andreas" userId="9d9beba6-c052-407a-8599-c781a677a996" providerId="ADAL" clId="{7956FAC5-41A0-4609-A911-62C4A829A2C4}" dt="2021-12-14T14:02:35.219" v="2743" actId="20577"/>
          <ac:spMkLst>
            <pc:docMk/>
            <pc:sldMk cId="3428711004" sldId="767"/>
            <ac:spMk id="181" creationId="{00000000-0000-0000-0000-000000000000}"/>
          </ac:spMkLst>
        </pc:spChg>
      </pc:sldChg>
      <pc:sldChg chg="modSp add mod">
        <pc:chgData name="Koksrud Andreas" userId="9d9beba6-c052-407a-8599-c781a677a996" providerId="ADAL" clId="{7956FAC5-41A0-4609-A911-62C4A829A2C4}" dt="2021-12-14T14:03:23.014" v="2914" actId="20577"/>
        <pc:sldMkLst>
          <pc:docMk/>
          <pc:sldMk cId="1456486215" sldId="768"/>
        </pc:sldMkLst>
        <pc:spChg chg="mod">
          <ac:chgData name="Koksrud Andreas" userId="9d9beba6-c052-407a-8599-c781a677a996" providerId="ADAL" clId="{7956FAC5-41A0-4609-A911-62C4A829A2C4}" dt="2021-12-14T14:03:23.014" v="2914" actId="20577"/>
          <ac:spMkLst>
            <pc:docMk/>
            <pc:sldMk cId="1456486215" sldId="768"/>
            <ac:spMk id="181" creationId="{00000000-0000-0000-0000-000000000000}"/>
          </ac:spMkLst>
        </pc:spChg>
      </pc:sldChg>
      <pc:sldChg chg="modSp add mod">
        <pc:chgData name="Koksrud Andreas" userId="9d9beba6-c052-407a-8599-c781a677a996" providerId="ADAL" clId="{7956FAC5-41A0-4609-A911-62C4A829A2C4}" dt="2021-12-15T14:41:34.771" v="3300" actId="20577"/>
        <pc:sldMkLst>
          <pc:docMk/>
          <pc:sldMk cId="1313933673" sldId="769"/>
        </pc:sldMkLst>
        <pc:spChg chg="mod">
          <ac:chgData name="Koksrud Andreas" userId="9d9beba6-c052-407a-8599-c781a677a996" providerId="ADAL" clId="{7956FAC5-41A0-4609-A911-62C4A829A2C4}" dt="2021-12-15T14:40:40.665" v="3218" actId="20577"/>
          <ac:spMkLst>
            <pc:docMk/>
            <pc:sldMk cId="1313933673" sldId="769"/>
            <ac:spMk id="180" creationId="{00000000-0000-0000-0000-000000000000}"/>
          </ac:spMkLst>
        </pc:spChg>
        <pc:spChg chg="mod">
          <ac:chgData name="Koksrud Andreas" userId="9d9beba6-c052-407a-8599-c781a677a996" providerId="ADAL" clId="{7956FAC5-41A0-4609-A911-62C4A829A2C4}" dt="2021-12-15T14:41:34.771" v="3300" actId="20577"/>
          <ac:spMkLst>
            <pc:docMk/>
            <pc:sldMk cId="1313933673" sldId="769"/>
            <ac:spMk id="181" creationId="{00000000-0000-0000-0000-000000000000}"/>
          </ac:spMkLst>
        </pc:spChg>
      </pc:sldChg>
      <pc:sldChg chg="modSp add mod">
        <pc:chgData name="Koksrud Andreas" userId="9d9beba6-c052-407a-8599-c781a677a996" providerId="ADAL" clId="{7956FAC5-41A0-4609-A911-62C4A829A2C4}" dt="2021-12-15T14:43:40.489" v="3492" actId="20577"/>
        <pc:sldMkLst>
          <pc:docMk/>
          <pc:sldMk cId="284321844" sldId="770"/>
        </pc:sldMkLst>
        <pc:spChg chg="mod">
          <ac:chgData name="Koksrud Andreas" userId="9d9beba6-c052-407a-8599-c781a677a996" providerId="ADAL" clId="{7956FAC5-41A0-4609-A911-62C4A829A2C4}" dt="2021-12-15T14:41:47.673" v="3326" actId="20577"/>
          <ac:spMkLst>
            <pc:docMk/>
            <pc:sldMk cId="284321844" sldId="770"/>
            <ac:spMk id="180" creationId="{00000000-0000-0000-0000-000000000000}"/>
          </ac:spMkLst>
        </pc:spChg>
        <pc:spChg chg="mod">
          <ac:chgData name="Koksrud Andreas" userId="9d9beba6-c052-407a-8599-c781a677a996" providerId="ADAL" clId="{7956FAC5-41A0-4609-A911-62C4A829A2C4}" dt="2021-12-15T14:43:40.489" v="3492" actId="20577"/>
          <ac:spMkLst>
            <pc:docMk/>
            <pc:sldMk cId="284321844" sldId="770"/>
            <ac:spMk id="181" creationId="{00000000-0000-0000-0000-000000000000}"/>
          </ac:spMkLst>
        </pc:spChg>
      </pc:sldChg>
      <pc:sldChg chg="modSp add mod">
        <pc:chgData name="Koksrud Andreas" userId="9d9beba6-c052-407a-8599-c781a677a996" providerId="ADAL" clId="{7956FAC5-41A0-4609-A911-62C4A829A2C4}" dt="2021-12-15T14:44:15.258" v="3612" actId="20577"/>
        <pc:sldMkLst>
          <pc:docMk/>
          <pc:sldMk cId="3521944309" sldId="771"/>
        </pc:sldMkLst>
        <pc:spChg chg="mod">
          <ac:chgData name="Koksrud Andreas" userId="9d9beba6-c052-407a-8599-c781a677a996" providerId="ADAL" clId="{7956FAC5-41A0-4609-A911-62C4A829A2C4}" dt="2021-12-15T14:43:59.377" v="3521" actId="20577"/>
          <ac:spMkLst>
            <pc:docMk/>
            <pc:sldMk cId="3521944309" sldId="771"/>
            <ac:spMk id="180" creationId="{00000000-0000-0000-0000-000000000000}"/>
          </ac:spMkLst>
        </pc:spChg>
        <pc:spChg chg="mod">
          <ac:chgData name="Koksrud Andreas" userId="9d9beba6-c052-407a-8599-c781a677a996" providerId="ADAL" clId="{7956FAC5-41A0-4609-A911-62C4A829A2C4}" dt="2021-12-15T14:44:15.258" v="3612" actId="20577"/>
          <ac:spMkLst>
            <pc:docMk/>
            <pc:sldMk cId="3521944309" sldId="771"/>
            <ac:spMk id="181" creationId="{00000000-0000-0000-0000-000000000000}"/>
          </ac:spMkLst>
        </pc:spChg>
      </pc:sldChg>
      <pc:sldChg chg="modSp add mod">
        <pc:chgData name="Koksrud Andreas" userId="9d9beba6-c052-407a-8599-c781a677a996" providerId="ADAL" clId="{7956FAC5-41A0-4609-A911-62C4A829A2C4}" dt="2021-12-15T14:45:23.726" v="3697" actId="20577"/>
        <pc:sldMkLst>
          <pc:docMk/>
          <pc:sldMk cId="4174575932" sldId="772"/>
        </pc:sldMkLst>
        <pc:spChg chg="mod">
          <ac:chgData name="Koksrud Andreas" userId="9d9beba6-c052-407a-8599-c781a677a996" providerId="ADAL" clId="{7956FAC5-41A0-4609-A911-62C4A829A2C4}" dt="2021-12-15T14:44:51.485" v="3638" actId="20577"/>
          <ac:spMkLst>
            <pc:docMk/>
            <pc:sldMk cId="4174575932" sldId="772"/>
            <ac:spMk id="180" creationId="{00000000-0000-0000-0000-000000000000}"/>
          </ac:spMkLst>
        </pc:spChg>
        <pc:spChg chg="mod">
          <ac:chgData name="Koksrud Andreas" userId="9d9beba6-c052-407a-8599-c781a677a996" providerId="ADAL" clId="{7956FAC5-41A0-4609-A911-62C4A829A2C4}" dt="2021-12-15T14:45:23.726" v="3697" actId="20577"/>
          <ac:spMkLst>
            <pc:docMk/>
            <pc:sldMk cId="4174575932" sldId="772"/>
            <ac:spMk id="181" creationId="{00000000-0000-0000-0000-000000000000}"/>
          </ac:spMkLst>
        </pc:spChg>
      </pc:sldChg>
      <pc:sldChg chg="modSp add mod">
        <pc:chgData name="Koksrud Andreas" userId="9d9beba6-c052-407a-8599-c781a677a996" providerId="ADAL" clId="{7956FAC5-41A0-4609-A911-62C4A829A2C4}" dt="2021-12-15T14:46:08.884" v="3875" actId="20577"/>
        <pc:sldMkLst>
          <pc:docMk/>
          <pc:sldMk cId="1893841773" sldId="773"/>
        </pc:sldMkLst>
        <pc:spChg chg="mod">
          <ac:chgData name="Koksrud Andreas" userId="9d9beba6-c052-407a-8599-c781a677a996" providerId="ADAL" clId="{7956FAC5-41A0-4609-A911-62C4A829A2C4}" dt="2021-12-15T14:45:29.951" v="3718" actId="20577"/>
          <ac:spMkLst>
            <pc:docMk/>
            <pc:sldMk cId="1893841773" sldId="773"/>
            <ac:spMk id="180" creationId="{00000000-0000-0000-0000-000000000000}"/>
          </ac:spMkLst>
        </pc:spChg>
        <pc:spChg chg="mod">
          <ac:chgData name="Koksrud Andreas" userId="9d9beba6-c052-407a-8599-c781a677a996" providerId="ADAL" clId="{7956FAC5-41A0-4609-A911-62C4A829A2C4}" dt="2021-12-15T14:46:08.884" v="3875" actId="20577"/>
          <ac:spMkLst>
            <pc:docMk/>
            <pc:sldMk cId="1893841773" sldId="773"/>
            <ac:spMk id="181" creationId="{00000000-0000-0000-0000-000000000000}"/>
          </ac:spMkLst>
        </pc:spChg>
      </pc:sldChg>
      <pc:sldChg chg="modSp add mod">
        <pc:chgData name="Koksrud Andreas" userId="9d9beba6-c052-407a-8599-c781a677a996" providerId="ADAL" clId="{7956FAC5-41A0-4609-A911-62C4A829A2C4}" dt="2021-12-15T14:46:43.879" v="3986" actId="20577"/>
        <pc:sldMkLst>
          <pc:docMk/>
          <pc:sldMk cId="1749779748" sldId="774"/>
        </pc:sldMkLst>
        <pc:spChg chg="mod">
          <ac:chgData name="Koksrud Andreas" userId="9d9beba6-c052-407a-8599-c781a677a996" providerId="ADAL" clId="{7956FAC5-41A0-4609-A911-62C4A829A2C4}" dt="2021-12-15T14:46:24.813" v="3886" actId="20577"/>
          <ac:spMkLst>
            <pc:docMk/>
            <pc:sldMk cId="1749779748" sldId="774"/>
            <ac:spMk id="180" creationId="{00000000-0000-0000-0000-000000000000}"/>
          </ac:spMkLst>
        </pc:spChg>
        <pc:spChg chg="mod">
          <ac:chgData name="Koksrud Andreas" userId="9d9beba6-c052-407a-8599-c781a677a996" providerId="ADAL" clId="{7956FAC5-41A0-4609-A911-62C4A829A2C4}" dt="2021-12-15T14:46:43.879" v="3986" actId="20577"/>
          <ac:spMkLst>
            <pc:docMk/>
            <pc:sldMk cId="1749779748" sldId="774"/>
            <ac:spMk id="181" creationId="{00000000-0000-0000-0000-000000000000}"/>
          </ac:spMkLst>
        </pc:spChg>
      </pc:sldChg>
      <pc:sldChg chg="modSp add mod">
        <pc:chgData name="Koksrud Andreas" userId="9d9beba6-c052-407a-8599-c781a677a996" providerId="ADAL" clId="{7956FAC5-41A0-4609-A911-62C4A829A2C4}" dt="2021-12-15T14:47:22.096" v="4037" actId="20577"/>
        <pc:sldMkLst>
          <pc:docMk/>
          <pc:sldMk cId="2963068298" sldId="775"/>
        </pc:sldMkLst>
        <pc:spChg chg="mod">
          <ac:chgData name="Koksrud Andreas" userId="9d9beba6-c052-407a-8599-c781a677a996" providerId="ADAL" clId="{7956FAC5-41A0-4609-A911-62C4A829A2C4}" dt="2021-12-15T14:46:59.265" v="4025" actId="20577"/>
          <ac:spMkLst>
            <pc:docMk/>
            <pc:sldMk cId="2963068298" sldId="775"/>
            <ac:spMk id="180" creationId="{00000000-0000-0000-0000-000000000000}"/>
          </ac:spMkLst>
        </pc:spChg>
        <pc:spChg chg="mod">
          <ac:chgData name="Koksrud Andreas" userId="9d9beba6-c052-407a-8599-c781a677a996" providerId="ADAL" clId="{7956FAC5-41A0-4609-A911-62C4A829A2C4}" dt="2021-12-15T14:47:22.096" v="4037" actId="20577"/>
          <ac:spMkLst>
            <pc:docMk/>
            <pc:sldMk cId="2963068298" sldId="775"/>
            <ac:spMk id="181" creationId="{00000000-0000-0000-0000-000000000000}"/>
          </ac:spMkLst>
        </pc:spChg>
      </pc:sldChg>
      <pc:sldChg chg="modSp add mod">
        <pc:chgData name="Koksrud Andreas" userId="9d9beba6-c052-407a-8599-c781a677a996" providerId="ADAL" clId="{7956FAC5-41A0-4609-A911-62C4A829A2C4}" dt="2021-12-15T14:48:17.766" v="4119" actId="20577"/>
        <pc:sldMkLst>
          <pc:docMk/>
          <pc:sldMk cId="2831047971" sldId="776"/>
        </pc:sldMkLst>
        <pc:spChg chg="mod">
          <ac:chgData name="Koksrud Andreas" userId="9d9beba6-c052-407a-8599-c781a677a996" providerId="ADAL" clId="{7956FAC5-41A0-4609-A911-62C4A829A2C4}" dt="2021-12-15T14:48:14.934" v="4118" actId="20577"/>
          <ac:spMkLst>
            <pc:docMk/>
            <pc:sldMk cId="2831047971" sldId="776"/>
            <ac:spMk id="180" creationId="{00000000-0000-0000-0000-000000000000}"/>
          </ac:spMkLst>
        </pc:spChg>
        <pc:spChg chg="mod">
          <ac:chgData name="Koksrud Andreas" userId="9d9beba6-c052-407a-8599-c781a677a996" providerId="ADAL" clId="{7956FAC5-41A0-4609-A911-62C4A829A2C4}" dt="2021-12-15T14:48:17.766" v="4119" actId="20577"/>
          <ac:spMkLst>
            <pc:docMk/>
            <pc:sldMk cId="2831047971" sldId="776"/>
            <ac:spMk id="181" creationId="{00000000-0000-0000-0000-000000000000}"/>
          </ac:spMkLst>
        </pc:spChg>
      </pc:sldChg>
      <pc:sldChg chg="modSp add mod">
        <pc:chgData name="Koksrud Andreas" userId="9d9beba6-c052-407a-8599-c781a677a996" providerId="ADAL" clId="{7956FAC5-41A0-4609-A911-62C4A829A2C4}" dt="2021-12-15T14:48:31.545" v="4161" actId="20577"/>
        <pc:sldMkLst>
          <pc:docMk/>
          <pc:sldMk cId="1447749266" sldId="777"/>
        </pc:sldMkLst>
        <pc:spChg chg="mod">
          <ac:chgData name="Koksrud Andreas" userId="9d9beba6-c052-407a-8599-c781a677a996" providerId="ADAL" clId="{7956FAC5-41A0-4609-A911-62C4A829A2C4}" dt="2021-12-15T14:48:25.158" v="4134" actId="6549"/>
          <ac:spMkLst>
            <pc:docMk/>
            <pc:sldMk cId="1447749266" sldId="777"/>
            <ac:spMk id="180" creationId="{00000000-0000-0000-0000-000000000000}"/>
          </ac:spMkLst>
        </pc:spChg>
        <pc:spChg chg="mod">
          <ac:chgData name="Koksrud Andreas" userId="9d9beba6-c052-407a-8599-c781a677a996" providerId="ADAL" clId="{7956FAC5-41A0-4609-A911-62C4A829A2C4}" dt="2021-12-15T14:48:31.545" v="4161" actId="20577"/>
          <ac:spMkLst>
            <pc:docMk/>
            <pc:sldMk cId="1447749266" sldId="777"/>
            <ac:spMk id="181" creationId="{00000000-0000-0000-0000-000000000000}"/>
          </ac:spMkLst>
        </pc:spChg>
      </pc:sldChg>
      <pc:sldChg chg="modSp add mod">
        <pc:chgData name="Koksrud Andreas" userId="9d9beba6-c052-407a-8599-c781a677a996" providerId="ADAL" clId="{7956FAC5-41A0-4609-A911-62C4A829A2C4}" dt="2021-12-15T14:48:49.107" v="4189" actId="20577"/>
        <pc:sldMkLst>
          <pc:docMk/>
          <pc:sldMk cId="988087066" sldId="778"/>
        </pc:sldMkLst>
        <pc:spChg chg="mod">
          <ac:chgData name="Koksrud Andreas" userId="9d9beba6-c052-407a-8599-c781a677a996" providerId="ADAL" clId="{7956FAC5-41A0-4609-A911-62C4A829A2C4}" dt="2021-12-15T14:48:49.107" v="4189" actId="20577"/>
          <ac:spMkLst>
            <pc:docMk/>
            <pc:sldMk cId="988087066" sldId="778"/>
            <ac:spMk id="180" creationId="{00000000-0000-0000-0000-000000000000}"/>
          </ac:spMkLst>
        </pc:spChg>
      </pc:sldChg>
      <pc:sldChg chg="modSp add mod">
        <pc:chgData name="Koksrud Andreas" userId="9d9beba6-c052-407a-8599-c781a677a996" providerId="ADAL" clId="{7956FAC5-41A0-4609-A911-62C4A829A2C4}" dt="2021-12-15T14:49:01.169" v="4204" actId="20577"/>
        <pc:sldMkLst>
          <pc:docMk/>
          <pc:sldMk cId="286125317" sldId="779"/>
        </pc:sldMkLst>
        <pc:spChg chg="mod">
          <ac:chgData name="Koksrud Andreas" userId="9d9beba6-c052-407a-8599-c781a677a996" providerId="ADAL" clId="{7956FAC5-41A0-4609-A911-62C4A829A2C4}" dt="2021-12-15T14:49:01.169" v="4204" actId="20577"/>
          <ac:spMkLst>
            <pc:docMk/>
            <pc:sldMk cId="286125317" sldId="779"/>
            <ac:spMk id="180" creationId="{00000000-0000-0000-0000-000000000000}"/>
          </ac:spMkLst>
        </pc:spChg>
      </pc:sldChg>
      <pc:sldChg chg="modSp add mod">
        <pc:chgData name="Koksrud Andreas" userId="9d9beba6-c052-407a-8599-c781a677a996" providerId="ADAL" clId="{7956FAC5-41A0-4609-A911-62C4A829A2C4}" dt="2021-12-15T14:49:07.924" v="4235" actId="20577"/>
        <pc:sldMkLst>
          <pc:docMk/>
          <pc:sldMk cId="2127300312" sldId="780"/>
        </pc:sldMkLst>
        <pc:spChg chg="mod">
          <ac:chgData name="Koksrud Andreas" userId="9d9beba6-c052-407a-8599-c781a677a996" providerId="ADAL" clId="{7956FAC5-41A0-4609-A911-62C4A829A2C4}" dt="2021-12-15T14:49:07.924" v="4235" actId="20577"/>
          <ac:spMkLst>
            <pc:docMk/>
            <pc:sldMk cId="2127300312" sldId="780"/>
            <ac:spMk id="180" creationId="{00000000-0000-0000-0000-000000000000}"/>
          </ac:spMkLst>
        </pc:spChg>
      </pc:sldChg>
    </pc:docChg>
  </pc:docChgLst>
  <pc:docChgLst>
    <pc:chgData name="Andreas Koksrud" userId="9d9beba6-c052-407a-8599-c781a677a996" providerId="ADAL" clId="{6F69857E-CC43-4998-A94B-73B55B987BAB}"/>
    <pc:docChg chg="undo redo custSel addSld delSld modSld sldOrd delSection modSection">
      <pc:chgData name="Andreas Koksrud" userId="9d9beba6-c052-407a-8599-c781a677a996" providerId="ADAL" clId="{6F69857E-CC43-4998-A94B-73B55B987BAB}" dt="2024-10-22T13:13:19.738" v="48320" actId="20577"/>
      <pc:docMkLst>
        <pc:docMk/>
      </pc:docMkLst>
      <pc:sldChg chg="del">
        <pc:chgData name="Andreas Koksrud" userId="9d9beba6-c052-407a-8599-c781a677a996" providerId="ADAL" clId="{6F69857E-CC43-4998-A94B-73B55B987BAB}" dt="2024-10-21T14:24:50.114" v="44795" actId="47"/>
        <pc:sldMkLst>
          <pc:docMk/>
          <pc:sldMk cId="2950788596" sldId="780"/>
        </pc:sldMkLst>
      </pc:sldChg>
      <pc:sldChg chg="del">
        <pc:chgData name="Andreas Koksrud" userId="9d9beba6-c052-407a-8599-c781a677a996" providerId="ADAL" clId="{6F69857E-CC43-4998-A94B-73B55B987BAB}" dt="2024-10-21T14:24:50.114" v="44795" actId="47"/>
        <pc:sldMkLst>
          <pc:docMk/>
          <pc:sldMk cId="1881751481" sldId="782"/>
        </pc:sldMkLst>
      </pc:sldChg>
      <pc:sldChg chg="del">
        <pc:chgData name="Andreas Koksrud" userId="9d9beba6-c052-407a-8599-c781a677a996" providerId="ADAL" clId="{6F69857E-CC43-4998-A94B-73B55B987BAB}" dt="2024-10-21T14:24:50.114" v="44795" actId="47"/>
        <pc:sldMkLst>
          <pc:docMk/>
          <pc:sldMk cId="1070812493" sldId="839"/>
        </pc:sldMkLst>
      </pc:sldChg>
      <pc:sldChg chg="del">
        <pc:chgData name="Andreas Koksrud" userId="9d9beba6-c052-407a-8599-c781a677a996" providerId="ADAL" clId="{6F69857E-CC43-4998-A94B-73B55B987BAB}" dt="2024-10-21T14:24:50.114" v="44795" actId="47"/>
        <pc:sldMkLst>
          <pc:docMk/>
          <pc:sldMk cId="2685798531" sldId="840"/>
        </pc:sldMkLst>
      </pc:sldChg>
      <pc:sldChg chg="del">
        <pc:chgData name="Andreas Koksrud" userId="9d9beba6-c052-407a-8599-c781a677a996" providerId="ADAL" clId="{6F69857E-CC43-4998-A94B-73B55B987BAB}" dt="2024-10-21T14:24:50.114" v="44795" actId="47"/>
        <pc:sldMkLst>
          <pc:docMk/>
          <pc:sldMk cId="2309282967" sldId="841"/>
        </pc:sldMkLst>
      </pc:sldChg>
      <pc:sldChg chg="del">
        <pc:chgData name="Andreas Koksrud" userId="9d9beba6-c052-407a-8599-c781a677a996" providerId="ADAL" clId="{6F69857E-CC43-4998-A94B-73B55B987BAB}" dt="2024-10-21T14:24:50.114" v="44795" actId="47"/>
        <pc:sldMkLst>
          <pc:docMk/>
          <pc:sldMk cId="685011829" sldId="842"/>
        </pc:sldMkLst>
      </pc:sldChg>
      <pc:sldChg chg="del">
        <pc:chgData name="Andreas Koksrud" userId="9d9beba6-c052-407a-8599-c781a677a996" providerId="ADAL" clId="{6F69857E-CC43-4998-A94B-73B55B987BAB}" dt="2024-10-21T14:24:50.114" v="44795" actId="47"/>
        <pc:sldMkLst>
          <pc:docMk/>
          <pc:sldMk cId="3245717989" sldId="845"/>
        </pc:sldMkLst>
      </pc:sldChg>
      <pc:sldChg chg="del">
        <pc:chgData name="Andreas Koksrud" userId="9d9beba6-c052-407a-8599-c781a677a996" providerId="ADAL" clId="{6F69857E-CC43-4998-A94B-73B55B987BAB}" dt="2024-10-21T14:24:50.114" v="44795" actId="47"/>
        <pc:sldMkLst>
          <pc:docMk/>
          <pc:sldMk cId="3805266284" sldId="846"/>
        </pc:sldMkLst>
      </pc:sldChg>
      <pc:sldChg chg="del">
        <pc:chgData name="Andreas Koksrud" userId="9d9beba6-c052-407a-8599-c781a677a996" providerId="ADAL" clId="{6F69857E-CC43-4998-A94B-73B55B987BAB}" dt="2024-10-21T14:24:50.114" v="44795" actId="47"/>
        <pc:sldMkLst>
          <pc:docMk/>
          <pc:sldMk cId="1521086367" sldId="847"/>
        </pc:sldMkLst>
      </pc:sldChg>
      <pc:sldChg chg="del">
        <pc:chgData name="Andreas Koksrud" userId="9d9beba6-c052-407a-8599-c781a677a996" providerId="ADAL" clId="{6F69857E-CC43-4998-A94B-73B55B987BAB}" dt="2024-10-21T14:24:50.114" v="44795" actId="47"/>
        <pc:sldMkLst>
          <pc:docMk/>
          <pc:sldMk cId="4078051789" sldId="868"/>
        </pc:sldMkLst>
      </pc:sldChg>
      <pc:sldChg chg="addSp delSp modSp mod">
        <pc:chgData name="Andreas Koksrud" userId="9d9beba6-c052-407a-8599-c781a677a996" providerId="ADAL" clId="{6F69857E-CC43-4998-A94B-73B55B987BAB}" dt="2024-10-08T13:04:53.944" v="12466" actId="20577"/>
        <pc:sldMkLst>
          <pc:docMk/>
          <pc:sldMk cId="612492956" sldId="869"/>
        </pc:sldMkLst>
        <pc:spChg chg="del">
          <ac:chgData name="Andreas Koksrud" userId="9d9beba6-c052-407a-8599-c781a677a996" providerId="ADAL" clId="{6F69857E-CC43-4998-A94B-73B55B987BAB}" dt="2024-10-07T06:53:15.017" v="10472" actId="478"/>
          <ac:spMkLst>
            <pc:docMk/>
            <pc:sldMk cId="612492956" sldId="869"/>
            <ac:spMk id="6" creationId="{78C66323-4B25-2021-9C44-559558ECF582}"/>
          </ac:spMkLst>
        </pc:spChg>
        <pc:spChg chg="mod">
          <ac:chgData name="Andreas Koksrud" userId="9d9beba6-c052-407a-8599-c781a677a996" providerId="ADAL" clId="{6F69857E-CC43-4998-A94B-73B55B987BAB}" dt="2024-10-08T13:04:53.944" v="12466" actId="20577"/>
          <ac:spMkLst>
            <pc:docMk/>
            <pc:sldMk cId="612492956" sldId="869"/>
            <ac:spMk id="14" creationId="{C85A9E99-AA4E-C194-FF2A-6C5AC5C1CF94}"/>
          </ac:spMkLst>
        </pc:spChg>
        <pc:spChg chg="mod">
          <ac:chgData name="Andreas Koksrud" userId="9d9beba6-c052-407a-8599-c781a677a996" providerId="ADAL" clId="{6F69857E-CC43-4998-A94B-73B55B987BAB}" dt="2024-10-07T06:53:11.584" v="10471" actId="20577"/>
          <ac:spMkLst>
            <pc:docMk/>
            <pc:sldMk cId="612492956" sldId="869"/>
            <ac:spMk id="180" creationId="{00000000-0000-0000-0000-000000000000}"/>
          </ac:spMkLst>
        </pc:spChg>
        <pc:picChg chg="del">
          <ac:chgData name="Andreas Koksrud" userId="9d9beba6-c052-407a-8599-c781a677a996" providerId="ADAL" clId="{6F69857E-CC43-4998-A94B-73B55B987BAB}" dt="2024-10-07T06:53:34.500" v="10473" actId="478"/>
          <ac:picMkLst>
            <pc:docMk/>
            <pc:sldMk cId="612492956" sldId="869"/>
            <ac:picMk id="4" creationId="{1B512EEC-42AE-E3EC-812A-6A32A1C39970}"/>
          </ac:picMkLst>
        </pc:picChg>
        <pc:picChg chg="add mod">
          <ac:chgData name="Andreas Koksrud" userId="9d9beba6-c052-407a-8599-c781a677a996" providerId="ADAL" clId="{6F69857E-CC43-4998-A94B-73B55B987BAB}" dt="2024-10-07T07:13:14.995" v="11823" actId="1076"/>
          <ac:picMkLst>
            <pc:docMk/>
            <pc:sldMk cId="612492956" sldId="869"/>
            <ac:picMk id="5" creationId="{3FA76123-D8EB-3E75-E45C-6348C4FFDD20}"/>
          </ac:picMkLst>
        </pc:picChg>
      </pc:sldChg>
      <pc:sldChg chg="addSp delSp modSp mod">
        <pc:chgData name="Andreas Koksrud" userId="9d9beba6-c052-407a-8599-c781a677a996" providerId="ADAL" clId="{6F69857E-CC43-4998-A94B-73B55B987BAB}" dt="2024-10-09T12:56:45.563" v="17075" actId="20577"/>
        <pc:sldMkLst>
          <pc:docMk/>
          <pc:sldMk cId="118550550" sldId="870"/>
        </pc:sldMkLst>
        <pc:spChg chg="del">
          <ac:chgData name="Andreas Koksrud" userId="9d9beba6-c052-407a-8599-c781a677a996" providerId="ADAL" clId="{6F69857E-CC43-4998-A94B-73B55B987BAB}" dt="2024-10-09T10:39:29.113" v="15140" actId="478"/>
          <ac:spMkLst>
            <pc:docMk/>
            <pc:sldMk cId="118550550" sldId="870"/>
            <ac:spMk id="4" creationId="{5ED471CF-27D0-3E6E-1B33-FF06B1810F12}"/>
          </ac:spMkLst>
        </pc:spChg>
        <pc:spChg chg="add del mod">
          <ac:chgData name="Andreas Koksrud" userId="9d9beba6-c052-407a-8599-c781a677a996" providerId="ADAL" clId="{6F69857E-CC43-4998-A94B-73B55B987BAB}" dt="2024-10-09T10:39:33.771" v="15142" actId="478"/>
          <ac:spMkLst>
            <pc:docMk/>
            <pc:sldMk cId="118550550" sldId="870"/>
            <ac:spMk id="8" creationId="{BCD2DCC2-8FB8-0628-1C7F-82FED451E9E1}"/>
          </ac:spMkLst>
        </pc:spChg>
        <pc:spChg chg="add mod">
          <ac:chgData name="Andreas Koksrud" userId="9d9beba6-c052-407a-8599-c781a677a996" providerId="ADAL" clId="{6F69857E-CC43-4998-A94B-73B55B987BAB}" dt="2024-10-09T10:39:46.868" v="15171" actId="20577"/>
          <ac:spMkLst>
            <pc:docMk/>
            <pc:sldMk cId="118550550" sldId="870"/>
            <ac:spMk id="9" creationId="{6A5D60BD-CD02-46F7-8AAF-2F3CBF449A08}"/>
          </ac:spMkLst>
        </pc:spChg>
        <pc:spChg chg="add mod">
          <ac:chgData name="Andreas Koksrud" userId="9d9beba6-c052-407a-8599-c781a677a996" providerId="ADAL" clId="{6F69857E-CC43-4998-A94B-73B55B987BAB}" dt="2024-10-09T12:56:45.563" v="17075" actId="20577"/>
          <ac:spMkLst>
            <pc:docMk/>
            <pc:sldMk cId="118550550" sldId="870"/>
            <ac:spMk id="10" creationId="{E30E662F-36B6-FB8B-1938-7DA191666FA0}"/>
          </ac:spMkLst>
        </pc:spChg>
        <pc:spChg chg="del">
          <ac:chgData name="Andreas Koksrud" userId="9d9beba6-c052-407a-8599-c781a677a996" providerId="ADAL" clId="{6F69857E-CC43-4998-A94B-73B55B987BAB}" dt="2024-10-09T10:39:35.338" v="15143" actId="478"/>
          <ac:spMkLst>
            <pc:docMk/>
            <pc:sldMk cId="118550550" sldId="870"/>
            <ac:spMk id="14" creationId="{C85A9E99-AA4E-C194-FF2A-6C5AC5C1CF94}"/>
          </ac:spMkLst>
        </pc:spChg>
        <pc:spChg chg="del">
          <ac:chgData name="Andreas Koksrud" userId="9d9beba6-c052-407a-8599-c781a677a996" providerId="ADAL" clId="{6F69857E-CC43-4998-A94B-73B55B987BAB}" dt="2024-10-09T10:39:31.053" v="15141" actId="478"/>
          <ac:spMkLst>
            <pc:docMk/>
            <pc:sldMk cId="118550550" sldId="870"/>
            <ac:spMk id="180" creationId="{00000000-0000-0000-0000-000000000000}"/>
          </ac:spMkLst>
        </pc:spChg>
        <pc:picChg chg="del">
          <ac:chgData name="Andreas Koksrud" userId="9d9beba6-c052-407a-8599-c781a677a996" providerId="ADAL" clId="{6F69857E-CC43-4998-A94B-73B55B987BAB}" dt="2024-10-09T10:39:36.137" v="15144" actId="478"/>
          <ac:picMkLst>
            <pc:docMk/>
            <pc:sldMk cId="118550550" sldId="870"/>
            <ac:picMk id="5" creationId="{42795A0C-1A69-F226-DBD1-C38DF280A14B}"/>
          </ac:picMkLst>
        </pc:picChg>
        <pc:picChg chg="del">
          <ac:chgData name="Andreas Koksrud" userId="9d9beba6-c052-407a-8599-c781a677a996" providerId="ADAL" clId="{6F69857E-CC43-4998-A94B-73B55B987BAB}" dt="2024-10-09T10:39:36.763" v="15145" actId="478"/>
          <ac:picMkLst>
            <pc:docMk/>
            <pc:sldMk cId="118550550" sldId="870"/>
            <ac:picMk id="7" creationId="{820E6AE5-0022-7907-4F55-CCCDD127F1CB}"/>
          </ac:picMkLst>
        </pc:picChg>
      </pc:sldChg>
      <pc:sldChg chg="addSp delSp modSp mod">
        <pc:chgData name="Andreas Koksrud" userId="9d9beba6-c052-407a-8599-c781a677a996" providerId="ADAL" clId="{6F69857E-CC43-4998-A94B-73B55B987BAB}" dt="2024-10-09T19:29:27.245" v="20108"/>
        <pc:sldMkLst>
          <pc:docMk/>
          <pc:sldMk cId="1529294142" sldId="876"/>
        </pc:sldMkLst>
        <pc:spChg chg="mod">
          <ac:chgData name="Andreas Koksrud" userId="9d9beba6-c052-407a-8599-c781a677a996" providerId="ADAL" clId="{6F69857E-CC43-4998-A94B-73B55B987BAB}" dt="2024-10-09T19:26:07.685" v="20083" actId="1076"/>
          <ac:spMkLst>
            <pc:docMk/>
            <pc:sldMk cId="1529294142" sldId="876"/>
            <ac:spMk id="2" creationId="{E98599A8-897C-C9C3-AAA0-B3E4A79352FF}"/>
          </ac:spMkLst>
        </pc:spChg>
        <pc:spChg chg="mod">
          <ac:chgData name="Andreas Koksrud" userId="9d9beba6-c052-407a-8599-c781a677a996" providerId="ADAL" clId="{6F69857E-CC43-4998-A94B-73B55B987BAB}" dt="2024-10-09T19:27:46.266" v="20095" actId="14100"/>
          <ac:spMkLst>
            <pc:docMk/>
            <pc:sldMk cId="1529294142" sldId="876"/>
            <ac:spMk id="6" creationId="{55597BA9-F880-8C12-0743-955498FF36CE}"/>
          </ac:spMkLst>
        </pc:spChg>
        <pc:spChg chg="del">
          <ac:chgData name="Andreas Koksrud" userId="9d9beba6-c052-407a-8599-c781a677a996" providerId="ADAL" clId="{6F69857E-CC43-4998-A94B-73B55B987BAB}" dt="2024-10-09T19:23:01.143" v="19984" actId="478"/>
          <ac:spMkLst>
            <pc:docMk/>
            <pc:sldMk cId="1529294142" sldId="876"/>
            <ac:spMk id="8" creationId="{3EB2F6F0-34E3-2C5E-297D-262378C6DEFA}"/>
          </ac:spMkLst>
        </pc:spChg>
        <pc:spChg chg="del">
          <ac:chgData name="Andreas Koksrud" userId="9d9beba6-c052-407a-8599-c781a677a996" providerId="ADAL" clId="{6F69857E-CC43-4998-A94B-73B55B987BAB}" dt="2024-10-09T19:22:41.269" v="19972" actId="478"/>
          <ac:spMkLst>
            <pc:docMk/>
            <pc:sldMk cId="1529294142" sldId="876"/>
            <ac:spMk id="11" creationId="{508A3FE4-EB5D-62EA-D9B4-033EE68CF748}"/>
          </ac:spMkLst>
        </pc:spChg>
        <pc:spChg chg="add del mod">
          <ac:chgData name="Andreas Koksrud" userId="9d9beba6-c052-407a-8599-c781a677a996" providerId="ADAL" clId="{6F69857E-CC43-4998-A94B-73B55B987BAB}" dt="2024-10-09T19:22:39.351" v="19971" actId="478"/>
          <ac:spMkLst>
            <pc:docMk/>
            <pc:sldMk cId="1529294142" sldId="876"/>
            <ac:spMk id="13" creationId="{92B6101D-8D01-61E4-EB13-0A72CC8E572A}"/>
          </ac:spMkLst>
        </pc:spChg>
        <pc:spChg chg="del">
          <ac:chgData name="Andreas Koksrud" userId="9d9beba6-c052-407a-8599-c781a677a996" providerId="ADAL" clId="{6F69857E-CC43-4998-A94B-73B55B987BAB}" dt="2024-10-09T19:22:43.171" v="19973" actId="478"/>
          <ac:spMkLst>
            <pc:docMk/>
            <pc:sldMk cId="1529294142" sldId="876"/>
            <ac:spMk id="14" creationId="{C85A9E99-AA4E-C194-FF2A-6C5AC5C1CF94}"/>
          </ac:spMkLst>
        </pc:spChg>
        <pc:spChg chg="add mod">
          <ac:chgData name="Andreas Koksrud" userId="9d9beba6-c052-407a-8599-c781a677a996" providerId="ADAL" clId="{6F69857E-CC43-4998-A94B-73B55B987BAB}" dt="2024-10-09T19:24:15.072" v="20036" actId="20577"/>
          <ac:spMkLst>
            <pc:docMk/>
            <pc:sldMk cId="1529294142" sldId="876"/>
            <ac:spMk id="15" creationId="{59EF4B22-3232-7589-B067-4642B2C9DD84}"/>
          </ac:spMkLst>
        </pc:spChg>
        <pc:spChg chg="add del mod">
          <ac:chgData name="Andreas Koksrud" userId="9d9beba6-c052-407a-8599-c781a677a996" providerId="ADAL" clId="{6F69857E-CC43-4998-A94B-73B55B987BAB}" dt="2024-10-09T19:25:57.708" v="20082" actId="478"/>
          <ac:spMkLst>
            <pc:docMk/>
            <pc:sldMk cId="1529294142" sldId="876"/>
            <ac:spMk id="16" creationId="{4FC0895A-A728-FCFE-BBC1-DA02058B0A3F}"/>
          </ac:spMkLst>
        </pc:spChg>
        <pc:spChg chg="add mod">
          <ac:chgData name="Andreas Koksrud" userId="9d9beba6-c052-407a-8599-c781a677a996" providerId="ADAL" clId="{6F69857E-CC43-4998-A94B-73B55B987BAB}" dt="2024-10-09T19:27:39.606" v="20093" actId="14100"/>
          <ac:spMkLst>
            <pc:docMk/>
            <pc:sldMk cId="1529294142" sldId="876"/>
            <ac:spMk id="20" creationId="{04585103-5681-B18D-311A-D89AAB9FD9E0}"/>
          </ac:spMkLst>
        </pc:spChg>
        <pc:spChg chg="add mod">
          <ac:chgData name="Andreas Koksrud" userId="9d9beba6-c052-407a-8599-c781a677a996" providerId="ADAL" clId="{6F69857E-CC43-4998-A94B-73B55B987BAB}" dt="2024-10-09T19:27:43.521" v="20094" actId="1076"/>
          <ac:spMkLst>
            <pc:docMk/>
            <pc:sldMk cId="1529294142" sldId="876"/>
            <ac:spMk id="21" creationId="{5254015A-8CC4-C4E4-3D76-4D2CC762507F}"/>
          </ac:spMkLst>
        </pc:spChg>
        <pc:spChg chg="add mod">
          <ac:chgData name="Andreas Koksrud" userId="9d9beba6-c052-407a-8599-c781a677a996" providerId="ADAL" clId="{6F69857E-CC43-4998-A94B-73B55B987BAB}" dt="2024-10-09T19:29:27.245" v="20108"/>
          <ac:spMkLst>
            <pc:docMk/>
            <pc:sldMk cId="1529294142" sldId="876"/>
            <ac:spMk id="22" creationId="{20CD4085-2CE8-980E-6797-30C8EDFD322A}"/>
          </ac:spMkLst>
        </pc:spChg>
        <pc:spChg chg="add mod">
          <ac:chgData name="Andreas Koksrud" userId="9d9beba6-c052-407a-8599-c781a677a996" providerId="ADAL" clId="{6F69857E-CC43-4998-A94B-73B55B987BAB}" dt="2024-10-09T19:29:22.526" v="20105" actId="20577"/>
          <ac:spMkLst>
            <pc:docMk/>
            <pc:sldMk cId="1529294142" sldId="876"/>
            <ac:spMk id="24" creationId="{96041EFC-3F36-EB5F-37EA-B667B457542E}"/>
          </ac:spMkLst>
        </pc:spChg>
        <pc:spChg chg="del">
          <ac:chgData name="Andreas Koksrud" userId="9d9beba6-c052-407a-8599-c781a677a996" providerId="ADAL" clId="{6F69857E-CC43-4998-A94B-73B55B987BAB}" dt="2024-10-09T19:22:54.207" v="19978" actId="478"/>
          <ac:spMkLst>
            <pc:docMk/>
            <pc:sldMk cId="1529294142" sldId="876"/>
            <ac:spMk id="26" creationId="{86874366-768F-7C6F-E843-CD9031BBB011}"/>
          </ac:spMkLst>
        </pc:spChg>
        <pc:spChg chg="del">
          <ac:chgData name="Andreas Koksrud" userId="9d9beba6-c052-407a-8599-c781a677a996" providerId="ADAL" clId="{6F69857E-CC43-4998-A94B-73B55B987BAB}" dt="2024-10-09T19:22:37.774" v="19970" actId="478"/>
          <ac:spMkLst>
            <pc:docMk/>
            <pc:sldMk cId="1529294142" sldId="876"/>
            <ac:spMk id="180" creationId="{00000000-0000-0000-0000-000000000000}"/>
          </ac:spMkLst>
        </pc:spChg>
        <pc:picChg chg="del">
          <ac:chgData name="Andreas Koksrud" userId="9d9beba6-c052-407a-8599-c781a677a996" providerId="ADAL" clId="{6F69857E-CC43-4998-A94B-73B55B987BAB}" dt="2024-10-09T19:22:44.052" v="19974" actId="478"/>
          <ac:picMkLst>
            <pc:docMk/>
            <pc:sldMk cId="1529294142" sldId="876"/>
            <ac:picMk id="3" creationId="{488E3890-E954-5B1D-D8FB-76AE055CCE6C}"/>
          </ac:picMkLst>
        </pc:picChg>
        <pc:picChg chg="del">
          <ac:chgData name="Andreas Koksrud" userId="9d9beba6-c052-407a-8599-c781a677a996" providerId="ADAL" clId="{6F69857E-CC43-4998-A94B-73B55B987BAB}" dt="2024-10-09T19:22:50.607" v="19976" actId="478"/>
          <ac:picMkLst>
            <pc:docMk/>
            <pc:sldMk cId="1529294142" sldId="876"/>
            <ac:picMk id="5" creationId="{29D85E9D-FD6E-9116-AC05-D98B2CAA13E7}"/>
          </ac:picMkLst>
        </pc:picChg>
        <pc:picChg chg="del">
          <ac:chgData name="Andreas Koksrud" userId="9d9beba6-c052-407a-8599-c781a677a996" providerId="ADAL" clId="{6F69857E-CC43-4998-A94B-73B55B987BAB}" dt="2024-10-09T19:22:49.158" v="19975" actId="478"/>
          <ac:picMkLst>
            <pc:docMk/>
            <pc:sldMk cId="1529294142" sldId="876"/>
            <ac:picMk id="23" creationId="{77F5BDEC-65C3-095E-675F-BD759BF840CA}"/>
          </ac:picMkLst>
        </pc:picChg>
        <pc:cxnChg chg="del">
          <ac:chgData name="Andreas Koksrud" userId="9d9beba6-c052-407a-8599-c781a677a996" providerId="ADAL" clId="{6F69857E-CC43-4998-A94B-73B55B987BAB}" dt="2024-10-09T19:22:59.603" v="19983" actId="478"/>
          <ac:cxnSpMkLst>
            <pc:docMk/>
            <pc:sldMk cId="1529294142" sldId="876"/>
            <ac:cxnSpMk id="7" creationId="{C28A21B9-E695-3093-9CDF-081B0F28663D}"/>
          </ac:cxnSpMkLst>
        </pc:cxnChg>
        <pc:cxnChg chg="del mod">
          <ac:chgData name="Andreas Koksrud" userId="9d9beba6-c052-407a-8599-c781a677a996" providerId="ADAL" clId="{6F69857E-CC43-4998-A94B-73B55B987BAB}" dt="2024-10-09T19:22:57.871" v="19982" actId="478"/>
          <ac:cxnSpMkLst>
            <pc:docMk/>
            <pc:sldMk cId="1529294142" sldId="876"/>
            <ac:cxnSpMk id="9" creationId="{0972129A-F89E-240B-4981-8A90E0E589B2}"/>
          </ac:cxnSpMkLst>
        </pc:cxnChg>
        <pc:cxnChg chg="add del mod">
          <ac:chgData name="Andreas Koksrud" userId="9d9beba6-c052-407a-8599-c781a677a996" providerId="ADAL" clId="{6F69857E-CC43-4998-A94B-73B55B987BAB}" dt="2024-10-09T19:25:55.098" v="20081" actId="478"/>
          <ac:cxnSpMkLst>
            <pc:docMk/>
            <pc:sldMk cId="1529294142" sldId="876"/>
            <ac:cxnSpMk id="17" creationId="{CC7B2FFD-59E3-0657-5BE7-99E0560B7309}"/>
          </ac:cxnSpMkLst>
        </pc:cxnChg>
        <pc:cxnChg chg="del">
          <ac:chgData name="Andreas Koksrud" userId="9d9beba6-c052-407a-8599-c781a677a996" providerId="ADAL" clId="{6F69857E-CC43-4998-A94B-73B55B987BAB}" dt="2024-10-09T19:22:56.954" v="19981" actId="478"/>
          <ac:cxnSpMkLst>
            <pc:docMk/>
            <pc:sldMk cId="1529294142" sldId="876"/>
            <ac:cxnSpMk id="18" creationId="{208D48BA-33E0-EB87-664E-1DCE7D9C638A}"/>
          </ac:cxnSpMkLst>
        </pc:cxnChg>
        <pc:cxnChg chg="del">
          <ac:chgData name="Andreas Koksrud" userId="9d9beba6-c052-407a-8599-c781a677a996" providerId="ADAL" clId="{6F69857E-CC43-4998-A94B-73B55B987BAB}" dt="2024-10-09T19:22:51.981" v="19977" actId="478"/>
          <ac:cxnSpMkLst>
            <pc:docMk/>
            <pc:sldMk cId="1529294142" sldId="876"/>
            <ac:cxnSpMk id="19" creationId="{0DE1DE4B-6C39-E0DE-2F8D-16667BFF89CA}"/>
          </ac:cxnSpMkLst>
        </pc:cxnChg>
        <pc:cxnChg chg="del">
          <ac:chgData name="Andreas Koksrud" userId="9d9beba6-c052-407a-8599-c781a677a996" providerId="ADAL" clId="{6F69857E-CC43-4998-A94B-73B55B987BAB}" dt="2024-10-09T19:22:55.807" v="19980" actId="478"/>
          <ac:cxnSpMkLst>
            <pc:docMk/>
            <pc:sldMk cId="1529294142" sldId="876"/>
            <ac:cxnSpMk id="27" creationId="{50D06AD4-0BA8-6484-944C-6E6170142AD0}"/>
          </ac:cxnSpMkLst>
        </pc:cxnChg>
        <pc:cxnChg chg="del">
          <ac:chgData name="Andreas Koksrud" userId="9d9beba6-c052-407a-8599-c781a677a996" providerId="ADAL" clId="{6F69857E-CC43-4998-A94B-73B55B987BAB}" dt="2024-10-09T19:22:55.062" v="19979" actId="478"/>
          <ac:cxnSpMkLst>
            <pc:docMk/>
            <pc:sldMk cId="1529294142" sldId="876"/>
            <ac:cxnSpMk id="28" creationId="{3F4AAF01-2A0E-91E0-D22C-BA116652C698}"/>
          </ac:cxnSpMkLst>
        </pc:cxnChg>
      </pc:sldChg>
      <pc:sldChg chg="del">
        <pc:chgData name="Andreas Koksrud" userId="9d9beba6-c052-407a-8599-c781a677a996" providerId="ADAL" clId="{6F69857E-CC43-4998-A94B-73B55B987BAB}" dt="2024-10-09T19:23:58.892" v="20003" actId="2696"/>
        <pc:sldMkLst>
          <pc:docMk/>
          <pc:sldMk cId="1680702220" sldId="877"/>
        </pc:sldMkLst>
      </pc:sldChg>
      <pc:sldChg chg="addSp delSp modSp mod">
        <pc:chgData name="Andreas Koksrud" userId="9d9beba6-c052-407a-8599-c781a677a996" providerId="ADAL" clId="{6F69857E-CC43-4998-A94B-73B55B987BAB}" dt="2024-10-09T19:21:51.577" v="19969" actId="14100"/>
        <pc:sldMkLst>
          <pc:docMk/>
          <pc:sldMk cId="3516004309" sldId="878"/>
        </pc:sldMkLst>
        <pc:spChg chg="del">
          <ac:chgData name="Andreas Koksrud" userId="9d9beba6-c052-407a-8599-c781a677a996" providerId="ADAL" clId="{6F69857E-CC43-4998-A94B-73B55B987BAB}" dt="2024-10-09T15:33:35.991" v="19824" actId="478"/>
          <ac:spMkLst>
            <pc:docMk/>
            <pc:sldMk cId="3516004309" sldId="878"/>
            <ac:spMk id="7" creationId="{4E164838-A63C-913B-F9A1-A05329A4F4C2}"/>
          </ac:spMkLst>
        </pc:spChg>
        <pc:spChg chg="add del mod">
          <ac:chgData name="Andreas Koksrud" userId="9d9beba6-c052-407a-8599-c781a677a996" providerId="ADAL" clId="{6F69857E-CC43-4998-A94B-73B55B987BAB}" dt="2024-10-09T15:34:13.176" v="19832" actId="478"/>
          <ac:spMkLst>
            <pc:docMk/>
            <pc:sldMk cId="3516004309" sldId="878"/>
            <ac:spMk id="9" creationId="{9055BE2C-9FA5-62ED-AF03-BB956959AFBD}"/>
          </ac:spMkLst>
        </pc:spChg>
        <pc:spChg chg="add mod">
          <ac:chgData name="Andreas Koksrud" userId="9d9beba6-c052-407a-8599-c781a677a996" providerId="ADAL" clId="{6F69857E-CC43-4998-A94B-73B55B987BAB}" dt="2024-10-09T15:34:14.158" v="19833"/>
          <ac:spMkLst>
            <pc:docMk/>
            <pc:sldMk cId="3516004309" sldId="878"/>
            <ac:spMk id="10" creationId="{EF139F23-6DAA-411D-21DB-3E2324AA888E}"/>
          </ac:spMkLst>
        </pc:spChg>
        <pc:spChg chg="add mod">
          <ac:chgData name="Andreas Koksrud" userId="9d9beba6-c052-407a-8599-c781a677a996" providerId="ADAL" clId="{6F69857E-CC43-4998-A94B-73B55B987BAB}" dt="2024-10-09T15:35:27.611" v="19963" actId="20577"/>
          <ac:spMkLst>
            <pc:docMk/>
            <pc:sldMk cId="3516004309" sldId="878"/>
            <ac:spMk id="11" creationId="{51134D21-57B6-1D78-E939-7BDC2FC744DA}"/>
          </ac:spMkLst>
        </pc:spChg>
        <pc:spChg chg="del">
          <ac:chgData name="Andreas Koksrud" userId="9d9beba6-c052-407a-8599-c781a677a996" providerId="ADAL" clId="{6F69857E-CC43-4998-A94B-73B55B987BAB}" dt="2024-10-09T15:33:33.896" v="19823" actId="478"/>
          <ac:spMkLst>
            <pc:docMk/>
            <pc:sldMk cId="3516004309" sldId="878"/>
            <ac:spMk id="14" creationId="{C85A9E99-AA4E-C194-FF2A-6C5AC5C1CF94}"/>
          </ac:spMkLst>
        </pc:spChg>
        <pc:spChg chg="mod">
          <ac:chgData name="Andreas Koksrud" userId="9d9beba6-c052-407a-8599-c781a677a996" providerId="ADAL" clId="{6F69857E-CC43-4998-A94B-73B55B987BAB}" dt="2024-10-09T15:33:10.817" v="19822" actId="20577"/>
          <ac:spMkLst>
            <pc:docMk/>
            <pc:sldMk cId="3516004309" sldId="878"/>
            <ac:spMk id="180" creationId="{00000000-0000-0000-0000-000000000000}"/>
          </ac:spMkLst>
        </pc:spChg>
        <pc:picChg chg="del">
          <ac:chgData name="Andreas Koksrud" userId="9d9beba6-c052-407a-8599-c781a677a996" providerId="ADAL" clId="{6F69857E-CC43-4998-A94B-73B55B987BAB}" dt="2024-10-09T15:33:38.143" v="19825" actId="478"/>
          <ac:picMkLst>
            <pc:docMk/>
            <pc:sldMk cId="3516004309" sldId="878"/>
            <ac:picMk id="3" creationId="{EDF2C782-37F7-ED44-DD8E-CF868EBE043F}"/>
          </ac:picMkLst>
        </pc:picChg>
        <pc:picChg chg="del">
          <ac:chgData name="Andreas Koksrud" userId="9d9beba6-c052-407a-8599-c781a677a996" providerId="ADAL" clId="{6F69857E-CC43-4998-A94B-73B55B987BAB}" dt="2024-10-09T15:34:36.650" v="19866" actId="478"/>
          <ac:picMkLst>
            <pc:docMk/>
            <pc:sldMk cId="3516004309" sldId="878"/>
            <ac:picMk id="5" creationId="{A1FBCA25-0075-39DE-5E74-A8238074456B}"/>
          </ac:picMkLst>
        </pc:picChg>
        <pc:picChg chg="add mod">
          <ac:chgData name="Andreas Koksrud" userId="9d9beba6-c052-407a-8599-c781a677a996" providerId="ADAL" clId="{6F69857E-CC43-4998-A94B-73B55B987BAB}" dt="2024-10-09T15:34:20.057" v="19834" actId="14100"/>
          <ac:picMkLst>
            <pc:docMk/>
            <pc:sldMk cId="3516004309" sldId="878"/>
            <ac:picMk id="8" creationId="{B9E48126-98AE-03E0-F22A-66A1FB85AE1D}"/>
          </ac:picMkLst>
        </pc:picChg>
        <pc:picChg chg="add mod">
          <ac:chgData name="Andreas Koksrud" userId="9d9beba6-c052-407a-8599-c781a677a996" providerId="ADAL" clId="{6F69857E-CC43-4998-A94B-73B55B987BAB}" dt="2024-10-09T19:21:51.577" v="19969" actId="14100"/>
          <ac:picMkLst>
            <pc:docMk/>
            <pc:sldMk cId="3516004309" sldId="878"/>
            <ac:picMk id="13" creationId="{47ECF9A6-2BAD-E945-AF47-38642BCCAB24}"/>
          </ac:picMkLst>
        </pc:picChg>
        <pc:picChg chg="add mod">
          <ac:chgData name="Andreas Koksrud" userId="9d9beba6-c052-407a-8599-c781a677a996" providerId="ADAL" clId="{6F69857E-CC43-4998-A94B-73B55B987BAB}" dt="2024-10-09T15:37:20.748" v="19968" actId="14100"/>
          <ac:picMkLst>
            <pc:docMk/>
            <pc:sldMk cId="3516004309" sldId="878"/>
            <ac:picMk id="16" creationId="{31C0F8B6-C051-81BF-E3FA-F6EFFB5D29AF}"/>
          </ac:picMkLst>
        </pc:picChg>
      </pc:sldChg>
      <pc:sldChg chg="del">
        <pc:chgData name="Andreas Koksrud" userId="9d9beba6-c052-407a-8599-c781a677a996" providerId="ADAL" clId="{6F69857E-CC43-4998-A94B-73B55B987BAB}" dt="2024-10-09T19:23:38.315" v="20002" actId="2696"/>
        <pc:sldMkLst>
          <pc:docMk/>
          <pc:sldMk cId="999972062" sldId="879"/>
        </pc:sldMkLst>
      </pc:sldChg>
      <pc:sldChg chg="addSp delSp modSp mod">
        <pc:chgData name="Andreas Koksrud" userId="9d9beba6-c052-407a-8599-c781a677a996" providerId="ADAL" clId="{6F69857E-CC43-4998-A94B-73B55B987BAB}" dt="2024-10-17T05:59:29.123" v="40819" actId="14100"/>
        <pc:sldMkLst>
          <pc:docMk/>
          <pc:sldMk cId="3205976706" sldId="880"/>
        </pc:sldMkLst>
        <pc:spChg chg="add mod">
          <ac:chgData name="Andreas Koksrud" userId="9d9beba6-c052-407a-8599-c781a677a996" providerId="ADAL" clId="{6F69857E-CC43-4998-A94B-73B55B987BAB}" dt="2024-10-17T05:59:29.123" v="40819" actId="14100"/>
          <ac:spMkLst>
            <pc:docMk/>
            <pc:sldMk cId="3205976706" sldId="880"/>
            <ac:spMk id="4" creationId="{C8CAEDE0-4532-FEF9-BB32-E3F30741F068}"/>
          </ac:spMkLst>
        </pc:spChg>
        <pc:spChg chg="del">
          <ac:chgData name="Andreas Koksrud" userId="9d9beba6-c052-407a-8599-c781a677a996" providerId="ADAL" clId="{6F69857E-CC43-4998-A94B-73B55B987BAB}" dt="2024-10-17T05:50:35.228" v="40397" actId="478"/>
          <ac:spMkLst>
            <pc:docMk/>
            <pc:sldMk cId="3205976706" sldId="880"/>
            <ac:spMk id="14" creationId="{C85A9E99-AA4E-C194-FF2A-6C5AC5C1CF94}"/>
          </ac:spMkLst>
        </pc:spChg>
        <pc:spChg chg="mod">
          <ac:chgData name="Andreas Koksrud" userId="9d9beba6-c052-407a-8599-c781a677a996" providerId="ADAL" clId="{6F69857E-CC43-4998-A94B-73B55B987BAB}" dt="2024-10-17T05:50:39.196" v="40399" actId="1076"/>
          <ac:spMkLst>
            <pc:docMk/>
            <pc:sldMk cId="3205976706" sldId="880"/>
            <ac:spMk id="180" creationId="{00000000-0000-0000-0000-000000000000}"/>
          </ac:spMkLst>
        </pc:spChg>
        <pc:picChg chg="mod">
          <ac:chgData name="Andreas Koksrud" userId="9d9beba6-c052-407a-8599-c781a677a996" providerId="ADAL" clId="{6F69857E-CC43-4998-A94B-73B55B987BAB}" dt="2024-10-17T05:52:56.117" v="40590" actId="1076"/>
          <ac:picMkLst>
            <pc:docMk/>
            <pc:sldMk cId="3205976706" sldId="880"/>
            <ac:picMk id="6" creationId="{BEB21C7F-CB78-0F59-91FA-B56DF7F68DD3}"/>
          </ac:picMkLst>
        </pc:picChg>
        <pc:picChg chg="mod modCrop">
          <ac:chgData name="Andreas Koksrud" userId="9d9beba6-c052-407a-8599-c781a677a996" providerId="ADAL" clId="{6F69857E-CC43-4998-A94B-73B55B987BAB}" dt="2024-10-17T05:54:15.969" v="40606" actId="14100"/>
          <ac:picMkLst>
            <pc:docMk/>
            <pc:sldMk cId="3205976706" sldId="880"/>
            <ac:picMk id="8" creationId="{22D15649-EB40-AFC3-C64C-2698F1E6551F}"/>
          </ac:picMkLst>
        </pc:picChg>
        <pc:picChg chg="mod">
          <ac:chgData name="Andreas Koksrud" userId="9d9beba6-c052-407a-8599-c781a677a996" providerId="ADAL" clId="{6F69857E-CC43-4998-A94B-73B55B987BAB}" dt="2024-10-17T05:53:22.366" v="40595" actId="1076"/>
          <ac:picMkLst>
            <pc:docMk/>
            <pc:sldMk cId="3205976706" sldId="880"/>
            <ac:picMk id="10" creationId="{84F62417-06FE-68E2-C753-F99AAD7C41F7}"/>
          </ac:picMkLst>
        </pc:picChg>
        <pc:picChg chg="mod">
          <ac:chgData name="Andreas Koksrud" userId="9d9beba6-c052-407a-8599-c781a677a996" providerId="ADAL" clId="{6F69857E-CC43-4998-A94B-73B55B987BAB}" dt="2024-10-17T05:53:28.796" v="40598" actId="1076"/>
          <ac:picMkLst>
            <pc:docMk/>
            <pc:sldMk cId="3205976706" sldId="880"/>
            <ac:picMk id="12" creationId="{F1958D03-ADAB-F329-32D4-20D39A9C14FE}"/>
          </ac:picMkLst>
        </pc:picChg>
        <pc:cxnChg chg="mod">
          <ac:chgData name="Andreas Koksrud" userId="9d9beba6-c052-407a-8599-c781a677a996" providerId="ADAL" clId="{6F69857E-CC43-4998-A94B-73B55B987BAB}" dt="2024-10-17T05:53:50.437" v="40602" actId="14100"/>
          <ac:cxnSpMkLst>
            <pc:docMk/>
            <pc:sldMk cId="3205976706" sldId="880"/>
            <ac:cxnSpMk id="16" creationId="{EF61D8B6-06B4-CEFD-955C-0180139E8D3B}"/>
          </ac:cxnSpMkLst>
        </pc:cxnChg>
        <pc:cxnChg chg="mod">
          <ac:chgData name="Andreas Koksrud" userId="9d9beba6-c052-407a-8599-c781a677a996" providerId="ADAL" clId="{6F69857E-CC43-4998-A94B-73B55B987BAB}" dt="2024-10-17T05:53:24.622" v="40596" actId="14100"/>
          <ac:cxnSpMkLst>
            <pc:docMk/>
            <pc:sldMk cId="3205976706" sldId="880"/>
            <ac:cxnSpMk id="18" creationId="{30D4B464-70C6-266E-8ACF-9371B6220F80}"/>
          </ac:cxnSpMkLst>
        </pc:cxnChg>
        <pc:cxnChg chg="mod">
          <ac:chgData name="Andreas Koksrud" userId="9d9beba6-c052-407a-8599-c781a677a996" providerId="ADAL" clId="{6F69857E-CC43-4998-A94B-73B55B987BAB}" dt="2024-10-17T05:54:58.634" v="40627" actId="14100"/>
          <ac:cxnSpMkLst>
            <pc:docMk/>
            <pc:sldMk cId="3205976706" sldId="880"/>
            <ac:cxnSpMk id="21" creationId="{C23A8225-0ADF-078A-FCF8-4E55376E5266}"/>
          </ac:cxnSpMkLst>
        </pc:cxnChg>
        <pc:cxnChg chg="mod">
          <ac:chgData name="Andreas Koksrud" userId="9d9beba6-c052-407a-8599-c781a677a996" providerId="ADAL" clId="{6F69857E-CC43-4998-A94B-73B55B987BAB}" dt="2024-10-17T05:53:30.682" v="40599" actId="14100"/>
          <ac:cxnSpMkLst>
            <pc:docMk/>
            <pc:sldMk cId="3205976706" sldId="880"/>
            <ac:cxnSpMk id="23" creationId="{9AFEC9A9-E90D-0057-FDEF-C121B721A6CD}"/>
          </ac:cxnSpMkLst>
        </pc:cxnChg>
      </pc:sldChg>
      <pc:sldChg chg="addSp delSp modSp mod">
        <pc:chgData name="Andreas Koksrud" userId="9d9beba6-c052-407a-8599-c781a677a996" providerId="ADAL" clId="{6F69857E-CC43-4998-A94B-73B55B987BAB}" dt="2024-10-08T15:18:59.367" v="15136" actId="14100"/>
        <pc:sldMkLst>
          <pc:docMk/>
          <pc:sldMk cId="2279528697" sldId="881"/>
        </pc:sldMkLst>
        <pc:spChg chg="add mod">
          <ac:chgData name="Andreas Koksrud" userId="9d9beba6-c052-407a-8599-c781a677a996" providerId="ADAL" clId="{6F69857E-CC43-4998-A94B-73B55B987BAB}" dt="2024-10-08T15:17:47.434" v="15123" actId="20577"/>
          <ac:spMkLst>
            <pc:docMk/>
            <pc:sldMk cId="2279528697" sldId="881"/>
            <ac:spMk id="6" creationId="{1C586765-8AD0-4C7C-67B4-D69B5C0D4760}"/>
          </ac:spMkLst>
        </pc:spChg>
        <pc:spChg chg="mod">
          <ac:chgData name="Andreas Koksrud" userId="9d9beba6-c052-407a-8599-c781a677a996" providerId="ADAL" clId="{6F69857E-CC43-4998-A94B-73B55B987BAB}" dt="2024-10-08T15:13:01.618" v="14487" actId="208"/>
          <ac:spMkLst>
            <pc:docMk/>
            <pc:sldMk cId="2279528697" sldId="881"/>
            <ac:spMk id="8" creationId="{8B49BB3F-78D2-24EB-5080-98F42764BE7B}"/>
          </ac:spMkLst>
        </pc:spChg>
        <pc:spChg chg="mod ord">
          <ac:chgData name="Andreas Koksrud" userId="9d9beba6-c052-407a-8599-c781a677a996" providerId="ADAL" clId="{6F69857E-CC43-4998-A94B-73B55B987BAB}" dt="2024-10-08T15:11:43.219" v="14479" actId="166"/>
          <ac:spMkLst>
            <pc:docMk/>
            <pc:sldMk cId="2279528697" sldId="881"/>
            <ac:spMk id="10" creationId="{C9F1839B-EE6E-E7E4-F70B-2494C6EEA738}"/>
          </ac:spMkLst>
        </pc:spChg>
        <pc:spChg chg="del">
          <ac:chgData name="Andreas Koksrud" userId="9d9beba6-c052-407a-8599-c781a677a996" providerId="ADAL" clId="{6F69857E-CC43-4998-A94B-73B55B987BAB}" dt="2024-10-08T15:10:32.955" v="14443" actId="478"/>
          <ac:spMkLst>
            <pc:docMk/>
            <pc:sldMk cId="2279528697" sldId="881"/>
            <ac:spMk id="14" creationId="{C85A9E99-AA4E-C194-FF2A-6C5AC5C1CF94}"/>
          </ac:spMkLst>
        </pc:spChg>
        <pc:spChg chg="mod">
          <ac:chgData name="Andreas Koksrud" userId="9d9beba6-c052-407a-8599-c781a677a996" providerId="ADAL" clId="{6F69857E-CC43-4998-A94B-73B55B987BAB}" dt="2024-10-08T15:11:15.234" v="14462" actId="20577"/>
          <ac:spMkLst>
            <pc:docMk/>
            <pc:sldMk cId="2279528697" sldId="881"/>
            <ac:spMk id="180" creationId="{00000000-0000-0000-0000-000000000000}"/>
          </ac:spMkLst>
        </pc:spChg>
        <pc:picChg chg="del">
          <ac:chgData name="Andreas Koksrud" userId="9d9beba6-c052-407a-8599-c781a677a996" providerId="ADAL" clId="{6F69857E-CC43-4998-A94B-73B55B987BAB}" dt="2024-10-08T15:12:15.771" v="14480" actId="478"/>
          <ac:picMkLst>
            <pc:docMk/>
            <pc:sldMk cId="2279528697" sldId="881"/>
            <ac:picMk id="4" creationId="{7BDC5772-0E1E-7DA1-3B0B-D00C8D502DD1}"/>
          </ac:picMkLst>
        </pc:picChg>
        <pc:picChg chg="add mod">
          <ac:chgData name="Andreas Koksrud" userId="9d9beba6-c052-407a-8599-c781a677a996" providerId="ADAL" clId="{6F69857E-CC43-4998-A94B-73B55B987BAB}" dt="2024-10-08T15:13:29.709" v="14496" actId="1076"/>
          <ac:picMkLst>
            <pc:docMk/>
            <pc:sldMk cId="2279528697" sldId="881"/>
            <ac:picMk id="9" creationId="{D1F227F3-E72C-2717-0385-26497AB3FD9A}"/>
          </ac:picMkLst>
        </pc:picChg>
        <pc:inkChg chg="add del">
          <ac:chgData name="Andreas Koksrud" userId="9d9beba6-c052-407a-8599-c781a677a996" providerId="ADAL" clId="{6F69857E-CC43-4998-A94B-73B55B987BAB}" dt="2024-10-08T15:12:42.826" v="14485" actId="478"/>
          <ac:inkMkLst>
            <pc:docMk/>
            <pc:sldMk cId="2279528697" sldId="881"/>
            <ac:inkMk id="5" creationId="{F2A2386A-3DE7-0FE5-69E9-7C3AF2A37FCD}"/>
          </ac:inkMkLst>
        </pc:inkChg>
        <pc:cxnChg chg="add mod">
          <ac:chgData name="Andreas Koksrud" userId="9d9beba6-c052-407a-8599-c781a677a996" providerId="ADAL" clId="{6F69857E-CC43-4998-A94B-73B55B987BAB}" dt="2024-10-08T15:18:24.793" v="15130" actId="14100"/>
          <ac:cxnSpMkLst>
            <pc:docMk/>
            <pc:sldMk cId="2279528697" sldId="881"/>
            <ac:cxnSpMk id="11" creationId="{70AF6125-1E1A-C765-1442-11F3CCAFFA99}"/>
          </ac:cxnSpMkLst>
        </pc:cxnChg>
        <pc:cxnChg chg="add mod">
          <ac:chgData name="Andreas Koksrud" userId="9d9beba6-c052-407a-8599-c781a677a996" providerId="ADAL" clId="{6F69857E-CC43-4998-A94B-73B55B987BAB}" dt="2024-10-08T15:18:20.162" v="15129" actId="14100"/>
          <ac:cxnSpMkLst>
            <pc:docMk/>
            <pc:sldMk cId="2279528697" sldId="881"/>
            <ac:cxnSpMk id="12" creationId="{8DAB8FC9-847F-DC84-6E26-A18F82A57835}"/>
          </ac:cxnSpMkLst>
        </pc:cxnChg>
        <pc:cxnChg chg="add mod">
          <ac:chgData name="Andreas Koksrud" userId="9d9beba6-c052-407a-8599-c781a677a996" providerId="ADAL" clId="{6F69857E-CC43-4998-A94B-73B55B987BAB}" dt="2024-10-08T15:18:30.994" v="15131" actId="14100"/>
          <ac:cxnSpMkLst>
            <pc:docMk/>
            <pc:sldMk cId="2279528697" sldId="881"/>
            <ac:cxnSpMk id="13" creationId="{8D95B822-9646-CEA9-FBDD-C186E82F4777}"/>
          </ac:cxnSpMkLst>
        </pc:cxnChg>
        <pc:cxnChg chg="add mod">
          <ac:chgData name="Andreas Koksrud" userId="9d9beba6-c052-407a-8599-c781a677a996" providerId="ADAL" clId="{6F69857E-CC43-4998-A94B-73B55B987BAB}" dt="2024-10-08T15:18:37.808" v="15132" actId="14100"/>
          <ac:cxnSpMkLst>
            <pc:docMk/>
            <pc:sldMk cId="2279528697" sldId="881"/>
            <ac:cxnSpMk id="15" creationId="{E93CC68B-DB6D-EE3E-DB66-A7B179DA70FC}"/>
          </ac:cxnSpMkLst>
        </pc:cxnChg>
        <pc:cxnChg chg="add mod">
          <ac:chgData name="Andreas Koksrud" userId="9d9beba6-c052-407a-8599-c781a677a996" providerId="ADAL" clId="{6F69857E-CC43-4998-A94B-73B55B987BAB}" dt="2024-10-08T15:18:44.488" v="15133" actId="14100"/>
          <ac:cxnSpMkLst>
            <pc:docMk/>
            <pc:sldMk cId="2279528697" sldId="881"/>
            <ac:cxnSpMk id="16" creationId="{77AA6A30-2813-74FD-C42F-FC928EDAB6EB}"/>
          </ac:cxnSpMkLst>
        </pc:cxnChg>
        <pc:cxnChg chg="add mod">
          <ac:chgData name="Andreas Koksrud" userId="9d9beba6-c052-407a-8599-c781a677a996" providerId="ADAL" clId="{6F69857E-CC43-4998-A94B-73B55B987BAB}" dt="2024-10-08T15:18:48.933" v="15134" actId="14100"/>
          <ac:cxnSpMkLst>
            <pc:docMk/>
            <pc:sldMk cId="2279528697" sldId="881"/>
            <ac:cxnSpMk id="17" creationId="{97D8B702-73FC-2BE5-4CFE-63A238DB68B0}"/>
          </ac:cxnSpMkLst>
        </pc:cxnChg>
        <pc:cxnChg chg="add mod">
          <ac:chgData name="Andreas Koksrud" userId="9d9beba6-c052-407a-8599-c781a677a996" providerId="ADAL" clId="{6F69857E-CC43-4998-A94B-73B55B987BAB}" dt="2024-10-08T15:18:55.472" v="15135" actId="14100"/>
          <ac:cxnSpMkLst>
            <pc:docMk/>
            <pc:sldMk cId="2279528697" sldId="881"/>
            <ac:cxnSpMk id="18" creationId="{5175FBF8-68DF-3FBA-9F29-4DA1CBBFF18D}"/>
          </ac:cxnSpMkLst>
        </pc:cxnChg>
        <pc:cxnChg chg="add mod">
          <ac:chgData name="Andreas Koksrud" userId="9d9beba6-c052-407a-8599-c781a677a996" providerId="ADAL" clId="{6F69857E-CC43-4998-A94B-73B55B987BAB}" dt="2024-10-08T15:18:59.367" v="15136" actId="14100"/>
          <ac:cxnSpMkLst>
            <pc:docMk/>
            <pc:sldMk cId="2279528697" sldId="881"/>
            <ac:cxnSpMk id="19" creationId="{48959B0F-F131-C365-B161-BE1AB48D0924}"/>
          </ac:cxnSpMkLst>
        </pc:cxnChg>
      </pc:sldChg>
      <pc:sldChg chg="addSp delSp modSp mod">
        <pc:chgData name="Andreas Koksrud" userId="9d9beba6-c052-407a-8599-c781a677a996" providerId="ADAL" clId="{6F69857E-CC43-4998-A94B-73B55B987BAB}" dt="2024-10-08T15:10:24.546" v="14442" actId="20577"/>
        <pc:sldMkLst>
          <pc:docMk/>
          <pc:sldMk cId="360095748" sldId="882"/>
        </pc:sldMkLst>
        <pc:spChg chg="add mod">
          <ac:chgData name="Andreas Koksrud" userId="9d9beba6-c052-407a-8599-c781a677a996" providerId="ADAL" clId="{6F69857E-CC43-4998-A94B-73B55B987BAB}" dt="2024-10-08T15:10:09.839" v="14421" actId="1076"/>
          <ac:spMkLst>
            <pc:docMk/>
            <pc:sldMk cId="360095748" sldId="882"/>
            <ac:spMk id="7" creationId="{83C1678E-75C3-9749-76E3-686AB96A7833}"/>
          </ac:spMkLst>
        </pc:spChg>
        <pc:spChg chg="del">
          <ac:chgData name="Andreas Koksrud" userId="9d9beba6-c052-407a-8599-c781a677a996" providerId="ADAL" clId="{6F69857E-CC43-4998-A94B-73B55B987BAB}" dt="2024-10-08T15:09:53.416" v="14400" actId="478"/>
          <ac:spMkLst>
            <pc:docMk/>
            <pc:sldMk cId="360095748" sldId="882"/>
            <ac:spMk id="14" creationId="{C85A9E99-AA4E-C194-FF2A-6C5AC5C1CF94}"/>
          </ac:spMkLst>
        </pc:spChg>
        <pc:spChg chg="mod">
          <ac:chgData name="Andreas Koksrud" userId="9d9beba6-c052-407a-8599-c781a677a996" providerId="ADAL" clId="{6F69857E-CC43-4998-A94B-73B55B987BAB}" dt="2024-10-08T15:10:24.546" v="14442" actId="20577"/>
          <ac:spMkLst>
            <pc:docMk/>
            <pc:sldMk cId="360095748" sldId="882"/>
            <ac:spMk id="180" creationId="{00000000-0000-0000-0000-000000000000}"/>
          </ac:spMkLst>
        </pc:spChg>
        <pc:picChg chg="del">
          <ac:chgData name="Andreas Koksrud" userId="9d9beba6-c052-407a-8599-c781a677a996" providerId="ADAL" clId="{6F69857E-CC43-4998-A94B-73B55B987BAB}" dt="2024-10-08T15:08:59.114" v="14395" actId="478"/>
          <ac:picMkLst>
            <pc:docMk/>
            <pc:sldMk cId="360095748" sldId="882"/>
            <ac:picMk id="4" creationId="{3C2D6943-6BA5-ABD7-C963-7EBBBFDADC85}"/>
          </ac:picMkLst>
        </pc:picChg>
        <pc:picChg chg="add mod">
          <ac:chgData name="Andreas Koksrud" userId="9d9beba6-c052-407a-8599-c781a677a996" providerId="ADAL" clId="{6F69857E-CC43-4998-A94B-73B55B987BAB}" dt="2024-10-08T15:09:29.875" v="14399" actId="1076"/>
          <ac:picMkLst>
            <pc:docMk/>
            <pc:sldMk cId="360095748" sldId="882"/>
            <ac:picMk id="6" creationId="{A452D9A1-C0E7-55D3-A328-D54A222476C2}"/>
          </ac:picMkLst>
        </pc:picChg>
      </pc:sldChg>
      <pc:sldChg chg="addSp delSp modSp mod">
        <pc:chgData name="Andreas Koksrud" userId="9d9beba6-c052-407a-8599-c781a677a996" providerId="ADAL" clId="{6F69857E-CC43-4998-A94B-73B55B987BAB}" dt="2024-10-08T15:06:07.043" v="14393" actId="9405"/>
        <pc:sldMkLst>
          <pc:docMk/>
          <pc:sldMk cId="1917928831" sldId="883"/>
        </pc:sldMkLst>
        <pc:spChg chg="add mod">
          <ac:chgData name="Andreas Koksrud" userId="9d9beba6-c052-407a-8599-c781a677a996" providerId="ADAL" clId="{6F69857E-CC43-4998-A94B-73B55B987BAB}" dt="2024-10-08T15:04:42.467" v="14374" actId="20577"/>
          <ac:spMkLst>
            <pc:docMk/>
            <pc:sldMk cId="1917928831" sldId="883"/>
            <ac:spMk id="5" creationId="{0607A5CE-D435-713D-7E5C-7F9E3B92D2B6}"/>
          </ac:spMkLst>
        </pc:spChg>
        <pc:spChg chg="del mod">
          <ac:chgData name="Andreas Koksrud" userId="9d9beba6-c052-407a-8599-c781a677a996" providerId="ADAL" clId="{6F69857E-CC43-4998-A94B-73B55B987BAB}" dt="2024-10-08T15:04:01.900" v="14314" actId="478"/>
          <ac:spMkLst>
            <pc:docMk/>
            <pc:sldMk cId="1917928831" sldId="883"/>
            <ac:spMk id="14" creationId="{C85A9E99-AA4E-C194-FF2A-6C5AC5C1CF94}"/>
          </ac:spMkLst>
        </pc:spChg>
        <pc:spChg chg="mod">
          <ac:chgData name="Andreas Koksrud" userId="9d9beba6-c052-407a-8599-c781a677a996" providerId="ADAL" clId="{6F69857E-CC43-4998-A94B-73B55B987BAB}" dt="2024-10-08T15:00:49.644" v="13993"/>
          <ac:spMkLst>
            <pc:docMk/>
            <pc:sldMk cId="1917928831" sldId="883"/>
            <ac:spMk id="180" creationId="{00000000-0000-0000-0000-000000000000}"/>
          </ac:spMkLst>
        </pc:spChg>
        <pc:grpChg chg="del mod">
          <ac:chgData name="Andreas Koksrud" userId="9d9beba6-c052-407a-8599-c781a677a996" providerId="ADAL" clId="{6F69857E-CC43-4998-A94B-73B55B987BAB}" dt="2024-10-08T15:05:51.375" v="14385"/>
          <ac:grpSpMkLst>
            <pc:docMk/>
            <pc:sldMk cId="1917928831" sldId="883"/>
            <ac:grpSpMk id="16" creationId="{5619AF4A-94F3-E4BD-8320-8CFC8C3D8970}"/>
          </ac:grpSpMkLst>
        </pc:grpChg>
        <pc:grpChg chg="add del mod">
          <ac:chgData name="Andreas Koksrud" userId="9d9beba6-c052-407a-8599-c781a677a996" providerId="ADAL" clId="{6F69857E-CC43-4998-A94B-73B55B987BAB}" dt="2024-10-08T15:06:03.335" v="14392"/>
          <ac:grpSpMkLst>
            <pc:docMk/>
            <pc:sldMk cId="1917928831" sldId="883"/>
            <ac:grpSpMk id="18" creationId="{2F60CFFC-68EB-F2A3-8487-33D29022C0E0}"/>
          </ac:grpSpMkLst>
        </pc:grpChg>
        <pc:grpChg chg="mod">
          <ac:chgData name="Andreas Koksrud" userId="9d9beba6-c052-407a-8599-c781a677a996" providerId="ADAL" clId="{6F69857E-CC43-4998-A94B-73B55B987BAB}" dt="2024-10-08T15:06:03.335" v="14392"/>
          <ac:grpSpMkLst>
            <pc:docMk/>
            <pc:sldMk cId="1917928831" sldId="883"/>
            <ac:grpSpMk id="21" creationId="{04322C4F-8E28-AE95-D026-82D59AEF7E03}"/>
          </ac:grpSpMkLst>
        </pc:grpChg>
        <pc:picChg chg="mod modCrop">
          <ac:chgData name="Andreas Koksrud" userId="9d9beba6-c052-407a-8599-c781a677a996" providerId="ADAL" clId="{6F69857E-CC43-4998-A94B-73B55B987BAB}" dt="2024-10-08T15:01:40.166" v="14052" actId="1076"/>
          <ac:picMkLst>
            <pc:docMk/>
            <pc:sldMk cId="1917928831" sldId="883"/>
            <ac:picMk id="3" creationId="{69B76FD8-1FBE-E75F-6197-02FB5CB03B58}"/>
          </ac:picMkLst>
        </pc:picChg>
        <pc:picChg chg="mod">
          <ac:chgData name="Andreas Koksrud" userId="9d9beba6-c052-407a-8599-c781a677a996" providerId="ADAL" clId="{6F69857E-CC43-4998-A94B-73B55B987BAB}" dt="2024-10-08T15:01:42.733" v="14053" actId="1076"/>
          <ac:picMkLst>
            <pc:docMk/>
            <pc:sldMk cId="1917928831" sldId="883"/>
            <ac:picMk id="6" creationId="{22FDA10B-03D9-A458-B5D1-285FE3628BB4}"/>
          </ac:picMkLst>
        </pc:picChg>
        <pc:picChg chg="mod">
          <ac:chgData name="Andreas Koksrud" userId="9d9beba6-c052-407a-8599-c781a677a996" providerId="ADAL" clId="{6F69857E-CC43-4998-A94B-73B55B987BAB}" dt="2024-10-08T15:04:23.854" v="14323" actId="1076"/>
          <ac:picMkLst>
            <pc:docMk/>
            <pc:sldMk cId="1917928831" sldId="883"/>
            <ac:picMk id="8" creationId="{1566B8E1-CE1B-D8A6-568B-31F5ED3ABAFF}"/>
          </ac:picMkLst>
        </pc:picChg>
        <pc:inkChg chg="add">
          <ac:chgData name="Andreas Koksrud" userId="9d9beba6-c052-407a-8599-c781a677a996" providerId="ADAL" clId="{6F69857E-CC43-4998-A94B-73B55B987BAB}" dt="2024-10-08T15:04:58.821" v="14375" actId="9405"/>
          <ac:inkMkLst>
            <pc:docMk/>
            <pc:sldMk cId="1917928831" sldId="883"/>
            <ac:inkMk id="7" creationId="{712DA9C1-085F-EB87-4F32-D6A477210DB9}"/>
          </ac:inkMkLst>
        </pc:inkChg>
        <pc:inkChg chg="add">
          <ac:chgData name="Andreas Koksrud" userId="9d9beba6-c052-407a-8599-c781a677a996" providerId="ADAL" clId="{6F69857E-CC43-4998-A94B-73B55B987BAB}" dt="2024-10-08T15:05:02.570" v="14376" actId="9405"/>
          <ac:inkMkLst>
            <pc:docMk/>
            <pc:sldMk cId="1917928831" sldId="883"/>
            <ac:inkMk id="9" creationId="{5781FD9D-85BF-A7AB-3753-E9751C340C84}"/>
          </ac:inkMkLst>
        </pc:inkChg>
        <pc:inkChg chg="add del">
          <ac:chgData name="Andreas Koksrud" userId="9d9beba6-c052-407a-8599-c781a677a996" providerId="ADAL" clId="{6F69857E-CC43-4998-A94B-73B55B987BAB}" dt="2024-10-08T15:05:10.270" v="14378" actId="9405"/>
          <ac:inkMkLst>
            <pc:docMk/>
            <pc:sldMk cId="1917928831" sldId="883"/>
            <ac:inkMk id="10" creationId="{39650202-63A3-7A70-F70A-71B2DD8CB59A}"/>
          </ac:inkMkLst>
        </pc:inkChg>
        <pc:inkChg chg="add">
          <ac:chgData name="Andreas Koksrud" userId="9d9beba6-c052-407a-8599-c781a677a996" providerId="ADAL" clId="{6F69857E-CC43-4998-A94B-73B55B987BAB}" dt="2024-10-08T15:05:14.187" v="14379" actId="9405"/>
          <ac:inkMkLst>
            <pc:docMk/>
            <pc:sldMk cId="1917928831" sldId="883"/>
            <ac:inkMk id="11" creationId="{F4BB337E-7251-A05E-CC31-6B06E6F35261}"/>
          </ac:inkMkLst>
        </pc:inkChg>
        <pc:inkChg chg="add">
          <ac:chgData name="Andreas Koksrud" userId="9d9beba6-c052-407a-8599-c781a677a996" providerId="ADAL" clId="{6F69857E-CC43-4998-A94B-73B55B987BAB}" dt="2024-10-08T15:05:40.553" v="14380" actId="9405"/>
          <ac:inkMkLst>
            <pc:docMk/>
            <pc:sldMk cId="1917928831" sldId="883"/>
            <ac:inkMk id="12" creationId="{46F49243-5033-082C-06C1-1B3A09B0EBE1}"/>
          </ac:inkMkLst>
        </pc:inkChg>
        <pc:inkChg chg="add mod">
          <ac:chgData name="Andreas Koksrud" userId="9d9beba6-c052-407a-8599-c781a677a996" providerId="ADAL" clId="{6F69857E-CC43-4998-A94B-73B55B987BAB}" dt="2024-10-08T15:06:03.335" v="14392"/>
          <ac:inkMkLst>
            <pc:docMk/>
            <pc:sldMk cId="1917928831" sldId="883"/>
            <ac:inkMk id="13" creationId="{04561EEB-0238-148E-C2BC-33EB236A8662}"/>
          </ac:inkMkLst>
        </pc:inkChg>
        <pc:inkChg chg="add mod">
          <ac:chgData name="Andreas Koksrud" userId="9d9beba6-c052-407a-8599-c781a677a996" providerId="ADAL" clId="{6F69857E-CC43-4998-A94B-73B55B987BAB}" dt="2024-10-08T15:06:03.335" v="14392"/>
          <ac:inkMkLst>
            <pc:docMk/>
            <pc:sldMk cId="1917928831" sldId="883"/>
            <ac:inkMk id="15" creationId="{36B5FE16-8ED2-273D-91DD-58CBCDBD4A0A}"/>
          </ac:inkMkLst>
        </pc:inkChg>
        <pc:inkChg chg="add mod">
          <ac:chgData name="Andreas Koksrud" userId="9d9beba6-c052-407a-8599-c781a677a996" providerId="ADAL" clId="{6F69857E-CC43-4998-A94B-73B55B987BAB}" dt="2024-10-08T15:06:03.335" v="14392"/>
          <ac:inkMkLst>
            <pc:docMk/>
            <pc:sldMk cId="1917928831" sldId="883"/>
            <ac:inkMk id="17" creationId="{B79D3B42-C8C7-A0E2-B182-EDA9017166FF}"/>
          </ac:inkMkLst>
        </pc:inkChg>
        <pc:inkChg chg="add mod">
          <ac:chgData name="Andreas Koksrud" userId="9d9beba6-c052-407a-8599-c781a677a996" providerId="ADAL" clId="{6F69857E-CC43-4998-A94B-73B55B987BAB}" dt="2024-10-08T15:06:03.335" v="14392"/>
          <ac:inkMkLst>
            <pc:docMk/>
            <pc:sldMk cId="1917928831" sldId="883"/>
            <ac:inkMk id="19" creationId="{25E745F4-5DA9-490E-DAF0-41CB88CCC5B9}"/>
          </ac:inkMkLst>
        </pc:inkChg>
        <pc:inkChg chg="add del mod">
          <ac:chgData name="Andreas Koksrud" userId="9d9beba6-c052-407a-8599-c781a677a996" providerId="ADAL" clId="{6F69857E-CC43-4998-A94B-73B55B987BAB}" dt="2024-10-08T15:06:03.335" v="14392"/>
          <ac:inkMkLst>
            <pc:docMk/>
            <pc:sldMk cId="1917928831" sldId="883"/>
            <ac:inkMk id="20" creationId="{7D7660FF-A87C-E684-3B01-C012A296B211}"/>
          </ac:inkMkLst>
        </pc:inkChg>
        <pc:inkChg chg="add del">
          <ac:chgData name="Andreas Koksrud" userId="9d9beba6-c052-407a-8599-c781a677a996" providerId="ADAL" clId="{6F69857E-CC43-4998-A94B-73B55B987BAB}" dt="2024-10-08T15:06:02.475" v="14390" actId="9405"/>
          <ac:inkMkLst>
            <pc:docMk/>
            <pc:sldMk cId="1917928831" sldId="883"/>
            <ac:inkMk id="22" creationId="{D3CABF02-E96F-CACB-E668-EB0AFE8A769C}"/>
          </ac:inkMkLst>
        </pc:inkChg>
        <pc:inkChg chg="add">
          <ac:chgData name="Andreas Koksrud" userId="9d9beba6-c052-407a-8599-c781a677a996" providerId="ADAL" clId="{6F69857E-CC43-4998-A94B-73B55B987BAB}" dt="2024-10-08T15:06:07.043" v="14393" actId="9405"/>
          <ac:inkMkLst>
            <pc:docMk/>
            <pc:sldMk cId="1917928831" sldId="883"/>
            <ac:inkMk id="23" creationId="{41204502-B73C-85DD-F221-B5181061D88A}"/>
          </ac:inkMkLst>
        </pc:inkChg>
      </pc:sldChg>
      <pc:sldChg chg="addSp delSp modSp mod">
        <pc:chgData name="Andreas Koksrud" userId="9d9beba6-c052-407a-8599-c781a677a996" providerId="ADAL" clId="{6F69857E-CC43-4998-A94B-73B55B987BAB}" dt="2024-10-16T20:12:32.920" v="37460" actId="1035"/>
        <pc:sldMkLst>
          <pc:docMk/>
          <pc:sldMk cId="33461568" sldId="884"/>
        </pc:sldMkLst>
        <pc:spChg chg="add mod">
          <ac:chgData name="Andreas Koksrud" userId="9d9beba6-c052-407a-8599-c781a677a996" providerId="ADAL" clId="{6F69857E-CC43-4998-A94B-73B55B987BAB}" dt="2024-10-16T20:12:32.920" v="37460" actId="1035"/>
          <ac:spMkLst>
            <pc:docMk/>
            <pc:sldMk cId="33461568" sldId="884"/>
            <ac:spMk id="7" creationId="{5401A342-61F9-BA76-7A32-06610F47106F}"/>
          </ac:spMkLst>
        </pc:spChg>
        <pc:spChg chg="del mod">
          <ac:chgData name="Andreas Koksrud" userId="9d9beba6-c052-407a-8599-c781a677a996" providerId="ADAL" clId="{6F69857E-CC43-4998-A94B-73B55B987BAB}" dt="2024-10-16T20:12:22.389" v="37455" actId="478"/>
          <ac:spMkLst>
            <pc:docMk/>
            <pc:sldMk cId="33461568" sldId="884"/>
            <ac:spMk id="14" creationId="{C85A9E99-AA4E-C194-FF2A-6C5AC5C1CF94}"/>
          </ac:spMkLst>
        </pc:spChg>
        <pc:spChg chg="mod">
          <ac:chgData name="Andreas Koksrud" userId="9d9beba6-c052-407a-8599-c781a677a996" providerId="ADAL" clId="{6F69857E-CC43-4998-A94B-73B55B987BAB}" dt="2024-10-16T20:09:20.238" v="37273" actId="27636"/>
          <ac:spMkLst>
            <pc:docMk/>
            <pc:sldMk cId="33461568" sldId="884"/>
            <ac:spMk id="180" creationId="{00000000-0000-0000-0000-000000000000}"/>
          </ac:spMkLst>
        </pc:spChg>
        <pc:cxnChg chg="mod">
          <ac:chgData name="Andreas Koksrud" userId="9d9beba6-c052-407a-8599-c781a677a996" providerId="ADAL" clId="{6F69857E-CC43-4998-A94B-73B55B987BAB}" dt="2024-10-16T20:10:11.516" v="37350" actId="14100"/>
          <ac:cxnSpMkLst>
            <pc:docMk/>
            <pc:sldMk cId="33461568" sldId="884"/>
            <ac:cxnSpMk id="16" creationId="{7AF8F431-9FD7-A835-7C5F-520368BF90BB}"/>
          </ac:cxnSpMkLst>
        </pc:cxnChg>
      </pc:sldChg>
      <pc:sldChg chg="addSp delSp modSp mod ord">
        <pc:chgData name="Andreas Koksrud" userId="9d9beba6-c052-407a-8599-c781a677a996" providerId="ADAL" clId="{6F69857E-CC43-4998-A94B-73B55B987BAB}" dt="2024-10-16T20:08:45.933" v="37271" actId="20577"/>
        <pc:sldMkLst>
          <pc:docMk/>
          <pc:sldMk cId="2228775269" sldId="885"/>
        </pc:sldMkLst>
        <pc:spChg chg="del">
          <ac:chgData name="Andreas Koksrud" userId="9d9beba6-c052-407a-8599-c781a677a996" providerId="ADAL" clId="{6F69857E-CC43-4998-A94B-73B55B987BAB}" dt="2024-10-13T11:10:22.548" v="33577" actId="478"/>
          <ac:spMkLst>
            <pc:docMk/>
            <pc:sldMk cId="2228775269" sldId="885"/>
            <ac:spMk id="5" creationId="{662BC2C1-C14C-F5AD-6D84-D2947BB87016}"/>
          </ac:spMkLst>
        </pc:spChg>
        <pc:spChg chg="add del mod">
          <ac:chgData name="Andreas Koksrud" userId="9d9beba6-c052-407a-8599-c781a677a996" providerId="ADAL" clId="{6F69857E-CC43-4998-A94B-73B55B987BAB}" dt="2024-10-16T20:07:54.334" v="37195" actId="478"/>
          <ac:spMkLst>
            <pc:docMk/>
            <pc:sldMk cId="2228775269" sldId="885"/>
            <ac:spMk id="7" creationId="{02A09E9B-ABDF-2AF9-DFE2-6114FF9A16A7}"/>
          </ac:spMkLst>
        </pc:spChg>
        <pc:spChg chg="add mod">
          <ac:chgData name="Andreas Koksrud" userId="9d9beba6-c052-407a-8599-c781a677a996" providerId="ADAL" clId="{6F69857E-CC43-4998-A94B-73B55B987BAB}" dt="2024-10-16T20:08:01.633" v="37213" actId="20577"/>
          <ac:spMkLst>
            <pc:docMk/>
            <pc:sldMk cId="2228775269" sldId="885"/>
            <ac:spMk id="8" creationId="{64E6A4C6-3AAB-FAE4-3D25-A29FAC617D3C}"/>
          </ac:spMkLst>
        </pc:spChg>
        <pc:spChg chg="add mod">
          <ac:chgData name="Andreas Koksrud" userId="9d9beba6-c052-407a-8599-c781a677a996" providerId="ADAL" clId="{6F69857E-CC43-4998-A94B-73B55B987BAB}" dt="2024-10-16T20:08:45.933" v="37271" actId="20577"/>
          <ac:spMkLst>
            <pc:docMk/>
            <pc:sldMk cId="2228775269" sldId="885"/>
            <ac:spMk id="9" creationId="{2A18C6D8-0FD2-0E37-691D-95289134FF25}"/>
          </ac:spMkLst>
        </pc:spChg>
        <pc:spChg chg="del">
          <ac:chgData name="Andreas Koksrud" userId="9d9beba6-c052-407a-8599-c781a677a996" providerId="ADAL" clId="{6F69857E-CC43-4998-A94B-73B55B987BAB}" dt="2024-10-16T20:08:14.238" v="37214" actId="478"/>
          <ac:spMkLst>
            <pc:docMk/>
            <pc:sldMk cId="2228775269" sldId="885"/>
            <ac:spMk id="14" creationId="{C85A9E99-AA4E-C194-FF2A-6C5AC5C1CF94}"/>
          </ac:spMkLst>
        </pc:spChg>
        <pc:spChg chg="del mod">
          <ac:chgData name="Andreas Koksrud" userId="9d9beba6-c052-407a-8599-c781a677a996" providerId="ADAL" clId="{6F69857E-CC43-4998-A94B-73B55B987BAB}" dt="2024-10-16T20:07:52.009" v="37194" actId="478"/>
          <ac:spMkLst>
            <pc:docMk/>
            <pc:sldMk cId="2228775269" sldId="885"/>
            <ac:spMk id="180" creationId="{00000000-0000-0000-0000-000000000000}"/>
          </ac:spMkLst>
        </pc:spChg>
      </pc:sldChg>
      <pc:sldChg chg="addSp delSp modSp mod">
        <pc:chgData name="Andreas Koksrud" userId="9d9beba6-c052-407a-8599-c781a677a996" providerId="ADAL" clId="{6F69857E-CC43-4998-A94B-73B55B987BAB}" dt="2024-10-16T20:16:19.410" v="37797" actId="14100"/>
        <pc:sldMkLst>
          <pc:docMk/>
          <pc:sldMk cId="3576402817" sldId="886"/>
        </pc:sldMkLst>
        <pc:spChg chg="add mod">
          <ac:chgData name="Andreas Koksrud" userId="9d9beba6-c052-407a-8599-c781a677a996" providerId="ADAL" clId="{6F69857E-CC43-4998-A94B-73B55B987BAB}" dt="2024-10-16T20:15:52.525" v="37791" actId="20577"/>
          <ac:spMkLst>
            <pc:docMk/>
            <pc:sldMk cId="3576402817" sldId="886"/>
            <ac:spMk id="4" creationId="{0836BD67-D105-06FB-4C02-A27DC6745455}"/>
          </ac:spMkLst>
        </pc:spChg>
        <pc:spChg chg="del">
          <ac:chgData name="Andreas Koksrud" userId="9d9beba6-c052-407a-8599-c781a677a996" providerId="ADAL" clId="{6F69857E-CC43-4998-A94B-73B55B987BAB}" dt="2024-10-16T20:11:37.812" v="37369" actId="478"/>
          <ac:spMkLst>
            <pc:docMk/>
            <pc:sldMk cId="3576402817" sldId="886"/>
            <ac:spMk id="8" creationId="{8B49BB3F-78D2-24EB-5080-98F42764BE7B}"/>
          </ac:spMkLst>
        </pc:spChg>
        <pc:spChg chg="del">
          <ac:chgData name="Andreas Koksrud" userId="9d9beba6-c052-407a-8599-c781a677a996" providerId="ADAL" clId="{6F69857E-CC43-4998-A94B-73B55B987BAB}" dt="2024-10-16T20:11:39.085" v="37370" actId="478"/>
          <ac:spMkLst>
            <pc:docMk/>
            <pc:sldMk cId="3576402817" sldId="886"/>
            <ac:spMk id="10" creationId="{C9F1839B-EE6E-E7E4-F70B-2494C6EEA738}"/>
          </ac:spMkLst>
        </pc:spChg>
        <pc:spChg chg="del">
          <ac:chgData name="Andreas Koksrud" userId="9d9beba6-c052-407a-8599-c781a677a996" providerId="ADAL" clId="{6F69857E-CC43-4998-A94B-73B55B987BAB}" dt="2024-10-16T20:11:42.921" v="37371" actId="478"/>
          <ac:spMkLst>
            <pc:docMk/>
            <pc:sldMk cId="3576402817" sldId="886"/>
            <ac:spMk id="14" creationId="{C85A9E99-AA4E-C194-FF2A-6C5AC5C1CF94}"/>
          </ac:spMkLst>
        </pc:spChg>
        <pc:spChg chg="mod">
          <ac:chgData name="Andreas Koksrud" userId="9d9beba6-c052-407a-8599-c781a677a996" providerId="ADAL" clId="{6F69857E-CC43-4998-A94B-73B55B987BAB}" dt="2024-10-16T20:11:33.001" v="37368" actId="27636"/>
          <ac:spMkLst>
            <pc:docMk/>
            <pc:sldMk cId="3576402817" sldId="886"/>
            <ac:spMk id="180" creationId="{00000000-0000-0000-0000-000000000000}"/>
          </ac:spMkLst>
        </pc:spChg>
        <pc:picChg chg="add mod modCrop">
          <ac:chgData name="Andreas Koksrud" userId="9d9beba6-c052-407a-8599-c781a677a996" providerId="ADAL" clId="{6F69857E-CC43-4998-A94B-73B55B987BAB}" dt="2024-10-16T20:15:04.282" v="37619" actId="732"/>
          <ac:picMkLst>
            <pc:docMk/>
            <pc:sldMk cId="3576402817" sldId="886"/>
            <ac:picMk id="6" creationId="{C6803E10-E55A-B535-D094-8A062294426D}"/>
          </ac:picMkLst>
        </pc:picChg>
        <pc:picChg chg="del">
          <ac:chgData name="Andreas Koksrud" userId="9d9beba6-c052-407a-8599-c781a677a996" providerId="ADAL" clId="{6F69857E-CC43-4998-A94B-73B55B987BAB}" dt="2024-10-16T20:14:04.737" v="37615" actId="478"/>
          <ac:picMkLst>
            <pc:docMk/>
            <pc:sldMk cId="3576402817" sldId="886"/>
            <ac:picMk id="9" creationId="{72E1563B-B52F-6FDF-09C6-284E6A5AA681}"/>
          </ac:picMkLst>
        </pc:picChg>
        <pc:picChg chg="add mod">
          <ac:chgData name="Andreas Koksrud" userId="9d9beba6-c052-407a-8599-c781a677a996" providerId="ADAL" clId="{6F69857E-CC43-4998-A94B-73B55B987BAB}" dt="2024-10-16T20:16:19.410" v="37797" actId="14100"/>
          <ac:picMkLst>
            <pc:docMk/>
            <pc:sldMk cId="3576402817" sldId="886"/>
            <ac:picMk id="11" creationId="{DE520919-6347-D497-996D-A4DF13D6AFFB}"/>
          </ac:picMkLst>
        </pc:picChg>
      </pc:sldChg>
      <pc:sldChg chg="addSp delSp modSp mod">
        <pc:chgData name="Andreas Koksrud" userId="9d9beba6-c052-407a-8599-c781a677a996" providerId="ADAL" clId="{6F69857E-CC43-4998-A94B-73B55B987BAB}" dt="2024-10-17T06:00:30.033" v="40824" actId="1076"/>
        <pc:sldMkLst>
          <pc:docMk/>
          <pc:sldMk cId="3284537785" sldId="887"/>
        </pc:sldMkLst>
        <pc:spChg chg="add mod">
          <ac:chgData name="Andreas Koksrud" userId="9d9beba6-c052-407a-8599-c781a677a996" providerId="ADAL" clId="{6F69857E-CC43-4998-A94B-73B55B987BAB}" dt="2024-10-17T05:57:40.163" v="40638"/>
          <ac:spMkLst>
            <pc:docMk/>
            <pc:sldMk cId="3284537785" sldId="887"/>
            <ac:spMk id="6" creationId="{64EA129B-0B80-371C-1BD4-CDF5AEAE352A}"/>
          </ac:spMkLst>
        </pc:spChg>
        <pc:spChg chg="add mod">
          <ac:chgData name="Andreas Koksrud" userId="9d9beba6-c052-407a-8599-c781a677a996" providerId="ADAL" clId="{6F69857E-CC43-4998-A94B-73B55B987BAB}" dt="2024-10-17T05:59:14.308" v="40817" actId="403"/>
          <ac:spMkLst>
            <pc:docMk/>
            <pc:sldMk cId="3284537785" sldId="887"/>
            <ac:spMk id="8" creationId="{6502E02F-1704-1A11-2B2F-437718C66928}"/>
          </ac:spMkLst>
        </pc:spChg>
        <pc:spChg chg="mod">
          <ac:chgData name="Andreas Koksrud" userId="9d9beba6-c052-407a-8599-c781a677a996" providerId="ADAL" clId="{6F69857E-CC43-4998-A94B-73B55B987BAB}" dt="2024-10-17T05:59:09.858" v="40816" actId="255"/>
          <ac:spMkLst>
            <pc:docMk/>
            <pc:sldMk cId="3284537785" sldId="887"/>
            <ac:spMk id="9" creationId="{EFC123DA-368B-523C-862E-4A6A4979C3EF}"/>
          </ac:spMkLst>
        </pc:spChg>
        <pc:spChg chg="del">
          <ac:chgData name="Andreas Koksrud" userId="9d9beba6-c052-407a-8599-c781a677a996" providerId="ADAL" clId="{6F69857E-CC43-4998-A94B-73B55B987BAB}" dt="2024-10-17T05:58:03.111" v="40644" actId="478"/>
          <ac:spMkLst>
            <pc:docMk/>
            <pc:sldMk cId="3284537785" sldId="887"/>
            <ac:spMk id="14" creationId="{C85A9E99-AA4E-C194-FF2A-6C5AC5C1CF94}"/>
          </ac:spMkLst>
        </pc:spChg>
        <pc:spChg chg="mod">
          <ac:chgData name="Andreas Koksrud" userId="9d9beba6-c052-407a-8599-c781a677a996" providerId="ADAL" clId="{6F69857E-CC43-4998-A94B-73B55B987BAB}" dt="2024-10-17T05:57:43.501" v="40640" actId="27636"/>
          <ac:spMkLst>
            <pc:docMk/>
            <pc:sldMk cId="3284537785" sldId="887"/>
            <ac:spMk id="180" creationId="{00000000-0000-0000-0000-000000000000}"/>
          </ac:spMkLst>
        </pc:spChg>
        <pc:picChg chg="mod modCrop">
          <ac:chgData name="Andreas Koksrud" userId="9d9beba6-c052-407a-8599-c781a677a996" providerId="ADAL" clId="{6F69857E-CC43-4998-A94B-73B55B987BAB}" dt="2024-10-17T05:57:56.892" v="40643" actId="732"/>
          <ac:picMkLst>
            <pc:docMk/>
            <pc:sldMk cId="3284537785" sldId="887"/>
            <ac:picMk id="3" creationId="{026DC4B7-D053-C4E2-7212-75547ADA839F}"/>
          </ac:picMkLst>
        </pc:picChg>
        <pc:picChg chg="del mod modCrop">
          <ac:chgData name="Andreas Koksrud" userId="9d9beba6-c052-407a-8599-c781a677a996" providerId="ADAL" clId="{6F69857E-CC43-4998-A94B-73B55B987BAB}" dt="2024-10-17T05:59:58.650" v="40822" actId="478"/>
          <ac:picMkLst>
            <pc:docMk/>
            <pc:sldMk cId="3284537785" sldId="887"/>
            <ac:picMk id="5" creationId="{0AB29AEB-95F5-5B42-0691-EF98378B1408}"/>
          </ac:picMkLst>
        </pc:picChg>
        <pc:picChg chg="add mod">
          <ac:chgData name="Andreas Koksrud" userId="9d9beba6-c052-407a-8599-c781a677a996" providerId="ADAL" clId="{6F69857E-CC43-4998-A94B-73B55B987BAB}" dt="2024-10-17T06:00:30.033" v="40824" actId="1076"/>
          <ac:picMkLst>
            <pc:docMk/>
            <pc:sldMk cId="3284537785" sldId="887"/>
            <ac:picMk id="12" creationId="{3B6C35A4-4E8A-CA37-1571-5EC89757DC7F}"/>
          </ac:picMkLst>
        </pc:picChg>
        <pc:picChg chg="mod">
          <ac:chgData name="Andreas Koksrud" userId="9d9beba6-c052-407a-8599-c781a677a996" providerId="ADAL" clId="{6F69857E-CC43-4998-A94B-73B55B987BAB}" dt="2024-10-17T05:57:48.053" v="40641" actId="1076"/>
          <ac:picMkLst>
            <pc:docMk/>
            <pc:sldMk cId="3284537785" sldId="887"/>
            <ac:picMk id="15" creationId="{ED0505E0-14BA-25EC-7C1F-046AE8189CAA}"/>
          </ac:picMkLst>
        </pc:picChg>
        <pc:cxnChg chg="mod">
          <ac:chgData name="Andreas Koksrud" userId="9d9beba6-c052-407a-8599-c781a677a996" providerId="ADAL" clId="{6F69857E-CC43-4998-A94B-73B55B987BAB}" dt="2024-10-17T05:57:50.166" v="40642" actId="14100"/>
          <ac:cxnSpMkLst>
            <pc:docMk/>
            <pc:sldMk cId="3284537785" sldId="887"/>
            <ac:cxnSpMk id="16" creationId="{EF61D8B6-06B4-CEFD-955C-0180139E8D3B}"/>
          </ac:cxnSpMkLst>
        </pc:cxnChg>
      </pc:sldChg>
      <pc:sldChg chg="del">
        <pc:chgData name="Andreas Koksrud" userId="9d9beba6-c052-407a-8599-c781a677a996" providerId="ADAL" clId="{6F69857E-CC43-4998-A94B-73B55B987BAB}" dt="2024-10-17T05:49:57.954" v="40391" actId="47"/>
        <pc:sldMkLst>
          <pc:docMk/>
          <pc:sldMk cId="2194220150" sldId="888"/>
        </pc:sldMkLst>
      </pc:sldChg>
      <pc:sldChg chg="addSp delSp modSp mod">
        <pc:chgData name="Andreas Koksrud" userId="9d9beba6-c052-407a-8599-c781a677a996" providerId="ADAL" clId="{6F69857E-CC43-4998-A94B-73B55B987BAB}" dt="2024-10-16T19:48:00.328" v="35981" actId="14100"/>
        <pc:sldMkLst>
          <pc:docMk/>
          <pc:sldMk cId="797114304" sldId="889"/>
        </pc:sldMkLst>
        <pc:spChg chg="mod">
          <ac:chgData name="Andreas Koksrud" userId="9d9beba6-c052-407a-8599-c781a677a996" providerId="ADAL" clId="{6F69857E-CC43-4998-A94B-73B55B987BAB}" dt="2024-10-16T19:47:23.616" v="35976" actId="255"/>
          <ac:spMkLst>
            <pc:docMk/>
            <pc:sldMk cId="797114304" sldId="889"/>
            <ac:spMk id="2" creationId="{5503726D-8EBC-EFFF-6644-1A3A6445E659}"/>
          </ac:spMkLst>
        </pc:spChg>
        <pc:spChg chg="mod">
          <ac:chgData name="Andreas Koksrud" userId="9d9beba6-c052-407a-8599-c781a677a996" providerId="ADAL" clId="{6F69857E-CC43-4998-A94B-73B55B987BAB}" dt="2024-10-16T19:46:57.996" v="35971" actId="1076"/>
          <ac:spMkLst>
            <pc:docMk/>
            <pc:sldMk cId="797114304" sldId="889"/>
            <ac:spMk id="4" creationId="{59803E2A-4C22-9D2C-9B3B-8C03B60BBDE0}"/>
          </ac:spMkLst>
        </pc:spChg>
        <pc:spChg chg="mod">
          <ac:chgData name="Andreas Koksrud" userId="9d9beba6-c052-407a-8599-c781a677a996" providerId="ADAL" clId="{6F69857E-CC43-4998-A94B-73B55B987BAB}" dt="2024-10-16T19:48:00.328" v="35981" actId="14100"/>
          <ac:spMkLst>
            <pc:docMk/>
            <pc:sldMk cId="797114304" sldId="889"/>
            <ac:spMk id="6" creationId="{9B819FC4-FB81-A79D-ED35-FDDCF5369757}"/>
          </ac:spMkLst>
        </pc:spChg>
        <pc:spChg chg="mod">
          <ac:chgData name="Andreas Koksrud" userId="9d9beba6-c052-407a-8599-c781a677a996" providerId="ADAL" clId="{6F69857E-CC43-4998-A94B-73B55B987BAB}" dt="2024-10-16T19:47:42.136" v="35978" actId="1076"/>
          <ac:spMkLst>
            <pc:docMk/>
            <pc:sldMk cId="797114304" sldId="889"/>
            <ac:spMk id="7" creationId="{E1AC20B4-4658-35FB-D8C3-D5428CC02ACF}"/>
          </ac:spMkLst>
        </pc:spChg>
        <pc:spChg chg="add mod">
          <ac:chgData name="Andreas Koksrud" userId="9d9beba6-c052-407a-8599-c781a677a996" providerId="ADAL" clId="{6F69857E-CC43-4998-A94B-73B55B987BAB}" dt="2024-10-16T19:47:42.136" v="35978" actId="1076"/>
          <ac:spMkLst>
            <pc:docMk/>
            <pc:sldMk cId="797114304" sldId="889"/>
            <ac:spMk id="8" creationId="{2565B2DA-998B-A9C9-EBAE-39B5CC62AA07}"/>
          </ac:spMkLst>
        </pc:spChg>
        <pc:spChg chg="add mod">
          <ac:chgData name="Andreas Koksrud" userId="9d9beba6-c052-407a-8599-c781a677a996" providerId="ADAL" clId="{6F69857E-CC43-4998-A94B-73B55B987BAB}" dt="2024-10-16T19:47:42.136" v="35978" actId="1076"/>
          <ac:spMkLst>
            <pc:docMk/>
            <pc:sldMk cId="797114304" sldId="889"/>
            <ac:spMk id="9" creationId="{C02BA8EA-AF7F-7968-C883-6D323746696D}"/>
          </ac:spMkLst>
        </pc:spChg>
        <pc:spChg chg="add mod">
          <ac:chgData name="Andreas Koksrud" userId="9d9beba6-c052-407a-8599-c781a677a996" providerId="ADAL" clId="{6F69857E-CC43-4998-A94B-73B55B987BAB}" dt="2024-10-16T19:46:51.856" v="35970" actId="1076"/>
          <ac:spMkLst>
            <pc:docMk/>
            <pc:sldMk cId="797114304" sldId="889"/>
            <ac:spMk id="10" creationId="{3DC7337E-89C9-19DE-579C-14F71FC0BC43}"/>
          </ac:spMkLst>
        </pc:spChg>
        <pc:spChg chg="add del">
          <ac:chgData name="Andreas Koksrud" userId="9d9beba6-c052-407a-8599-c781a677a996" providerId="ADAL" clId="{6F69857E-CC43-4998-A94B-73B55B987BAB}" dt="2024-10-15T20:29:43.108" v="35289" actId="22"/>
          <ac:spMkLst>
            <pc:docMk/>
            <pc:sldMk cId="797114304" sldId="889"/>
            <ac:spMk id="10" creationId="{8833EE80-80D1-4DB5-34E6-ED39EA726934}"/>
          </ac:spMkLst>
        </pc:spChg>
        <pc:spChg chg="add mod">
          <ac:chgData name="Andreas Koksrud" userId="9d9beba6-c052-407a-8599-c781a677a996" providerId="ADAL" clId="{6F69857E-CC43-4998-A94B-73B55B987BAB}" dt="2024-10-16T19:46:51.856" v="35970" actId="1076"/>
          <ac:spMkLst>
            <pc:docMk/>
            <pc:sldMk cId="797114304" sldId="889"/>
            <ac:spMk id="11" creationId="{8CE3C1EE-5E62-E657-547E-54FE6D41B6C5}"/>
          </ac:spMkLst>
        </pc:spChg>
        <pc:spChg chg="add del mod">
          <ac:chgData name="Andreas Koksrud" userId="9d9beba6-c052-407a-8599-c781a677a996" providerId="ADAL" clId="{6F69857E-CC43-4998-A94B-73B55B987BAB}" dt="2024-10-16T19:45:36.924" v="35922" actId="478"/>
          <ac:spMkLst>
            <pc:docMk/>
            <pc:sldMk cId="797114304" sldId="889"/>
            <ac:spMk id="12" creationId="{3D3042B6-26F0-A87B-A579-977EF25B99B4}"/>
          </ac:spMkLst>
        </pc:spChg>
        <pc:spChg chg="add mod">
          <ac:chgData name="Andreas Koksrud" userId="9d9beba6-c052-407a-8599-c781a677a996" providerId="ADAL" clId="{6F69857E-CC43-4998-A94B-73B55B987BAB}" dt="2024-10-16T19:46:51.856" v="35970" actId="1076"/>
          <ac:spMkLst>
            <pc:docMk/>
            <pc:sldMk cId="797114304" sldId="889"/>
            <ac:spMk id="13" creationId="{960C6B78-1EFC-20BA-EB57-C7C24840159E}"/>
          </ac:spMkLst>
        </pc:spChg>
        <pc:spChg chg="del">
          <ac:chgData name="Andreas Koksrud" userId="9d9beba6-c052-407a-8599-c781a677a996" providerId="ADAL" clId="{6F69857E-CC43-4998-A94B-73B55B987BAB}" dt="2024-10-16T19:46:29.281" v="35967" actId="478"/>
          <ac:spMkLst>
            <pc:docMk/>
            <pc:sldMk cId="797114304" sldId="889"/>
            <ac:spMk id="14" creationId="{C85A9E99-AA4E-C194-FF2A-6C5AC5C1CF94}"/>
          </ac:spMkLst>
        </pc:spChg>
        <pc:spChg chg="add mod">
          <ac:chgData name="Andreas Koksrud" userId="9d9beba6-c052-407a-8599-c781a677a996" providerId="ADAL" clId="{6F69857E-CC43-4998-A94B-73B55B987BAB}" dt="2024-10-16T19:46:51.856" v="35970" actId="1076"/>
          <ac:spMkLst>
            <pc:docMk/>
            <pc:sldMk cId="797114304" sldId="889"/>
            <ac:spMk id="15" creationId="{B7F58B6B-FCB0-880D-EC19-42FF81541A56}"/>
          </ac:spMkLst>
        </pc:spChg>
        <pc:spChg chg="mod">
          <ac:chgData name="Andreas Koksrud" userId="9d9beba6-c052-407a-8599-c781a677a996" providerId="ADAL" clId="{6F69857E-CC43-4998-A94B-73B55B987BAB}" dt="2024-10-16T19:46:23.433" v="35966" actId="20577"/>
          <ac:spMkLst>
            <pc:docMk/>
            <pc:sldMk cId="797114304" sldId="889"/>
            <ac:spMk id="180" creationId="{00000000-0000-0000-0000-000000000000}"/>
          </ac:spMkLst>
        </pc:spChg>
      </pc:sldChg>
      <pc:sldChg chg="modSp">
        <pc:chgData name="Andreas Koksrud" userId="9d9beba6-c052-407a-8599-c781a677a996" providerId="ADAL" clId="{6F69857E-CC43-4998-A94B-73B55B987BAB}" dt="2024-10-21T14:21:39.215" v="44702" actId="732"/>
        <pc:sldMkLst>
          <pc:docMk/>
          <pc:sldMk cId="2176964589" sldId="917"/>
        </pc:sldMkLst>
        <pc:picChg chg="mod">
          <ac:chgData name="Andreas Koksrud" userId="9d9beba6-c052-407a-8599-c781a677a996" providerId="ADAL" clId="{6F69857E-CC43-4998-A94B-73B55B987BAB}" dt="2024-10-21T14:21:39.215" v="44702" actId="732"/>
          <ac:picMkLst>
            <pc:docMk/>
            <pc:sldMk cId="2176964589" sldId="917"/>
            <ac:picMk id="5" creationId="{62FF674E-96B2-7AEE-42CA-0164F28E0452}"/>
          </ac:picMkLst>
        </pc:picChg>
      </pc:sldChg>
      <pc:sldChg chg="del">
        <pc:chgData name="Andreas Koksrud" userId="9d9beba6-c052-407a-8599-c781a677a996" providerId="ADAL" clId="{6F69857E-CC43-4998-A94B-73B55B987BAB}" dt="2024-10-18T11:47:33.430" v="41756" actId="2696"/>
        <pc:sldMkLst>
          <pc:docMk/>
          <pc:sldMk cId="1758492541" sldId="918"/>
        </pc:sldMkLst>
      </pc:sldChg>
      <pc:sldChg chg="modSp mod">
        <pc:chgData name="Andreas Koksrud" userId="9d9beba6-c052-407a-8599-c781a677a996" providerId="ADAL" clId="{6F69857E-CC43-4998-A94B-73B55B987BAB}" dt="2024-10-17T11:31:04.938" v="40946" actId="13926"/>
        <pc:sldMkLst>
          <pc:docMk/>
          <pc:sldMk cId="1808846110" sldId="919"/>
        </pc:sldMkLst>
        <pc:spChg chg="mod">
          <ac:chgData name="Andreas Koksrud" userId="9d9beba6-c052-407a-8599-c781a677a996" providerId="ADAL" clId="{6F69857E-CC43-4998-A94B-73B55B987BAB}" dt="2024-10-17T11:31:04.938" v="40946" actId="13926"/>
          <ac:spMkLst>
            <pc:docMk/>
            <pc:sldMk cId="1808846110" sldId="919"/>
            <ac:spMk id="181" creationId="{00000000-0000-0000-0000-000000000000}"/>
          </ac:spMkLst>
        </pc:spChg>
      </pc:sldChg>
      <pc:sldChg chg="modSp mod ord">
        <pc:chgData name="Andreas Koksrud" userId="9d9beba6-c052-407a-8599-c781a677a996" providerId="ADAL" clId="{6F69857E-CC43-4998-A94B-73B55B987BAB}" dt="2024-10-17T18:56:51.892" v="41755"/>
        <pc:sldMkLst>
          <pc:docMk/>
          <pc:sldMk cId="118872145" sldId="922"/>
        </pc:sldMkLst>
        <pc:spChg chg="mod">
          <ac:chgData name="Andreas Koksrud" userId="9d9beba6-c052-407a-8599-c781a677a996" providerId="ADAL" clId="{6F69857E-CC43-4998-A94B-73B55B987BAB}" dt="2024-10-17T15:29:42.155" v="41491" actId="20577"/>
          <ac:spMkLst>
            <pc:docMk/>
            <pc:sldMk cId="118872145" sldId="922"/>
            <ac:spMk id="4" creationId="{22D461A0-03D2-FCE9-F6DB-C4FFE191AB05}"/>
          </ac:spMkLst>
        </pc:spChg>
        <pc:spChg chg="mod">
          <ac:chgData name="Andreas Koksrud" userId="9d9beba6-c052-407a-8599-c781a677a996" providerId="ADAL" clId="{6F69857E-CC43-4998-A94B-73B55B987BAB}" dt="2024-10-17T15:29:48.934" v="41501" actId="6549"/>
          <ac:spMkLst>
            <pc:docMk/>
            <pc:sldMk cId="118872145" sldId="922"/>
            <ac:spMk id="180" creationId="{00000000-0000-0000-0000-000000000000}"/>
          </ac:spMkLst>
        </pc:spChg>
        <pc:spChg chg="mod">
          <ac:chgData name="Andreas Koksrud" userId="9d9beba6-c052-407a-8599-c781a677a996" providerId="ADAL" clId="{6F69857E-CC43-4998-A94B-73B55B987BAB}" dt="2024-10-17T18:56:51.892" v="41755"/>
          <ac:spMkLst>
            <pc:docMk/>
            <pc:sldMk cId="118872145" sldId="922"/>
            <ac:spMk id="181" creationId="{00000000-0000-0000-0000-000000000000}"/>
          </ac:spMkLst>
        </pc:spChg>
      </pc:sldChg>
      <pc:sldChg chg="del">
        <pc:chgData name="Andreas Koksrud" userId="9d9beba6-c052-407a-8599-c781a677a996" providerId="ADAL" clId="{6F69857E-CC43-4998-A94B-73B55B987BAB}" dt="2024-10-21T14:24:50.114" v="44795" actId="47"/>
        <pc:sldMkLst>
          <pc:docMk/>
          <pc:sldMk cId="4271162885" sldId="939"/>
        </pc:sldMkLst>
      </pc:sldChg>
      <pc:sldChg chg="del">
        <pc:chgData name="Andreas Koksrud" userId="9d9beba6-c052-407a-8599-c781a677a996" providerId="ADAL" clId="{6F69857E-CC43-4998-A94B-73B55B987BAB}" dt="2024-10-21T14:24:50.114" v="44795" actId="47"/>
        <pc:sldMkLst>
          <pc:docMk/>
          <pc:sldMk cId="76786861" sldId="940"/>
        </pc:sldMkLst>
      </pc:sldChg>
      <pc:sldChg chg="del">
        <pc:chgData name="Andreas Koksrud" userId="9d9beba6-c052-407a-8599-c781a677a996" providerId="ADAL" clId="{6F69857E-CC43-4998-A94B-73B55B987BAB}" dt="2024-10-21T14:24:50.114" v="44795" actId="47"/>
        <pc:sldMkLst>
          <pc:docMk/>
          <pc:sldMk cId="259599803" sldId="941"/>
        </pc:sldMkLst>
      </pc:sldChg>
      <pc:sldChg chg="del">
        <pc:chgData name="Andreas Koksrud" userId="9d9beba6-c052-407a-8599-c781a677a996" providerId="ADAL" clId="{6F69857E-CC43-4998-A94B-73B55B987BAB}" dt="2024-10-21T14:24:50.114" v="44795" actId="47"/>
        <pc:sldMkLst>
          <pc:docMk/>
          <pc:sldMk cId="617464026" sldId="942"/>
        </pc:sldMkLst>
      </pc:sldChg>
      <pc:sldChg chg="del">
        <pc:chgData name="Andreas Koksrud" userId="9d9beba6-c052-407a-8599-c781a677a996" providerId="ADAL" clId="{6F69857E-CC43-4998-A94B-73B55B987BAB}" dt="2024-10-21T14:24:50.114" v="44795" actId="47"/>
        <pc:sldMkLst>
          <pc:docMk/>
          <pc:sldMk cId="2452820001" sldId="943"/>
        </pc:sldMkLst>
      </pc:sldChg>
      <pc:sldChg chg="del">
        <pc:chgData name="Andreas Koksrud" userId="9d9beba6-c052-407a-8599-c781a677a996" providerId="ADAL" clId="{6F69857E-CC43-4998-A94B-73B55B987BAB}" dt="2024-10-21T14:24:50.114" v="44795" actId="47"/>
        <pc:sldMkLst>
          <pc:docMk/>
          <pc:sldMk cId="831372640" sldId="944"/>
        </pc:sldMkLst>
      </pc:sldChg>
      <pc:sldChg chg="del">
        <pc:chgData name="Andreas Koksrud" userId="9d9beba6-c052-407a-8599-c781a677a996" providerId="ADAL" clId="{6F69857E-CC43-4998-A94B-73B55B987BAB}" dt="2024-10-21T14:24:50.114" v="44795" actId="47"/>
        <pc:sldMkLst>
          <pc:docMk/>
          <pc:sldMk cId="3301216787" sldId="945"/>
        </pc:sldMkLst>
      </pc:sldChg>
      <pc:sldChg chg="del">
        <pc:chgData name="Andreas Koksrud" userId="9d9beba6-c052-407a-8599-c781a677a996" providerId="ADAL" clId="{6F69857E-CC43-4998-A94B-73B55B987BAB}" dt="2024-10-21T14:24:50.114" v="44795" actId="47"/>
        <pc:sldMkLst>
          <pc:docMk/>
          <pc:sldMk cId="3558541316" sldId="946"/>
        </pc:sldMkLst>
      </pc:sldChg>
      <pc:sldChg chg="del">
        <pc:chgData name="Andreas Koksrud" userId="9d9beba6-c052-407a-8599-c781a677a996" providerId="ADAL" clId="{6F69857E-CC43-4998-A94B-73B55B987BAB}" dt="2024-10-21T14:24:50.114" v="44795" actId="47"/>
        <pc:sldMkLst>
          <pc:docMk/>
          <pc:sldMk cId="1488992746" sldId="947"/>
        </pc:sldMkLst>
      </pc:sldChg>
      <pc:sldChg chg="del">
        <pc:chgData name="Andreas Koksrud" userId="9d9beba6-c052-407a-8599-c781a677a996" providerId="ADAL" clId="{6F69857E-CC43-4998-A94B-73B55B987BAB}" dt="2024-10-21T14:24:50.114" v="44795" actId="47"/>
        <pc:sldMkLst>
          <pc:docMk/>
          <pc:sldMk cId="3691710986" sldId="948"/>
        </pc:sldMkLst>
      </pc:sldChg>
      <pc:sldChg chg="del">
        <pc:chgData name="Andreas Koksrud" userId="9d9beba6-c052-407a-8599-c781a677a996" providerId="ADAL" clId="{6F69857E-CC43-4998-A94B-73B55B987BAB}" dt="2024-10-21T14:24:50.114" v="44795" actId="47"/>
        <pc:sldMkLst>
          <pc:docMk/>
          <pc:sldMk cId="1547393795" sldId="949"/>
        </pc:sldMkLst>
      </pc:sldChg>
      <pc:sldChg chg="del">
        <pc:chgData name="Andreas Koksrud" userId="9d9beba6-c052-407a-8599-c781a677a996" providerId="ADAL" clId="{6F69857E-CC43-4998-A94B-73B55B987BAB}" dt="2024-10-21T14:24:50.114" v="44795" actId="47"/>
        <pc:sldMkLst>
          <pc:docMk/>
          <pc:sldMk cId="2750337227" sldId="950"/>
        </pc:sldMkLst>
      </pc:sldChg>
      <pc:sldChg chg="del">
        <pc:chgData name="Andreas Koksrud" userId="9d9beba6-c052-407a-8599-c781a677a996" providerId="ADAL" clId="{6F69857E-CC43-4998-A94B-73B55B987BAB}" dt="2024-10-21T14:24:50.114" v="44795" actId="47"/>
        <pc:sldMkLst>
          <pc:docMk/>
          <pc:sldMk cId="1760940084" sldId="951"/>
        </pc:sldMkLst>
      </pc:sldChg>
      <pc:sldChg chg="del">
        <pc:chgData name="Andreas Koksrud" userId="9d9beba6-c052-407a-8599-c781a677a996" providerId="ADAL" clId="{6F69857E-CC43-4998-A94B-73B55B987BAB}" dt="2024-10-21T14:24:50.114" v="44795" actId="47"/>
        <pc:sldMkLst>
          <pc:docMk/>
          <pc:sldMk cId="3149545615" sldId="952"/>
        </pc:sldMkLst>
      </pc:sldChg>
      <pc:sldChg chg="del">
        <pc:chgData name="Andreas Koksrud" userId="9d9beba6-c052-407a-8599-c781a677a996" providerId="ADAL" clId="{6F69857E-CC43-4998-A94B-73B55B987BAB}" dt="2024-10-21T14:24:50.114" v="44795" actId="47"/>
        <pc:sldMkLst>
          <pc:docMk/>
          <pc:sldMk cId="1639579349" sldId="953"/>
        </pc:sldMkLst>
      </pc:sldChg>
      <pc:sldChg chg="del">
        <pc:chgData name="Andreas Koksrud" userId="9d9beba6-c052-407a-8599-c781a677a996" providerId="ADAL" clId="{6F69857E-CC43-4998-A94B-73B55B987BAB}" dt="2024-10-21T14:24:50.114" v="44795" actId="47"/>
        <pc:sldMkLst>
          <pc:docMk/>
          <pc:sldMk cId="621067258" sldId="954"/>
        </pc:sldMkLst>
      </pc:sldChg>
      <pc:sldChg chg="del">
        <pc:chgData name="Andreas Koksrud" userId="9d9beba6-c052-407a-8599-c781a677a996" providerId="ADAL" clId="{6F69857E-CC43-4998-A94B-73B55B987BAB}" dt="2024-10-18T11:47:33.430" v="41756" actId="2696"/>
        <pc:sldMkLst>
          <pc:docMk/>
          <pc:sldMk cId="900096217" sldId="955"/>
        </pc:sldMkLst>
      </pc:sldChg>
      <pc:sldChg chg="del">
        <pc:chgData name="Andreas Koksrud" userId="9d9beba6-c052-407a-8599-c781a677a996" providerId="ADAL" clId="{6F69857E-CC43-4998-A94B-73B55B987BAB}" dt="2024-10-17T12:12:45.327" v="41456" actId="2696"/>
        <pc:sldMkLst>
          <pc:docMk/>
          <pc:sldMk cId="3258998827" sldId="982"/>
        </pc:sldMkLst>
      </pc:sldChg>
      <pc:sldChg chg="del">
        <pc:chgData name="Andreas Koksrud" userId="9d9beba6-c052-407a-8599-c781a677a996" providerId="ADAL" clId="{6F69857E-CC43-4998-A94B-73B55B987BAB}" dt="2024-10-17T12:12:45.327" v="41456" actId="2696"/>
        <pc:sldMkLst>
          <pc:docMk/>
          <pc:sldMk cId="3094626849" sldId="986"/>
        </pc:sldMkLst>
      </pc:sldChg>
      <pc:sldChg chg="del">
        <pc:chgData name="Andreas Koksrud" userId="9d9beba6-c052-407a-8599-c781a677a996" providerId="ADAL" clId="{6F69857E-CC43-4998-A94B-73B55B987BAB}" dt="2024-10-17T12:12:45.327" v="41456" actId="2696"/>
        <pc:sldMkLst>
          <pc:docMk/>
          <pc:sldMk cId="1120336581" sldId="987"/>
        </pc:sldMkLst>
      </pc:sldChg>
      <pc:sldChg chg="del">
        <pc:chgData name="Andreas Koksrud" userId="9d9beba6-c052-407a-8599-c781a677a996" providerId="ADAL" clId="{6F69857E-CC43-4998-A94B-73B55B987BAB}" dt="2024-10-17T12:12:45.327" v="41456" actId="2696"/>
        <pc:sldMkLst>
          <pc:docMk/>
          <pc:sldMk cId="2858715144" sldId="989"/>
        </pc:sldMkLst>
      </pc:sldChg>
      <pc:sldChg chg="modSp mod">
        <pc:chgData name="Andreas Koksrud" userId="9d9beba6-c052-407a-8599-c781a677a996" providerId="ADAL" clId="{6F69857E-CC43-4998-A94B-73B55B987BAB}" dt="2024-10-17T11:37:24.215" v="41455" actId="20577"/>
        <pc:sldMkLst>
          <pc:docMk/>
          <pc:sldMk cId="1799704040" sldId="993"/>
        </pc:sldMkLst>
        <pc:spChg chg="mod">
          <ac:chgData name="Andreas Koksrud" userId="9d9beba6-c052-407a-8599-c781a677a996" providerId="ADAL" clId="{6F69857E-CC43-4998-A94B-73B55B987BAB}" dt="2024-10-17T11:37:24.215" v="41455" actId="20577"/>
          <ac:spMkLst>
            <pc:docMk/>
            <pc:sldMk cId="1799704040" sldId="993"/>
            <ac:spMk id="181" creationId="{00000000-0000-0000-0000-000000000000}"/>
          </ac:spMkLst>
        </pc:spChg>
      </pc:sldChg>
      <pc:sldChg chg="addSp delSp modSp del">
        <pc:chgData name="Andreas Koksrud" userId="9d9beba6-c052-407a-8599-c781a677a996" providerId="ADAL" clId="{6F69857E-CC43-4998-A94B-73B55B987BAB}" dt="2024-10-17T12:12:45.327" v="41456" actId="2696"/>
        <pc:sldMkLst>
          <pc:docMk/>
          <pc:sldMk cId="1409005838" sldId="994"/>
        </pc:sldMkLst>
        <pc:spChg chg="add mod">
          <ac:chgData name="Andreas Koksrud" userId="9d9beba6-c052-407a-8599-c781a677a996" providerId="ADAL" clId="{6F69857E-CC43-4998-A94B-73B55B987BAB}" dt="2024-10-05T10:15:08.745" v="4007"/>
          <ac:spMkLst>
            <pc:docMk/>
            <pc:sldMk cId="1409005838" sldId="994"/>
            <ac:spMk id="6" creationId="{B9E230E3-D2B8-88AB-AB93-2B861EB51CC3}"/>
          </ac:spMkLst>
        </pc:spChg>
        <pc:spChg chg="add del mod">
          <ac:chgData name="Andreas Koksrud" userId="9d9beba6-c052-407a-8599-c781a677a996" providerId="ADAL" clId="{6F69857E-CC43-4998-A94B-73B55B987BAB}" dt="2024-10-05T10:15:10.397" v="4009"/>
          <ac:spMkLst>
            <pc:docMk/>
            <pc:sldMk cId="1409005838" sldId="994"/>
            <ac:spMk id="7" creationId="{D5CF8FA0-3D98-E490-8656-4F6A6B15A07F}"/>
          </ac:spMkLst>
        </pc:spChg>
      </pc:sldChg>
      <pc:sldChg chg="addSp modSp del">
        <pc:chgData name="Andreas Koksrud" userId="9d9beba6-c052-407a-8599-c781a677a996" providerId="ADAL" clId="{6F69857E-CC43-4998-A94B-73B55B987BAB}" dt="2024-10-17T12:12:45.327" v="41456" actId="2696"/>
        <pc:sldMkLst>
          <pc:docMk/>
          <pc:sldMk cId="1068476954" sldId="995"/>
        </pc:sldMkLst>
        <pc:spChg chg="add mod">
          <ac:chgData name="Andreas Koksrud" userId="9d9beba6-c052-407a-8599-c781a677a996" providerId="ADAL" clId="{6F69857E-CC43-4998-A94B-73B55B987BAB}" dt="2024-10-05T10:15:21.644" v="4012"/>
          <ac:spMkLst>
            <pc:docMk/>
            <pc:sldMk cId="1068476954" sldId="995"/>
            <ac:spMk id="6" creationId="{479806BD-7BCF-4903-4A03-2C2FCEE7310F}"/>
          </ac:spMkLst>
        </pc:spChg>
      </pc:sldChg>
      <pc:sldChg chg="addSp modSp del">
        <pc:chgData name="Andreas Koksrud" userId="9d9beba6-c052-407a-8599-c781a677a996" providerId="ADAL" clId="{6F69857E-CC43-4998-A94B-73B55B987BAB}" dt="2024-10-17T12:12:45.327" v="41456" actId="2696"/>
        <pc:sldMkLst>
          <pc:docMk/>
          <pc:sldMk cId="1977732319" sldId="996"/>
        </pc:sldMkLst>
        <pc:spChg chg="add mod">
          <ac:chgData name="Andreas Koksrud" userId="9d9beba6-c052-407a-8599-c781a677a996" providerId="ADAL" clId="{6F69857E-CC43-4998-A94B-73B55B987BAB}" dt="2024-10-05T10:15:16.033" v="4010"/>
          <ac:spMkLst>
            <pc:docMk/>
            <pc:sldMk cId="1977732319" sldId="996"/>
            <ac:spMk id="6" creationId="{CCC58B22-A3F0-BF3D-CA22-75CF3F64A61C}"/>
          </ac:spMkLst>
        </pc:spChg>
      </pc:sldChg>
      <pc:sldChg chg="addSp modSp del">
        <pc:chgData name="Andreas Koksrud" userId="9d9beba6-c052-407a-8599-c781a677a996" providerId="ADAL" clId="{6F69857E-CC43-4998-A94B-73B55B987BAB}" dt="2024-10-17T12:12:45.327" v="41456" actId="2696"/>
        <pc:sldMkLst>
          <pc:docMk/>
          <pc:sldMk cId="499671662" sldId="997"/>
        </pc:sldMkLst>
        <pc:spChg chg="add mod">
          <ac:chgData name="Andreas Koksrud" userId="9d9beba6-c052-407a-8599-c781a677a996" providerId="ADAL" clId="{6F69857E-CC43-4998-A94B-73B55B987BAB}" dt="2024-10-05T10:15:19.593" v="4011"/>
          <ac:spMkLst>
            <pc:docMk/>
            <pc:sldMk cId="499671662" sldId="997"/>
            <ac:spMk id="6" creationId="{68688DB6-D3D4-8E67-A797-3162440B48F4}"/>
          </ac:spMkLst>
        </pc:spChg>
      </pc:sldChg>
      <pc:sldChg chg="addSp delSp modSp del mod">
        <pc:chgData name="Andreas Koksrud" userId="9d9beba6-c052-407a-8599-c781a677a996" providerId="ADAL" clId="{6F69857E-CC43-4998-A94B-73B55B987BAB}" dt="2024-10-17T11:31:57.433" v="40947" actId="2696"/>
        <pc:sldMkLst>
          <pc:docMk/>
          <pc:sldMk cId="3830628123" sldId="998"/>
        </pc:sldMkLst>
        <pc:spChg chg="del">
          <ac:chgData name="Andreas Koksrud" userId="9d9beba6-c052-407a-8599-c781a677a996" providerId="ADAL" clId="{6F69857E-CC43-4998-A94B-73B55B987BAB}" dt="2024-10-13T08:59:45.297" v="26138" actId="478"/>
          <ac:spMkLst>
            <pc:docMk/>
            <pc:sldMk cId="3830628123" sldId="998"/>
            <ac:spMk id="2" creationId="{5E55E3D2-6C00-507E-E67D-B1585416A7DA}"/>
          </ac:spMkLst>
        </pc:spChg>
        <pc:spChg chg="del">
          <ac:chgData name="Andreas Koksrud" userId="9d9beba6-c052-407a-8599-c781a677a996" providerId="ADAL" clId="{6F69857E-CC43-4998-A94B-73B55B987BAB}" dt="2024-10-13T08:59:46.477" v="26139" actId="478"/>
          <ac:spMkLst>
            <pc:docMk/>
            <pc:sldMk cId="3830628123" sldId="998"/>
            <ac:spMk id="4" creationId="{C74185B4-55D0-B4EA-E65D-51F42B09D894}"/>
          </ac:spMkLst>
        </pc:spChg>
        <pc:spChg chg="mod">
          <ac:chgData name="Andreas Koksrud" userId="9d9beba6-c052-407a-8599-c781a677a996" providerId="ADAL" clId="{6F69857E-CC43-4998-A94B-73B55B987BAB}" dt="2024-10-12T10:49:00.283" v="20999" actId="20577"/>
          <ac:spMkLst>
            <pc:docMk/>
            <pc:sldMk cId="3830628123" sldId="998"/>
            <ac:spMk id="5" creationId="{890AAFA2-1B6E-35EE-8B1E-399437B13189}"/>
          </ac:spMkLst>
        </pc:spChg>
        <pc:spChg chg="mod">
          <ac:chgData name="Andreas Koksrud" userId="9d9beba6-c052-407a-8599-c781a677a996" providerId="ADAL" clId="{6F69857E-CC43-4998-A94B-73B55B987BAB}" dt="2024-10-13T08:59:50.612" v="26140" actId="1076"/>
          <ac:spMkLst>
            <pc:docMk/>
            <pc:sldMk cId="3830628123" sldId="998"/>
            <ac:spMk id="6" creationId="{933CF299-1F44-6DED-388A-62CCC642485A}"/>
          </ac:spMkLst>
        </pc:spChg>
        <pc:spChg chg="add mod">
          <ac:chgData name="Andreas Koksrud" userId="9d9beba6-c052-407a-8599-c781a677a996" providerId="ADAL" clId="{6F69857E-CC43-4998-A94B-73B55B987BAB}" dt="2024-10-13T09:16:38.712" v="27787" actId="20577"/>
          <ac:spMkLst>
            <pc:docMk/>
            <pc:sldMk cId="3830628123" sldId="998"/>
            <ac:spMk id="7" creationId="{BCAF888B-DC53-73CF-6871-21118D56F65E}"/>
          </ac:spMkLst>
        </pc:spChg>
        <pc:spChg chg="add mod">
          <ac:chgData name="Andreas Koksrud" userId="9d9beba6-c052-407a-8599-c781a677a996" providerId="ADAL" clId="{6F69857E-CC43-4998-A94B-73B55B987BAB}" dt="2024-10-13T09:27:31.750" v="28639" actId="255"/>
          <ac:spMkLst>
            <pc:docMk/>
            <pc:sldMk cId="3830628123" sldId="998"/>
            <ac:spMk id="9" creationId="{BDA25BB4-D874-FE42-B182-DBF4C3278F19}"/>
          </ac:spMkLst>
        </pc:spChg>
        <pc:spChg chg="del mod">
          <ac:chgData name="Andreas Koksrud" userId="9d9beba6-c052-407a-8599-c781a677a996" providerId="ADAL" clId="{6F69857E-CC43-4998-A94B-73B55B987BAB}" dt="2024-10-13T08:57:13.275" v="25812" actId="478"/>
          <ac:spMkLst>
            <pc:docMk/>
            <pc:sldMk cId="3830628123" sldId="998"/>
            <ac:spMk id="14" creationId="{C85A9E99-AA4E-C194-FF2A-6C5AC5C1CF94}"/>
          </ac:spMkLst>
        </pc:spChg>
        <pc:spChg chg="mod">
          <ac:chgData name="Andreas Koksrud" userId="9d9beba6-c052-407a-8599-c781a677a996" providerId="ADAL" clId="{6F69857E-CC43-4998-A94B-73B55B987BAB}" dt="2024-10-13T08:59:42.831" v="26137" actId="20577"/>
          <ac:spMkLst>
            <pc:docMk/>
            <pc:sldMk cId="3830628123" sldId="998"/>
            <ac:spMk id="180" creationId="{00000000-0000-0000-0000-000000000000}"/>
          </ac:spMkLst>
        </pc:spChg>
      </pc:sldChg>
      <pc:sldChg chg="addSp delSp modSp mod">
        <pc:chgData name="Andreas Koksrud" userId="9d9beba6-c052-407a-8599-c781a677a996" providerId="ADAL" clId="{6F69857E-CC43-4998-A94B-73B55B987BAB}" dt="2024-10-12T11:14:36.227" v="23187" actId="20577"/>
        <pc:sldMkLst>
          <pc:docMk/>
          <pc:sldMk cId="4070153788" sldId="1001"/>
        </pc:sldMkLst>
        <pc:spChg chg="del">
          <ac:chgData name="Andreas Koksrud" userId="9d9beba6-c052-407a-8599-c781a677a996" providerId="ADAL" clId="{6F69857E-CC43-4998-A94B-73B55B987BAB}" dt="2024-10-12T10:20:35.642" v="20114" actId="478"/>
          <ac:spMkLst>
            <pc:docMk/>
            <pc:sldMk cId="4070153788" sldId="1001"/>
            <ac:spMk id="2" creationId="{E01A2422-014E-2950-ABB5-44A6528737F5}"/>
          </ac:spMkLst>
        </pc:spChg>
        <pc:spChg chg="mod">
          <ac:chgData name="Andreas Koksrud" userId="9d9beba6-c052-407a-8599-c781a677a996" providerId="ADAL" clId="{6F69857E-CC43-4998-A94B-73B55B987BAB}" dt="2024-10-12T10:33:47.044" v="20735" actId="1036"/>
          <ac:spMkLst>
            <pc:docMk/>
            <pc:sldMk cId="4070153788" sldId="1001"/>
            <ac:spMk id="3" creationId="{4019AEEF-C34C-FD72-06EC-15656A27EFB2}"/>
          </ac:spMkLst>
        </pc:spChg>
        <pc:spChg chg="add mod">
          <ac:chgData name="Andreas Koksrud" userId="9d9beba6-c052-407a-8599-c781a677a996" providerId="ADAL" clId="{6F69857E-CC43-4998-A94B-73B55B987BAB}" dt="2024-10-12T10:53:15.652" v="21260" actId="20577"/>
          <ac:spMkLst>
            <pc:docMk/>
            <pc:sldMk cId="4070153788" sldId="1001"/>
            <ac:spMk id="4" creationId="{1D939077-06A6-13B8-4BFC-FA61C88BEFB3}"/>
          </ac:spMkLst>
        </pc:spChg>
        <pc:spChg chg="mod">
          <ac:chgData name="Andreas Koksrud" userId="9d9beba6-c052-407a-8599-c781a677a996" providerId="ADAL" clId="{6F69857E-CC43-4998-A94B-73B55B987BAB}" dt="2024-10-12T11:14:28.649" v="23159" actId="20577"/>
          <ac:spMkLst>
            <pc:docMk/>
            <pc:sldMk cId="4070153788" sldId="1001"/>
            <ac:spMk id="8" creationId="{F59D8BF2-DFB8-6916-C01F-05C5791D6F82}"/>
          </ac:spMkLst>
        </pc:spChg>
        <pc:spChg chg="del mod">
          <ac:chgData name="Andreas Koksrud" userId="9d9beba6-c052-407a-8599-c781a677a996" providerId="ADAL" clId="{6F69857E-CC43-4998-A94B-73B55B987BAB}" dt="2024-10-12T10:20:20.852" v="20112"/>
          <ac:spMkLst>
            <pc:docMk/>
            <pc:sldMk cId="4070153788" sldId="1001"/>
            <ac:spMk id="14" creationId="{C85A9E99-AA4E-C194-FF2A-6C5AC5C1CF94}"/>
          </ac:spMkLst>
        </pc:spChg>
        <pc:spChg chg="mod">
          <ac:chgData name="Andreas Koksrud" userId="9d9beba6-c052-407a-8599-c781a677a996" providerId="ADAL" clId="{6F69857E-CC43-4998-A94B-73B55B987BAB}" dt="2024-10-12T11:14:36.227" v="23187" actId="20577"/>
          <ac:spMkLst>
            <pc:docMk/>
            <pc:sldMk cId="4070153788" sldId="1001"/>
            <ac:spMk id="180" creationId="{00000000-0000-0000-0000-000000000000}"/>
          </ac:spMkLst>
        </pc:spChg>
      </pc:sldChg>
      <pc:sldChg chg="modSp mod">
        <pc:chgData name="Andreas Koksrud" userId="9d9beba6-c052-407a-8599-c781a677a996" providerId="ADAL" clId="{6F69857E-CC43-4998-A94B-73B55B987BAB}" dt="2024-10-17T11:34:22.113" v="41093" actId="20577"/>
        <pc:sldMkLst>
          <pc:docMk/>
          <pc:sldMk cId="2944563336" sldId="1002"/>
        </pc:sldMkLst>
        <pc:spChg chg="mod">
          <ac:chgData name="Andreas Koksrud" userId="9d9beba6-c052-407a-8599-c781a677a996" providerId="ADAL" clId="{6F69857E-CC43-4998-A94B-73B55B987BAB}" dt="2024-10-17T11:34:17.450" v="41085" actId="6549"/>
          <ac:spMkLst>
            <pc:docMk/>
            <pc:sldMk cId="2944563336" sldId="1002"/>
            <ac:spMk id="180" creationId="{00000000-0000-0000-0000-000000000000}"/>
          </ac:spMkLst>
        </pc:spChg>
        <pc:spChg chg="mod">
          <ac:chgData name="Andreas Koksrud" userId="9d9beba6-c052-407a-8599-c781a677a996" providerId="ADAL" clId="{6F69857E-CC43-4998-A94B-73B55B987BAB}" dt="2024-10-17T11:34:22.113" v="41093" actId="20577"/>
          <ac:spMkLst>
            <pc:docMk/>
            <pc:sldMk cId="2944563336" sldId="1002"/>
            <ac:spMk id="181" creationId="{00000000-0000-0000-0000-000000000000}"/>
          </ac:spMkLst>
        </pc:spChg>
      </pc:sldChg>
      <pc:sldChg chg="modSp mod">
        <pc:chgData name="Andreas Koksrud" userId="9d9beba6-c052-407a-8599-c781a677a996" providerId="ADAL" clId="{6F69857E-CC43-4998-A94B-73B55B987BAB}" dt="2024-10-17T11:33:07.568" v="41069" actId="20577"/>
        <pc:sldMkLst>
          <pc:docMk/>
          <pc:sldMk cId="1209446477" sldId="1005"/>
        </pc:sldMkLst>
        <pc:spChg chg="mod">
          <ac:chgData name="Andreas Koksrud" userId="9d9beba6-c052-407a-8599-c781a677a996" providerId="ADAL" clId="{6F69857E-CC43-4998-A94B-73B55B987BAB}" dt="2024-10-17T11:33:07.568" v="41069" actId="20577"/>
          <ac:spMkLst>
            <pc:docMk/>
            <pc:sldMk cId="1209446477" sldId="1005"/>
            <ac:spMk id="181" creationId="{00000000-0000-0000-0000-000000000000}"/>
          </ac:spMkLst>
        </pc:spChg>
      </pc:sldChg>
      <pc:sldChg chg="addSp modSp mod">
        <pc:chgData name="Andreas Koksrud" userId="9d9beba6-c052-407a-8599-c781a677a996" providerId="ADAL" clId="{6F69857E-CC43-4998-A94B-73B55B987BAB}" dt="2024-10-12T11:42:29.060" v="25544"/>
        <pc:sldMkLst>
          <pc:docMk/>
          <pc:sldMk cId="1540084303" sldId="1013"/>
        </pc:sldMkLst>
        <pc:spChg chg="mod">
          <ac:chgData name="Andreas Koksrud" userId="9d9beba6-c052-407a-8599-c781a677a996" providerId="ADAL" clId="{6F69857E-CC43-4998-A94B-73B55B987BAB}" dt="2024-10-12T11:16:52.187" v="23244" actId="14100"/>
          <ac:spMkLst>
            <pc:docMk/>
            <pc:sldMk cId="1540084303" sldId="1013"/>
            <ac:spMk id="6" creationId="{B6C2951D-8331-1442-463A-FF6BCC540DC3}"/>
          </ac:spMkLst>
        </pc:spChg>
        <pc:spChg chg="mod">
          <ac:chgData name="Andreas Koksrud" userId="9d9beba6-c052-407a-8599-c781a677a996" providerId="ADAL" clId="{6F69857E-CC43-4998-A94B-73B55B987BAB}" dt="2024-10-12T11:42:29.060" v="25544"/>
          <ac:spMkLst>
            <pc:docMk/>
            <pc:sldMk cId="1540084303" sldId="1013"/>
            <ac:spMk id="8" creationId="{F59D8BF2-DFB8-6916-C01F-05C5791D6F82}"/>
          </ac:spMkLst>
        </pc:spChg>
        <pc:spChg chg="mod">
          <ac:chgData name="Andreas Koksrud" userId="9d9beba6-c052-407a-8599-c781a677a996" providerId="ADAL" clId="{6F69857E-CC43-4998-A94B-73B55B987BAB}" dt="2024-10-12T11:14:43.822" v="23188"/>
          <ac:spMkLst>
            <pc:docMk/>
            <pc:sldMk cId="1540084303" sldId="1013"/>
            <ac:spMk id="180" creationId="{00000000-0000-0000-0000-000000000000}"/>
          </ac:spMkLst>
        </pc:spChg>
        <pc:picChg chg="mod">
          <ac:chgData name="Andreas Koksrud" userId="9d9beba6-c052-407a-8599-c781a677a996" providerId="ADAL" clId="{6F69857E-CC43-4998-A94B-73B55B987BAB}" dt="2024-10-12T11:16:11.770" v="23197" actId="14100"/>
          <ac:picMkLst>
            <pc:docMk/>
            <pc:sldMk cId="1540084303" sldId="1013"/>
            <ac:picMk id="11" creationId="{DEC7F54A-7E01-5612-B217-FAC224214CDE}"/>
          </ac:picMkLst>
        </pc:picChg>
        <pc:cxnChg chg="add mod">
          <ac:chgData name="Andreas Koksrud" userId="9d9beba6-c052-407a-8599-c781a677a996" providerId="ADAL" clId="{6F69857E-CC43-4998-A94B-73B55B987BAB}" dt="2024-10-12T11:16:11.770" v="23197" actId="14100"/>
          <ac:cxnSpMkLst>
            <pc:docMk/>
            <pc:sldMk cId="1540084303" sldId="1013"/>
            <ac:cxnSpMk id="2" creationId="{C723FAFC-66FE-CE72-C5D7-77DB48E06A7B}"/>
          </ac:cxnSpMkLst>
        </pc:cxnChg>
      </pc:sldChg>
      <pc:sldChg chg="addSp modSp mod ord">
        <pc:chgData name="Andreas Koksrud" userId="9d9beba6-c052-407a-8599-c781a677a996" providerId="ADAL" clId="{6F69857E-CC43-4998-A94B-73B55B987BAB}" dt="2024-10-12T11:42:37.018" v="25546"/>
        <pc:sldMkLst>
          <pc:docMk/>
          <pc:sldMk cId="3692337183" sldId="1014"/>
        </pc:sldMkLst>
        <pc:spChg chg="add mod">
          <ac:chgData name="Andreas Koksrud" userId="9d9beba6-c052-407a-8599-c781a677a996" providerId="ADAL" clId="{6F69857E-CC43-4998-A94B-73B55B987BAB}" dt="2024-10-12T11:30:14.937" v="24443" actId="20577"/>
          <ac:spMkLst>
            <pc:docMk/>
            <pc:sldMk cId="3692337183" sldId="1014"/>
            <ac:spMk id="2" creationId="{7C5B13E3-7929-A633-2DBC-29061403DA1E}"/>
          </ac:spMkLst>
        </pc:spChg>
        <pc:spChg chg="mod">
          <ac:chgData name="Andreas Koksrud" userId="9d9beba6-c052-407a-8599-c781a677a996" providerId="ADAL" clId="{6F69857E-CC43-4998-A94B-73B55B987BAB}" dt="2024-10-12T11:42:37.018" v="25546"/>
          <ac:spMkLst>
            <pc:docMk/>
            <pc:sldMk cId="3692337183" sldId="1014"/>
            <ac:spMk id="8" creationId="{F59D8BF2-DFB8-6916-C01F-05C5791D6F82}"/>
          </ac:spMkLst>
        </pc:spChg>
        <pc:spChg chg="mod">
          <ac:chgData name="Andreas Koksrud" userId="9d9beba6-c052-407a-8599-c781a677a996" providerId="ADAL" clId="{6F69857E-CC43-4998-A94B-73B55B987BAB}" dt="2024-10-12T11:30:24.090" v="24445" actId="20577"/>
          <ac:spMkLst>
            <pc:docMk/>
            <pc:sldMk cId="3692337183" sldId="1014"/>
            <ac:spMk id="180" creationId="{00000000-0000-0000-0000-000000000000}"/>
          </ac:spMkLst>
        </pc:spChg>
        <pc:picChg chg="add mod modCrop">
          <ac:chgData name="Andreas Koksrud" userId="9d9beba6-c052-407a-8599-c781a677a996" providerId="ADAL" clId="{6F69857E-CC43-4998-A94B-73B55B987BAB}" dt="2024-10-12T11:23:45.685" v="23666" actId="1076"/>
          <ac:picMkLst>
            <pc:docMk/>
            <pc:sldMk cId="3692337183" sldId="1014"/>
            <ac:picMk id="4" creationId="{7B9B2C17-E2D5-6825-44AA-7743A4A0E9EE}"/>
          </ac:picMkLst>
        </pc:picChg>
        <pc:picChg chg="add mod modCrop">
          <ac:chgData name="Andreas Koksrud" userId="9d9beba6-c052-407a-8599-c781a677a996" providerId="ADAL" clId="{6F69857E-CC43-4998-A94B-73B55B987BAB}" dt="2024-10-12T11:29:16.633" v="24274" actId="1076"/>
          <ac:picMkLst>
            <pc:docMk/>
            <pc:sldMk cId="3692337183" sldId="1014"/>
            <ac:picMk id="6" creationId="{5BD63340-F557-2DFF-0066-A866712C037A}"/>
          </ac:picMkLst>
        </pc:picChg>
        <pc:picChg chg="add mod modCrop">
          <ac:chgData name="Andreas Koksrud" userId="9d9beba6-c052-407a-8599-c781a677a996" providerId="ADAL" clId="{6F69857E-CC43-4998-A94B-73B55B987BAB}" dt="2024-10-12T11:24:36.096" v="23753" actId="732"/>
          <ac:picMkLst>
            <pc:docMk/>
            <pc:sldMk cId="3692337183" sldId="1014"/>
            <ac:picMk id="7" creationId="{2C7F4FB9-5E2D-0959-5108-9519B982CDE9}"/>
          </ac:picMkLst>
        </pc:picChg>
      </pc:sldChg>
      <pc:sldChg chg="addSp delSp modSp mod">
        <pc:chgData name="Andreas Koksrud" userId="9d9beba6-c052-407a-8599-c781a677a996" providerId="ADAL" clId="{6F69857E-CC43-4998-A94B-73B55B987BAB}" dt="2024-10-13T10:59:39.113" v="33493" actId="571"/>
        <pc:sldMkLst>
          <pc:docMk/>
          <pc:sldMk cId="2794383705" sldId="1015"/>
        </pc:sldMkLst>
        <pc:spChg chg="add mod">
          <ac:chgData name="Andreas Koksrud" userId="9d9beba6-c052-407a-8599-c781a677a996" providerId="ADAL" clId="{6F69857E-CC43-4998-A94B-73B55B987BAB}" dt="2024-10-12T11:41:12.873" v="25508" actId="1076"/>
          <ac:spMkLst>
            <pc:docMk/>
            <pc:sldMk cId="2794383705" sldId="1015"/>
            <ac:spMk id="2" creationId="{882CA37A-1C4E-95CF-E2CE-19DFE2053B48}"/>
          </ac:spMkLst>
        </pc:spChg>
        <pc:spChg chg="add mod">
          <ac:chgData name="Andreas Koksrud" userId="9d9beba6-c052-407a-8599-c781a677a996" providerId="ADAL" clId="{6F69857E-CC43-4998-A94B-73B55B987BAB}" dt="2024-10-12T11:41:10.088" v="25507" actId="1076"/>
          <ac:spMkLst>
            <pc:docMk/>
            <pc:sldMk cId="2794383705" sldId="1015"/>
            <ac:spMk id="3" creationId="{9A1B0777-0FEF-3D83-8742-313E49D49240}"/>
          </ac:spMkLst>
        </pc:spChg>
        <pc:spChg chg="add mod">
          <ac:chgData name="Andreas Koksrud" userId="9d9beba6-c052-407a-8599-c781a677a996" providerId="ADAL" clId="{6F69857E-CC43-4998-A94B-73B55B987BAB}" dt="2024-10-12T11:40:53.082" v="25500" actId="1076"/>
          <ac:spMkLst>
            <pc:docMk/>
            <pc:sldMk cId="2794383705" sldId="1015"/>
            <ac:spMk id="4" creationId="{A23A1229-E1B4-1733-C64F-D31ACAD2EA09}"/>
          </ac:spMkLst>
        </pc:spChg>
        <pc:spChg chg="add mod">
          <ac:chgData name="Andreas Koksrud" userId="9d9beba6-c052-407a-8599-c781a677a996" providerId="ADAL" clId="{6F69857E-CC43-4998-A94B-73B55B987BAB}" dt="2024-10-12T11:40:53.082" v="25500" actId="1076"/>
          <ac:spMkLst>
            <pc:docMk/>
            <pc:sldMk cId="2794383705" sldId="1015"/>
            <ac:spMk id="6" creationId="{7A17B865-FDBF-83B7-EDA0-39BF8DBA0E9F}"/>
          </ac:spMkLst>
        </pc:spChg>
        <pc:spChg chg="add mod">
          <ac:chgData name="Andreas Koksrud" userId="9d9beba6-c052-407a-8599-c781a677a996" providerId="ADAL" clId="{6F69857E-CC43-4998-A94B-73B55B987BAB}" dt="2024-10-12T11:41:21.638" v="25510" actId="1076"/>
          <ac:spMkLst>
            <pc:docMk/>
            <pc:sldMk cId="2794383705" sldId="1015"/>
            <ac:spMk id="7" creationId="{4455040A-2B57-0119-6E83-DD75379853C1}"/>
          </ac:spMkLst>
        </pc:spChg>
        <pc:spChg chg="mod">
          <ac:chgData name="Andreas Koksrud" userId="9d9beba6-c052-407a-8599-c781a677a996" providerId="ADAL" clId="{6F69857E-CC43-4998-A94B-73B55B987BAB}" dt="2024-10-12T11:42:43.032" v="25548"/>
          <ac:spMkLst>
            <pc:docMk/>
            <pc:sldMk cId="2794383705" sldId="1015"/>
            <ac:spMk id="8" creationId="{F59D8BF2-DFB8-6916-C01F-05C5791D6F82}"/>
          </ac:spMkLst>
        </pc:spChg>
        <pc:spChg chg="add mod">
          <ac:chgData name="Andreas Koksrud" userId="9d9beba6-c052-407a-8599-c781a677a996" providerId="ADAL" clId="{6F69857E-CC43-4998-A94B-73B55B987BAB}" dt="2024-10-12T11:41:31.386" v="25515" actId="1036"/>
          <ac:spMkLst>
            <pc:docMk/>
            <pc:sldMk cId="2794383705" sldId="1015"/>
            <ac:spMk id="9" creationId="{47A20946-E0D1-9956-5BAA-E91A196310D6}"/>
          </ac:spMkLst>
        </pc:spChg>
        <pc:spChg chg="add del mod">
          <ac:chgData name="Andreas Koksrud" userId="9d9beba6-c052-407a-8599-c781a677a996" providerId="ADAL" clId="{6F69857E-CC43-4998-A94B-73B55B987BAB}" dt="2024-10-12T11:40:08.140" v="25458" actId="478"/>
          <ac:spMkLst>
            <pc:docMk/>
            <pc:sldMk cId="2794383705" sldId="1015"/>
            <ac:spMk id="10" creationId="{ABFA945D-AF3D-F4E8-2B88-DBE63A524C8F}"/>
          </ac:spMkLst>
        </pc:spChg>
        <pc:spChg chg="add del mod">
          <ac:chgData name="Andreas Koksrud" userId="9d9beba6-c052-407a-8599-c781a677a996" providerId="ADAL" clId="{6F69857E-CC43-4998-A94B-73B55B987BAB}" dt="2024-10-12T11:40:08.140" v="25458" actId="478"/>
          <ac:spMkLst>
            <pc:docMk/>
            <pc:sldMk cId="2794383705" sldId="1015"/>
            <ac:spMk id="11" creationId="{2E4B9931-5677-70D0-2378-F943484C088B}"/>
          </ac:spMkLst>
        </pc:spChg>
        <pc:spChg chg="add mod">
          <ac:chgData name="Andreas Koksrud" userId="9d9beba6-c052-407a-8599-c781a677a996" providerId="ADAL" clId="{6F69857E-CC43-4998-A94B-73B55B987BAB}" dt="2024-10-12T11:39:16.946" v="25447" actId="571"/>
          <ac:spMkLst>
            <pc:docMk/>
            <pc:sldMk cId="2794383705" sldId="1015"/>
            <ac:spMk id="12" creationId="{779D2C28-CBB2-AB35-30E6-35CF4A9479DE}"/>
          </ac:spMkLst>
        </pc:spChg>
        <pc:spChg chg="add mod">
          <ac:chgData name="Andreas Koksrud" userId="9d9beba6-c052-407a-8599-c781a677a996" providerId="ADAL" clId="{6F69857E-CC43-4998-A94B-73B55B987BAB}" dt="2024-10-12T11:39:16.946" v="25447" actId="571"/>
          <ac:spMkLst>
            <pc:docMk/>
            <pc:sldMk cId="2794383705" sldId="1015"/>
            <ac:spMk id="13" creationId="{90166C1B-069A-B9FF-C59A-BEB84310B09D}"/>
          </ac:spMkLst>
        </pc:spChg>
        <pc:spChg chg="add mod">
          <ac:chgData name="Andreas Koksrud" userId="9d9beba6-c052-407a-8599-c781a677a996" providerId="ADAL" clId="{6F69857E-CC43-4998-A94B-73B55B987BAB}" dt="2024-10-12T11:41:57.310" v="25542"/>
          <ac:spMkLst>
            <pc:docMk/>
            <pc:sldMk cId="2794383705" sldId="1015"/>
            <ac:spMk id="14" creationId="{E417F04F-8870-2365-AA9E-3813DFC318A9}"/>
          </ac:spMkLst>
        </pc:spChg>
        <pc:spChg chg="add mod">
          <ac:chgData name="Andreas Koksrud" userId="9d9beba6-c052-407a-8599-c781a677a996" providerId="ADAL" clId="{6F69857E-CC43-4998-A94B-73B55B987BAB}" dt="2024-10-12T11:41:39.344" v="25530" actId="6549"/>
          <ac:spMkLst>
            <pc:docMk/>
            <pc:sldMk cId="2794383705" sldId="1015"/>
            <ac:spMk id="15" creationId="{7A32516B-8CF1-8684-486C-0BFF9896B506}"/>
          </ac:spMkLst>
        </pc:spChg>
        <pc:spChg chg="add mod">
          <ac:chgData name="Andreas Koksrud" userId="9d9beba6-c052-407a-8599-c781a677a996" providerId="ADAL" clId="{6F69857E-CC43-4998-A94B-73B55B987BAB}" dt="2024-10-12T11:42:06.604" v="25543"/>
          <ac:spMkLst>
            <pc:docMk/>
            <pc:sldMk cId="2794383705" sldId="1015"/>
            <ac:spMk id="16" creationId="{24BD26D3-55A1-9B9C-C0F4-CB4DBA324775}"/>
          </ac:spMkLst>
        </pc:spChg>
        <pc:spChg chg="add mod">
          <ac:chgData name="Andreas Koksrud" userId="9d9beba6-c052-407a-8599-c781a677a996" providerId="ADAL" clId="{6F69857E-CC43-4998-A94B-73B55B987BAB}" dt="2024-10-12T11:41:48.391" v="25541" actId="6549"/>
          <ac:spMkLst>
            <pc:docMk/>
            <pc:sldMk cId="2794383705" sldId="1015"/>
            <ac:spMk id="17" creationId="{5B8745E7-66F3-52DE-FA7D-6943F702C34F}"/>
          </ac:spMkLst>
        </pc:spChg>
        <pc:spChg chg="add mod">
          <ac:chgData name="Andreas Koksrud" userId="9d9beba6-c052-407a-8599-c781a677a996" providerId="ADAL" clId="{6F69857E-CC43-4998-A94B-73B55B987BAB}" dt="2024-10-13T10:59:39.113" v="33493" actId="571"/>
          <ac:spMkLst>
            <pc:docMk/>
            <pc:sldMk cId="2794383705" sldId="1015"/>
            <ac:spMk id="18" creationId="{FF4AC767-F3C3-C292-062E-324DA3C0F4EE}"/>
          </ac:spMkLst>
        </pc:spChg>
        <pc:spChg chg="add mod">
          <ac:chgData name="Andreas Koksrud" userId="9d9beba6-c052-407a-8599-c781a677a996" providerId="ADAL" clId="{6F69857E-CC43-4998-A94B-73B55B987BAB}" dt="2024-10-13T10:59:39.113" v="33493" actId="571"/>
          <ac:spMkLst>
            <pc:docMk/>
            <pc:sldMk cId="2794383705" sldId="1015"/>
            <ac:spMk id="19" creationId="{9143E8E6-B9B2-16B1-80AC-30C5A2720F93}"/>
          </ac:spMkLst>
        </pc:spChg>
        <pc:spChg chg="add mod">
          <ac:chgData name="Andreas Koksrud" userId="9d9beba6-c052-407a-8599-c781a677a996" providerId="ADAL" clId="{6F69857E-CC43-4998-A94B-73B55B987BAB}" dt="2024-10-13T10:59:39.113" v="33493" actId="571"/>
          <ac:spMkLst>
            <pc:docMk/>
            <pc:sldMk cId="2794383705" sldId="1015"/>
            <ac:spMk id="20" creationId="{8546960B-2E42-550B-ABD8-089EFA755AE0}"/>
          </ac:spMkLst>
        </pc:spChg>
        <pc:spChg chg="add mod">
          <ac:chgData name="Andreas Koksrud" userId="9d9beba6-c052-407a-8599-c781a677a996" providerId="ADAL" clId="{6F69857E-CC43-4998-A94B-73B55B987BAB}" dt="2024-10-13T10:59:39.113" v="33493" actId="571"/>
          <ac:spMkLst>
            <pc:docMk/>
            <pc:sldMk cId="2794383705" sldId="1015"/>
            <ac:spMk id="21" creationId="{C52963FB-8702-62F6-A3D2-8EC222902B6C}"/>
          </ac:spMkLst>
        </pc:spChg>
        <pc:spChg chg="add mod">
          <ac:chgData name="Andreas Koksrud" userId="9d9beba6-c052-407a-8599-c781a677a996" providerId="ADAL" clId="{6F69857E-CC43-4998-A94B-73B55B987BAB}" dt="2024-10-13T10:59:39.113" v="33493" actId="571"/>
          <ac:spMkLst>
            <pc:docMk/>
            <pc:sldMk cId="2794383705" sldId="1015"/>
            <ac:spMk id="22" creationId="{7B4F1F2E-A6EE-7A9C-6C1A-82F94463BC30}"/>
          </ac:spMkLst>
        </pc:spChg>
        <pc:spChg chg="mod">
          <ac:chgData name="Andreas Koksrud" userId="9d9beba6-c052-407a-8599-c781a677a996" providerId="ADAL" clId="{6F69857E-CC43-4998-A94B-73B55B987BAB}" dt="2024-10-12T11:40:28.987" v="25484" actId="1035"/>
          <ac:spMkLst>
            <pc:docMk/>
            <pc:sldMk cId="2794383705" sldId="1015"/>
            <ac:spMk id="180" creationId="{00000000-0000-0000-0000-000000000000}"/>
          </ac:spMkLst>
        </pc:spChg>
      </pc:sldChg>
      <pc:sldChg chg="del">
        <pc:chgData name="Andreas Koksrud" userId="9d9beba6-c052-407a-8599-c781a677a996" providerId="ADAL" clId="{6F69857E-CC43-4998-A94B-73B55B987BAB}" dt="2024-10-17T12:12:45.327" v="41456" actId="2696"/>
        <pc:sldMkLst>
          <pc:docMk/>
          <pc:sldMk cId="1461246405" sldId="1020"/>
        </pc:sldMkLst>
      </pc:sldChg>
      <pc:sldChg chg="modSp mod">
        <pc:chgData name="Andreas Koksrud" userId="9d9beba6-c052-407a-8599-c781a677a996" providerId="ADAL" clId="{6F69857E-CC43-4998-A94B-73B55B987BAB}" dt="2024-10-05T21:28:31.751" v="5976" actId="1076"/>
        <pc:sldMkLst>
          <pc:docMk/>
          <pc:sldMk cId="2878509136" sldId="1029"/>
        </pc:sldMkLst>
        <pc:picChg chg="mod">
          <ac:chgData name="Andreas Koksrud" userId="9d9beba6-c052-407a-8599-c781a677a996" providerId="ADAL" clId="{6F69857E-CC43-4998-A94B-73B55B987BAB}" dt="2024-10-05T21:28:31.751" v="5976" actId="1076"/>
          <ac:picMkLst>
            <pc:docMk/>
            <pc:sldMk cId="2878509136" sldId="1029"/>
            <ac:picMk id="20" creationId="{6D781F31-338E-D197-2A22-73E28C188270}"/>
          </ac:picMkLst>
        </pc:picChg>
      </pc:sldChg>
      <pc:sldChg chg="addSp delSp modSp">
        <pc:chgData name="Andreas Koksrud" userId="9d9beba6-c052-407a-8599-c781a677a996" providerId="ADAL" clId="{6F69857E-CC43-4998-A94B-73B55B987BAB}" dt="2024-10-21T14:21:46.674" v="44704"/>
        <pc:sldMkLst>
          <pc:docMk/>
          <pc:sldMk cId="1116294649" sldId="1030"/>
        </pc:sldMkLst>
        <pc:picChg chg="del">
          <ac:chgData name="Andreas Koksrud" userId="9d9beba6-c052-407a-8599-c781a677a996" providerId="ADAL" clId="{6F69857E-CC43-4998-A94B-73B55B987BAB}" dt="2024-10-21T14:21:46.359" v="44703" actId="478"/>
          <ac:picMkLst>
            <pc:docMk/>
            <pc:sldMk cId="1116294649" sldId="1030"/>
            <ac:picMk id="8" creationId="{32649D21-A048-A964-7F0C-3ECDB5ADB5D4}"/>
          </ac:picMkLst>
        </pc:picChg>
        <pc:picChg chg="add mod">
          <ac:chgData name="Andreas Koksrud" userId="9d9beba6-c052-407a-8599-c781a677a996" providerId="ADAL" clId="{6F69857E-CC43-4998-A94B-73B55B987BAB}" dt="2024-10-21T14:21:46.674" v="44704"/>
          <ac:picMkLst>
            <pc:docMk/>
            <pc:sldMk cId="1116294649" sldId="1030"/>
            <ac:picMk id="9" creationId="{4F395A9D-C2FB-DC15-73A3-AA58BFDE7C90}"/>
          </ac:picMkLst>
        </pc:picChg>
      </pc:sldChg>
      <pc:sldChg chg="addSp delSp modSp mod">
        <pc:chgData name="Andreas Koksrud" userId="9d9beba6-c052-407a-8599-c781a677a996" providerId="ADAL" clId="{6F69857E-CC43-4998-A94B-73B55B987BAB}" dt="2024-10-21T14:25:09.421" v="44797" actId="14100"/>
        <pc:sldMkLst>
          <pc:docMk/>
          <pc:sldMk cId="25843579" sldId="1032"/>
        </pc:sldMkLst>
        <pc:spChg chg="mod">
          <ac:chgData name="Andreas Koksrud" userId="9d9beba6-c052-407a-8599-c781a677a996" providerId="ADAL" clId="{6F69857E-CC43-4998-A94B-73B55B987BAB}" dt="2024-10-21T14:25:09.421" v="44797" actId="14100"/>
          <ac:spMkLst>
            <pc:docMk/>
            <pc:sldMk cId="25843579" sldId="1032"/>
            <ac:spMk id="22" creationId="{5EC1BD57-EA5A-50AB-8E76-190FEDF99174}"/>
          </ac:spMkLst>
        </pc:spChg>
        <pc:picChg chg="del">
          <ac:chgData name="Andreas Koksrud" userId="9d9beba6-c052-407a-8599-c781a677a996" providerId="ADAL" clId="{6F69857E-CC43-4998-A94B-73B55B987BAB}" dt="2024-10-21T14:21:51.125" v="44705" actId="478"/>
          <ac:picMkLst>
            <pc:docMk/>
            <pc:sldMk cId="25843579" sldId="1032"/>
            <ac:picMk id="3" creationId="{3A553000-5F0E-DB49-0D23-DFF752F7D951}"/>
          </ac:picMkLst>
        </pc:picChg>
        <pc:picChg chg="add mod">
          <ac:chgData name="Andreas Koksrud" userId="9d9beba6-c052-407a-8599-c781a677a996" providerId="ADAL" clId="{6F69857E-CC43-4998-A94B-73B55B987BAB}" dt="2024-10-21T14:21:51.426" v="44706"/>
          <ac:picMkLst>
            <pc:docMk/>
            <pc:sldMk cId="25843579" sldId="1032"/>
            <ac:picMk id="6" creationId="{6B4C2155-3C98-1959-4980-018934E6CD6F}"/>
          </ac:picMkLst>
        </pc:picChg>
      </pc:sldChg>
      <pc:sldChg chg="addSp delSp modSp">
        <pc:chgData name="Andreas Koksrud" userId="9d9beba6-c052-407a-8599-c781a677a996" providerId="ADAL" clId="{6F69857E-CC43-4998-A94B-73B55B987BAB}" dt="2024-10-21T14:22:03.375" v="44716"/>
        <pc:sldMkLst>
          <pc:docMk/>
          <pc:sldMk cId="2728325968" sldId="1033"/>
        </pc:sldMkLst>
        <pc:picChg chg="del">
          <ac:chgData name="Andreas Koksrud" userId="9d9beba6-c052-407a-8599-c781a677a996" providerId="ADAL" clId="{6F69857E-CC43-4998-A94B-73B55B987BAB}" dt="2024-10-21T14:22:03.123" v="44715" actId="478"/>
          <ac:picMkLst>
            <pc:docMk/>
            <pc:sldMk cId="2728325968" sldId="1033"/>
            <ac:picMk id="5" creationId="{40630B90-803C-21FC-6138-B7DDAE67B861}"/>
          </ac:picMkLst>
        </pc:picChg>
        <pc:picChg chg="add mod">
          <ac:chgData name="Andreas Koksrud" userId="9d9beba6-c052-407a-8599-c781a677a996" providerId="ADAL" clId="{6F69857E-CC43-4998-A94B-73B55B987BAB}" dt="2024-10-21T14:22:03.375" v="44716"/>
          <ac:picMkLst>
            <pc:docMk/>
            <pc:sldMk cId="2728325968" sldId="1033"/>
            <ac:picMk id="6" creationId="{4A8801BC-EDF1-71EA-BBF8-9BE0510F2978}"/>
          </ac:picMkLst>
        </pc:picChg>
      </pc:sldChg>
      <pc:sldChg chg="addSp delSp modSp">
        <pc:chgData name="Andreas Koksrud" userId="9d9beba6-c052-407a-8599-c781a677a996" providerId="ADAL" clId="{6F69857E-CC43-4998-A94B-73B55B987BAB}" dt="2024-10-21T14:22:09.871" v="44722"/>
        <pc:sldMkLst>
          <pc:docMk/>
          <pc:sldMk cId="1468644301" sldId="1034"/>
        </pc:sldMkLst>
        <pc:picChg chg="del">
          <ac:chgData name="Andreas Koksrud" userId="9d9beba6-c052-407a-8599-c781a677a996" providerId="ADAL" clId="{6F69857E-CC43-4998-A94B-73B55B987BAB}" dt="2024-10-21T14:22:09.588" v="44721" actId="478"/>
          <ac:picMkLst>
            <pc:docMk/>
            <pc:sldMk cId="1468644301" sldId="1034"/>
            <ac:picMk id="3" creationId="{1AFB125B-ED09-3450-AA06-4097D1903544}"/>
          </ac:picMkLst>
        </pc:picChg>
        <pc:picChg chg="add mod">
          <ac:chgData name="Andreas Koksrud" userId="9d9beba6-c052-407a-8599-c781a677a996" providerId="ADAL" clId="{6F69857E-CC43-4998-A94B-73B55B987BAB}" dt="2024-10-21T14:22:09.871" v="44722"/>
          <ac:picMkLst>
            <pc:docMk/>
            <pc:sldMk cId="1468644301" sldId="1034"/>
            <ac:picMk id="5" creationId="{EB27AE7C-1A96-04FC-2EBD-3424E69CED3E}"/>
          </ac:picMkLst>
        </pc:picChg>
      </pc:sldChg>
      <pc:sldChg chg="addSp delSp modSp">
        <pc:chgData name="Andreas Koksrud" userId="9d9beba6-c052-407a-8599-c781a677a996" providerId="ADAL" clId="{6F69857E-CC43-4998-A94B-73B55B987BAB}" dt="2024-10-21T14:22:05.491" v="44718"/>
        <pc:sldMkLst>
          <pc:docMk/>
          <pc:sldMk cId="3288778496" sldId="1035"/>
        </pc:sldMkLst>
        <pc:picChg chg="del">
          <ac:chgData name="Andreas Koksrud" userId="9d9beba6-c052-407a-8599-c781a677a996" providerId="ADAL" clId="{6F69857E-CC43-4998-A94B-73B55B987BAB}" dt="2024-10-21T14:22:05.232" v="44717" actId="478"/>
          <ac:picMkLst>
            <pc:docMk/>
            <pc:sldMk cId="3288778496" sldId="1035"/>
            <ac:picMk id="3" creationId="{8A7DD0D8-99BE-B12C-A941-A560D9770FC5}"/>
          </ac:picMkLst>
        </pc:picChg>
        <pc:picChg chg="add mod">
          <ac:chgData name="Andreas Koksrud" userId="9d9beba6-c052-407a-8599-c781a677a996" providerId="ADAL" clId="{6F69857E-CC43-4998-A94B-73B55B987BAB}" dt="2024-10-21T14:22:05.491" v="44718"/>
          <ac:picMkLst>
            <pc:docMk/>
            <pc:sldMk cId="3288778496" sldId="1035"/>
            <ac:picMk id="7" creationId="{BE259F39-8B1C-D2C4-9001-9CFDFDDAD1E3}"/>
          </ac:picMkLst>
        </pc:picChg>
      </pc:sldChg>
      <pc:sldChg chg="addSp delSp modSp">
        <pc:chgData name="Andreas Koksrud" userId="9d9beba6-c052-407a-8599-c781a677a996" providerId="ADAL" clId="{6F69857E-CC43-4998-A94B-73B55B987BAB}" dt="2024-10-21T14:22:16.151" v="44728"/>
        <pc:sldMkLst>
          <pc:docMk/>
          <pc:sldMk cId="714334944" sldId="1047"/>
        </pc:sldMkLst>
        <pc:picChg chg="del">
          <ac:chgData name="Andreas Koksrud" userId="9d9beba6-c052-407a-8599-c781a677a996" providerId="ADAL" clId="{6F69857E-CC43-4998-A94B-73B55B987BAB}" dt="2024-10-21T14:22:15.862" v="44727" actId="478"/>
          <ac:picMkLst>
            <pc:docMk/>
            <pc:sldMk cId="714334944" sldId="1047"/>
            <ac:picMk id="3" creationId="{9976D1AE-E599-A28A-408C-D8F97615348B}"/>
          </ac:picMkLst>
        </pc:picChg>
        <pc:picChg chg="add mod">
          <ac:chgData name="Andreas Koksrud" userId="9d9beba6-c052-407a-8599-c781a677a996" providerId="ADAL" clId="{6F69857E-CC43-4998-A94B-73B55B987BAB}" dt="2024-10-21T14:22:16.151" v="44728"/>
          <ac:picMkLst>
            <pc:docMk/>
            <pc:sldMk cId="714334944" sldId="1047"/>
            <ac:picMk id="6" creationId="{B268BB24-5130-7FCB-54D7-B9EA51ED6729}"/>
          </ac:picMkLst>
        </pc:picChg>
      </pc:sldChg>
      <pc:sldChg chg="addSp delSp modSp">
        <pc:chgData name="Andreas Koksrud" userId="9d9beba6-c052-407a-8599-c781a677a996" providerId="ADAL" clId="{6F69857E-CC43-4998-A94B-73B55B987BAB}" dt="2024-10-21T14:21:56.219" v="44710"/>
        <pc:sldMkLst>
          <pc:docMk/>
          <pc:sldMk cId="2579175846" sldId="1049"/>
        </pc:sldMkLst>
        <pc:picChg chg="del">
          <ac:chgData name="Andreas Koksrud" userId="9d9beba6-c052-407a-8599-c781a677a996" providerId="ADAL" clId="{6F69857E-CC43-4998-A94B-73B55B987BAB}" dt="2024-10-21T14:21:55.889" v="44709" actId="478"/>
          <ac:picMkLst>
            <pc:docMk/>
            <pc:sldMk cId="2579175846" sldId="1049"/>
            <ac:picMk id="5" creationId="{02814757-FA7A-0359-0237-EC631F02B1EB}"/>
          </ac:picMkLst>
        </pc:picChg>
        <pc:picChg chg="add mod">
          <ac:chgData name="Andreas Koksrud" userId="9d9beba6-c052-407a-8599-c781a677a996" providerId="ADAL" clId="{6F69857E-CC43-4998-A94B-73B55B987BAB}" dt="2024-10-21T14:21:56.219" v="44710"/>
          <ac:picMkLst>
            <pc:docMk/>
            <pc:sldMk cId="2579175846" sldId="1049"/>
            <ac:picMk id="8" creationId="{7AAA90CF-68C3-E40A-4E23-F414957EA273}"/>
          </ac:picMkLst>
        </pc:picChg>
      </pc:sldChg>
      <pc:sldChg chg="addSp delSp modSp">
        <pc:chgData name="Andreas Koksrud" userId="9d9beba6-c052-407a-8599-c781a677a996" providerId="ADAL" clId="{6F69857E-CC43-4998-A94B-73B55B987BAB}" dt="2024-10-21T14:21:53.590" v="44708"/>
        <pc:sldMkLst>
          <pc:docMk/>
          <pc:sldMk cId="2259024011" sldId="1050"/>
        </pc:sldMkLst>
        <pc:picChg chg="del">
          <ac:chgData name="Andreas Koksrud" userId="9d9beba6-c052-407a-8599-c781a677a996" providerId="ADAL" clId="{6F69857E-CC43-4998-A94B-73B55B987BAB}" dt="2024-10-21T14:21:53.249" v="44707" actId="478"/>
          <ac:picMkLst>
            <pc:docMk/>
            <pc:sldMk cId="2259024011" sldId="1050"/>
            <ac:picMk id="3" creationId="{05C9CF69-0A71-B05E-54C5-E350A0C11DF6}"/>
          </ac:picMkLst>
        </pc:picChg>
        <pc:picChg chg="add mod">
          <ac:chgData name="Andreas Koksrud" userId="9d9beba6-c052-407a-8599-c781a677a996" providerId="ADAL" clId="{6F69857E-CC43-4998-A94B-73B55B987BAB}" dt="2024-10-21T14:21:53.590" v="44708"/>
          <ac:picMkLst>
            <pc:docMk/>
            <pc:sldMk cId="2259024011" sldId="1050"/>
            <ac:picMk id="5" creationId="{6C1082DD-82D5-59A8-79DD-87F270D93DBF}"/>
          </ac:picMkLst>
        </pc:picChg>
      </pc:sldChg>
      <pc:sldChg chg="addSp delSp modSp">
        <pc:chgData name="Andreas Koksrud" userId="9d9beba6-c052-407a-8599-c781a677a996" providerId="ADAL" clId="{6F69857E-CC43-4998-A94B-73B55B987BAB}" dt="2024-10-21T14:22:07.752" v="44720"/>
        <pc:sldMkLst>
          <pc:docMk/>
          <pc:sldMk cId="1831509774" sldId="1051"/>
        </pc:sldMkLst>
        <pc:picChg chg="del">
          <ac:chgData name="Andreas Koksrud" userId="9d9beba6-c052-407a-8599-c781a677a996" providerId="ADAL" clId="{6F69857E-CC43-4998-A94B-73B55B987BAB}" dt="2024-10-21T14:22:07.507" v="44719" actId="478"/>
          <ac:picMkLst>
            <pc:docMk/>
            <pc:sldMk cId="1831509774" sldId="1051"/>
            <ac:picMk id="3" creationId="{BAF0F31E-A50A-EABD-49EC-E690E4614B73}"/>
          </ac:picMkLst>
        </pc:picChg>
        <pc:picChg chg="add mod">
          <ac:chgData name="Andreas Koksrud" userId="9d9beba6-c052-407a-8599-c781a677a996" providerId="ADAL" clId="{6F69857E-CC43-4998-A94B-73B55B987BAB}" dt="2024-10-21T14:22:07.752" v="44720"/>
          <ac:picMkLst>
            <pc:docMk/>
            <pc:sldMk cId="1831509774" sldId="1051"/>
            <ac:picMk id="8" creationId="{30B73C39-242E-DB4D-43C4-8C7807BC0F22}"/>
          </ac:picMkLst>
        </pc:picChg>
      </pc:sldChg>
      <pc:sldChg chg="addSp delSp modSp">
        <pc:chgData name="Andreas Koksrud" userId="9d9beba6-c052-407a-8599-c781a677a996" providerId="ADAL" clId="{6F69857E-CC43-4998-A94B-73B55B987BAB}" dt="2024-10-21T14:22:11.872" v="44724"/>
        <pc:sldMkLst>
          <pc:docMk/>
          <pc:sldMk cId="3193360322" sldId="1052"/>
        </pc:sldMkLst>
        <pc:picChg chg="del">
          <ac:chgData name="Andreas Koksrud" userId="9d9beba6-c052-407a-8599-c781a677a996" providerId="ADAL" clId="{6F69857E-CC43-4998-A94B-73B55B987BAB}" dt="2024-10-21T14:22:11.621" v="44723" actId="478"/>
          <ac:picMkLst>
            <pc:docMk/>
            <pc:sldMk cId="3193360322" sldId="1052"/>
            <ac:picMk id="3" creationId="{E130C411-6AFD-DAF0-9766-EAA24712D344}"/>
          </ac:picMkLst>
        </pc:picChg>
        <pc:picChg chg="add mod">
          <ac:chgData name="Andreas Koksrud" userId="9d9beba6-c052-407a-8599-c781a677a996" providerId="ADAL" clId="{6F69857E-CC43-4998-A94B-73B55B987BAB}" dt="2024-10-21T14:22:11.872" v="44724"/>
          <ac:picMkLst>
            <pc:docMk/>
            <pc:sldMk cId="3193360322" sldId="1052"/>
            <ac:picMk id="6" creationId="{9C659E21-5064-82F7-3042-585582D5777B}"/>
          </ac:picMkLst>
        </pc:picChg>
      </pc:sldChg>
      <pc:sldChg chg="addSp delSp modSp">
        <pc:chgData name="Andreas Koksrud" userId="9d9beba6-c052-407a-8599-c781a677a996" providerId="ADAL" clId="{6F69857E-CC43-4998-A94B-73B55B987BAB}" dt="2024-10-21T14:22:18.499" v="44730"/>
        <pc:sldMkLst>
          <pc:docMk/>
          <pc:sldMk cId="315960546" sldId="1053"/>
        </pc:sldMkLst>
        <pc:picChg chg="add mod">
          <ac:chgData name="Andreas Koksrud" userId="9d9beba6-c052-407a-8599-c781a677a996" providerId="ADAL" clId="{6F69857E-CC43-4998-A94B-73B55B987BAB}" dt="2024-10-21T14:22:18.499" v="44730"/>
          <ac:picMkLst>
            <pc:docMk/>
            <pc:sldMk cId="315960546" sldId="1053"/>
            <ac:picMk id="3" creationId="{B381ADCA-508B-E039-462C-E306838E3680}"/>
          </ac:picMkLst>
        </pc:picChg>
        <pc:picChg chg="del">
          <ac:chgData name="Andreas Koksrud" userId="9d9beba6-c052-407a-8599-c781a677a996" providerId="ADAL" clId="{6F69857E-CC43-4998-A94B-73B55B987BAB}" dt="2024-10-21T14:22:18.141" v="44729" actId="478"/>
          <ac:picMkLst>
            <pc:docMk/>
            <pc:sldMk cId="315960546" sldId="1053"/>
            <ac:picMk id="12" creationId="{E546D9F9-1729-A2A7-138D-84621803B76D}"/>
          </ac:picMkLst>
        </pc:picChg>
      </pc:sldChg>
      <pc:sldChg chg="addSp delSp modSp del mod">
        <pc:chgData name="Andreas Koksrud" userId="9d9beba6-c052-407a-8599-c781a677a996" providerId="ADAL" clId="{6F69857E-CC43-4998-A94B-73B55B987BAB}" dt="2024-10-17T11:31:57.433" v="40947" actId="2696"/>
        <pc:sldMkLst>
          <pc:docMk/>
          <pc:sldMk cId="50254034" sldId="1054"/>
        </pc:sldMkLst>
        <pc:spChg chg="mod">
          <ac:chgData name="Andreas Koksrud" userId="9d9beba6-c052-407a-8599-c781a677a996" providerId="ADAL" clId="{6F69857E-CC43-4998-A94B-73B55B987BAB}" dt="2024-10-12T10:49:03.688" v="21001" actId="20577"/>
          <ac:spMkLst>
            <pc:docMk/>
            <pc:sldMk cId="50254034" sldId="1054"/>
            <ac:spMk id="5" creationId="{890AAFA2-1B6E-35EE-8B1E-399437B13189}"/>
          </ac:spMkLst>
        </pc:spChg>
        <pc:spChg chg="mod">
          <ac:chgData name="Andreas Koksrud" userId="9d9beba6-c052-407a-8599-c781a677a996" providerId="ADAL" clId="{6F69857E-CC43-4998-A94B-73B55B987BAB}" dt="2024-10-13T09:01:03.433" v="26149" actId="1076"/>
          <ac:spMkLst>
            <pc:docMk/>
            <pc:sldMk cId="50254034" sldId="1054"/>
            <ac:spMk id="6" creationId="{F998DA12-EE38-653A-AFA0-9A95FEE44E0A}"/>
          </ac:spMkLst>
        </pc:spChg>
        <pc:spChg chg="add mod">
          <ac:chgData name="Andreas Koksrud" userId="9d9beba6-c052-407a-8599-c781a677a996" providerId="ADAL" clId="{6F69857E-CC43-4998-A94B-73B55B987BAB}" dt="2024-10-13T09:00:12.802" v="26144"/>
          <ac:spMkLst>
            <pc:docMk/>
            <pc:sldMk cId="50254034" sldId="1054"/>
            <ac:spMk id="7" creationId="{5292C7B4-790D-151A-B53F-55A052C0E4A9}"/>
          </ac:spMkLst>
        </pc:spChg>
        <pc:spChg chg="del mod">
          <ac:chgData name="Andreas Koksrud" userId="9d9beba6-c052-407a-8599-c781a677a996" providerId="ADAL" clId="{6F69857E-CC43-4998-A94B-73B55B987BAB}" dt="2024-10-13T09:00:08.961" v="26143" actId="478"/>
          <ac:spMkLst>
            <pc:docMk/>
            <pc:sldMk cId="50254034" sldId="1054"/>
            <ac:spMk id="14" creationId="{C85A9E99-AA4E-C194-FF2A-6C5AC5C1CF94}"/>
          </ac:spMkLst>
        </pc:spChg>
      </pc:sldChg>
      <pc:sldChg chg="addSp delSp modSp del mod">
        <pc:chgData name="Andreas Koksrud" userId="9d9beba6-c052-407a-8599-c781a677a996" providerId="ADAL" clId="{6F69857E-CC43-4998-A94B-73B55B987BAB}" dt="2024-10-17T11:31:57.433" v="40947" actId="2696"/>
        <pc:sldMkLst>
          <pc:docMk/>
          <pc:sldMk cId="3861493706" sldId="1055"/>
        </pc:sldMkLst>
        <pc:spChg chg="mod">
          <ac:chgData name="Andreas Koksrud" userId="9d9beba6-c052-407a-8599-c781a677a996" providerId="ADAL" clId="{6F69857E-CC43-4998-A94B-73B55B987BAB}" dt="2024-10-12T10:49:10.201" v="21009" actId="20577"/>
          <ac:spMkLst>
            <pc:docMk/>
            <pc:sldMk cId="3861493706" sldId="1055"/>
            <ac:spMk id="5" creationId="{890AAFA2-1B6E-35EE-8B1E-399437B13189}"/>
          </ac:spMkLst>
        </pc:spChg>
        <pc:spChg chg="mod">
          <ac:chgData name="Andreas Koksrud" userId="9d9beba6-c052-407a-8599-c781a677a996" providerId="ADAL" clId="{6F69857E-CC43-4998-A94B-73B55B987BAB}" dt="2024-10-13T09:01:05.739" v="26150" actId="1076"/>
          <ac:spMkLst>
            <pc:docMk/>
            <pc:sldMk cId="3861493706" sldId="1055"/>
            <ac:spMk id="6" creationId="{DEE3B0E1-ACF3-D35D-0F83-79E8C5DDBB55}"/>
          </ac:spMkLst>
        </pc:spChg>
        <pc:spChg chg="add mod">
          <ac:chgData name="Andreas Koksrud" userId="9d9beba6-c052-407a-8599-c781a677a996" providerId="ADAL" clId="{6F69857E-CC43-4998-A94B-73B55B987BAB}" dt="2024-10-13T09:00:49.519" v="26148"/>
          <ac:spMkLst>
            <pc:docMk/>
            <pc:sldMk cId="3861493706" sldId="1055"/>
            <ac:spMk id="7" creationId="{659E5BA6-63D2-64AF-F6F9-D3B6773CED51}"/>
          </ac:spMkLst>
        </pc:spChg>
        <pc:spChg chg="del mod">
          <ac:chgData name="Andreas Koksrud" userId="9d9beba6-c052-407a-8599-c781a677a996" providerId="ADAL" clId="{6F69857E-CC43-4998-A94B-73B55B987BAB}" dt="2024-10-13T09:00:48.425" v="26147" actId="478"/>
          <ac:spMkLst>
            <pc:docMk/>
            <pc:sldMk cId="3861493706" sldId="1055"/>
            <ac:spMk id="14" creationId="{C85A9E99-AA4E-C194-FF2A-6C5AC5C1CF94}"/>
          </ac:spMkLst>
        </pc:spChg>
      </pc:sldChg>
      <pc:sldChg chg="del">
        <pc:chgData name="Andreas Koksrud" userId="9d9beba6-c052-407a-8599-c781a677a996" providerId="ADAL" clId="{6F69857E-CC43-4998-A94B-73B55B987BAB}" dt="2024-10-17T12:12:45.327" v="41456" actId="2696"/>
        <pc:sldMkLst>
          <pc:docMk/>
          <pc:sldMk cId="245506348" sldId="1058"/>
        </pc:sldMkLst>
      </pc:sldChg>
      <pc:sldChg chg="modSp mod">
        <pc:chgData name="Andreas Koksrud" userId="9d9beba6-c052-407a-8599-c781a677a996" providerId="ADAL" clId="{6F69857E-CC43-4998-A94B-73B55B987BAB}" dt="2024-10-04T17:03:32.798" v="170" actId="20577"/>
        <pc:sldMkLst>
          <pc:docMk/>
          <pc:sldMk cId="800368003" sldId="1062"/>
        </pc:sldMkLst>
        <pc:spChg chg="mod">
          <ac:chgData name="Andreas Koksrud" userId="9d9beba6-c052-407a-8599-c781a677a996" providerId="ADAL" clId="{6F69857E-CC43-4998-A94B-73B55B987BAB}" dt="2024-10-04T17:03:32.798" v="170" actId="20577"/>
          <ac:spMkLst>
            <pc:docMk/>
            <pc:sldMk cId="800368003" sldId="1062"/>
            <ac:spMk id="181" creationId="{00000000-0000-0000-0000-000000000000}"/>
          </ac:spMkLst>
        </pc:spChg>
      </pc:sldChg>
      <pc:sldChg chg="addSp delSp modSp">
        <pc:chgData name="Andreas Koksrud" userId="9d9beba6-c052-407a-8599-c781a677a996" providerId="ADAL" clId="{6F69857E-CC43-4998-A94B-73B55B987BAB}" dt="2024-10-21T14:22:01.002" v="44714"/>
        <pc:sldMkLst>
          <pc:docMk/>
          <pc:sldMk cId="4052668145" sldId="1064"/>
        </pc:sldMkLst>
        <pc:picChg chg="del">
          <ac:chgData name="Andreas Koksrud" userId="9d9beba6-c052-407a-8599-c781a677a996" providerId="ADAL" clId="{6F69857E-CC43-4998-A94B-73B55B987BAB}" dt="2024-10-21T14:22:00.702" v="44713" actId="478"/>
          <ac:picMkLst>
            <pc:docMk/>
            <pc:sldMk cId="4052668145" sldId="1064"/>
            <ac:picMk id="6" creationId="{385963B1-F774-A7B8-84D9-52A3E552393D}"/>
          </ac:picMkLst>
        </pc:picChg>
        <pc:picChg chg="add mod">
          <ac:chgData name="Andreas Koksrud" userId="9d9beba6-c052-407a-8599-c781a677a996" providerId="ADAL" clId="{6F69857E-CC43-4998-A94B-73B55B987BAB}" dt="2024-10-21T14:22:01.002" v="44714"/>
          <ac:picMkLst>
            <pc:docMk/>
            <pc:sldMk cId="4052668145" sldId="1064"/>
            <ac:picMk id="8" creationId="{0287979B-A5CB-1539-A402-BCCB689C87E3}"/>
          </ac:picMkLst>
        </pc:picChg>
      </pc:sldChg>
      <pc:sldChg chg="addSp delSp modSp">
        <pc:chgData name="Andreas Koksrud" userId="9d9beba6-c052-407a-8599-c781a677a996" providerId="ADAL" clId="{6F69857E-CC43-4998-A94B-73B55B987BAB}" dt="2024-10-21T14:21:58.373" v="44712"/>
        <pc:sldMkLst>
          <pc:docMk/>
          <pc:sldMk cId="241557217" sldId="1067"/>
        </pc:sldMkLst>
        <pc:picChg chg="del">
          <ac:chgData name="Andreas Koksrud" userId="9d9beba6-c052-407a-8599-c781a677a996" providerId="ADAL" clId="{6F69857E-CC43-4998-A94B-73B55B987BAB}" dt="2024-10-21T14:21:58.059" v="44711" actId="478"/>
          <ac:picMkLst>
            <pc:docMk/>
            <pc:sldMk cId="241557217" sldId="1067"/>
            <ac:picMk id="6" creationId="{3A1EA96F-B4B7-8550-A177-1086A395F662}"/>
          </ac:picMkLst>
        </pc:picChg>
        <pc:picChg chg="add mod">
          <ac:chgData name="Andreas Koksrud" userId="9d9beba6-c052-407a-8599-c781a677a996" providerId="ADAL" clId="{6F69857E-CC43-4998-A94B-73B55B987BAB}" dt="2024-10-21T14:21:58.373" v="44712"/>
          <ac:picMkLst>
            <pc:docMk/>
            <pc:sldMk cId="241557217" sldId="1067"/>
            <ac:picMk id="8" creationId="{8802C178-70FB-4966-93DF-72D40DE5C72C}"/>
          </ac:picMkLst>
        </pc:picChg>
      </pc:sldChg>
      <pc:sldChg chg="modSp mod">
        <pc:chgData name="Andreas Koksrud" userId="9d9beba6-c052-407a-8599-c781a677a996" providerId="ADAL" clId="{6F69857E-CC43-4998-A94B-73B55B987BAB}" dt="2024-10-07T07:03:53.175" v="11370" actId="1036"/>
        <pc:sldMkLst>
          <pc:docMk/>
          <pc:sldMk cId="515182739" sldId="1070"/>
        </pc:sldMkLst>
        <pc:spChg chg="mod">
          <ac:chgData name="Andreas Koksrud" userId="9d9beba6-c052-407a-8599-c781a677a996" providerId="ADAL" clId="{6F69857E-CC43-4998-A94B-73B55B987BAB}" dt="2024-10-07T07:03:53.175" v="11370" actId="1036"/>
          <ac:spMkLst>
            <pc:docMk/>
            <pc:sldMk cId="515182739" sldId="1070"/>
            <ac:spMk id="12" creationId="{B57DD27C-5494-EE59-8E70-810249078CE2}"/>
          </ac:spMkLst>
        </pc:spChg>
      </pc:sldChg>
      <pc:sldChg chg="modSp mod">
        <pc:chgData name="Andreas Koksrud" userId="9d9beba6-c052-407a-8599-c781a677a996" providerId="ADAL" clId="{6F69857E-CC43-4998-A94B-73B55B987BAB}" dt="2024-10-07T07:01:27.922" v="11340" actId="20577"/>
        <pc:sldMkLst>
          <pc:docMk/>
          <pc:sldMk cId="2294390044" sldId="1071"/>
        </pc:sldMkLst>
        <pc:spChg chg="mod">
          <ac:chgData name="Andreas Koksrud" userId="9d9beba6-c052-407a-8599-c781a677a996" providerId="ADAL" clId="{6F69857E-CC43-4998-A94B-73B55B987BAB}" dt="2024-10-07T07:01:27.922" v="11340" actId="20577"/>
          <ac:spMkLst>
            <pc:docMk/>
            <pc:sldMk cId="2294390044" sldId="1071"/>
            <ac:spMk id="15" creationId="{8FA9884C-7741-347D-EC64-759FF4EBAE61}"/>
          </ac:spMkLst>
        </pc:spChg>
      </pc:sldChg>
      <pc:sldChg chg="addSp modSp mod">
        <pc:chgData name="Andreas Koksrud" userId="9d9beba6-c052-407a-8599-c781a677a996" providerId="ADAL" clId="{6F69857E-CC43-4998-A94B-73B55B987BAB}" dt="2024-10-07T07:02:07.839" v="11343" actId="14100"/>
        <pc:sldMkLst>
          <pc:docMk/>
          <pc:sldMk cId="499138375" sldId="1073"/>
        </pc:sldMkLst>
        <pc:spChg chg="mod">
          <ac:chgData name="Andreas Koksrud" userId="9d9beba6-c052-407a-8599-c781a677a996" providerId="ADAL" clId="{6F69857E-CC43-4998-A94B-73B55B987BAB}" dt="2024-10-07T07:02:00.035" v="11341" actId="1076"/>
          <ac:spMkLst>
            <pc:docMk/>
            <pc:sldMk cId="499138375" sldId="1073"/>
            <ac:spMk id="7" creationId="{E3CFDCA6-4535-71BB-B9E9-E86BD363E103}"/>
          </ac:spMkLst>
        </pc:spChg>
        <pc:spChg chg="mod">
          <ac:chgData name="Andreas Koksrud" userId="9d9beba6-c052-407a-8599-c781a677a996" providerId="ADAL" clId="{6F69857E-CC43-4998-A94B-73B55B987BAB}" dt="2024-10-07T07:02:00.035" v="11341" actId="1076"/>
          <ac:spMkLst>
            <pc:docMk/>
            <pc:sldMk cId="499138375" sldId="1073"/>
            <ac:spMk id="13" creationId="{465D31F4-451F-4B20-53A2-CDE0BEE1E5F7}"/>
          </ac:spMkLst>
        </pc:spChg>
        <pc:cxnChg chg="add mod">
          <ac:chgData name="Andreas Koksrud" userId="9d9beba6-c052-407a-8599-c781a677a996" providerId="ADAL" clId="{6F69857E-CC43-4998-A94B-73B55B987BAB}" dt="2024-10-07T07:02:07.839" v="11343" actId="14100"/>
          <ac:cxnSpMkLst>
            <pc:docMk/>
            <pc:sldMk cId="499138375" sldId="1073"/>
            <ac:cxnSpMk id="2" creationId="{3C3EA253-F84E-FEDF-20D3-4381362A3987}"/>
          </ac:cxnSpMkLst>
        </pc:cxnChg>
      </pc:sldChg>
      <pc:sldChg chg="modSp mod">
        <pc:chgData name="Andreas Koksrud" userId="9d9beba6-c052-407a-8599-c781a677a996" providerId="ADAL" clId="{6F69857E-CC43-4998-A94B-73B55B987BAB}" dt="2024-10-05T09:24:57.206" v="1114" actId="27636"/>
        <pc:sldMkLst>
          <pc:docMk/>
          <pc:sldMk cId="3885967564" sldId="1074"/>
        </pc:sldMkLst>
        <pc:spChg chg="mod">
          <ac:chgData name="Andreas Koksrud" userId="9d9beba6-c052-407a-8599-c781a677a996" providerId="ADAL" clId="{6F69857E-CC43-4998-A94B-73B55B987BAB}" dt="2024-10-05T09:24:57.206" v="1114" actId="27636"/>
          <ac:spMkLst>
            <pc:docMk/>
            <pc:sldMk cId="3885967564" sldId="1074"/>
            <ac:spMk id="6" creationId="{9587D3DA-DFCC-8DC0-27E0-A06D8B6F0F65}"/>
          </ac:spMkLst>
        </pc:spChg>
        <pc:picChg chg="mod ord">
          <ac:chgData name="Andreas Koksrud" userId="9d9beba6-c052-407a-8599-c781a677a996" providerId="ADAL" clId="{6F69857E-CC43-4998-A94B-73B55B987BAB}" dt="2024-10-05T08:00:16.349" v="675" actId="1076"/>
          <ac:picMkLst>
            <pc:docMk/>
            <pc:sldMk cId="3885967564" sldId="1074"/>
            <ac:picMk id="8" creationId="{14D07248-033C-5949-BADF-FF9A973F2CF3}"/>
          </ac:picMkLst>
        </pc:picChg>
      </pc:sldChg>
      <pc:sldChg chg="addSp delSp modSp mod">
        <pc:chgData name="Andreas Koksrud" userId="9d9beba6-c052-407a-8599-c781a677a996" providerId="ADAL" clId="{6F69857E-CC43-4998-A94B-73B55B987BAB}" dt="2024-10-05T09:27:41.333" v="1267" actId="6549"/>
        <pc:sldMkLst>
          <pc:docMk/>
          <pc:sldMk cId="1920203787" sldId="1078"/>
        </pc:sldMkLst>
        <pc:spChg chg="mod">
          <ac:chgData name="Andreas Koksrud" userId="9d9beba6-c052-407a-8599-c781a677a996" providerId="ADAL" clId="{6F69857E-CC43-4998-A94B-73B55B987BAB}" dt="2024-10-05T09:27:41.333" v="1267" actId="6549"/>
          <ac:spMkLst>
            <pc:docMk/>
            <pc:sldMk cId="1920203787" sldId="1078"/>
            <ac:spMk id="7" creationId="{417F26FC-74CC-C7BC-B4C0-8FC0223018C1}"/>
          </ac:spMkLst>
        </pc:spChg>
        <pc:spChg chg="mod">
          <ac:chgData name="Andreas Koksrud" userId="9d9beba6-c052-407a-8599-c781a677a996" providerId="ADAL" clId="{6F69857E-CC43-4998-A94B-73B55B987BAB}" dt="2024-10-05T09:27:07.496" v="1152" actId="1036"/>
          <ac:spMkLst>
            <pc:docMk/>
            <pc:sldMk cId="1920203787" sldId="1078"/>
            <ac:spMk id="11" creationId="{AACE9834-4896-B215-B472-DD1CB27DDF80}"/>
          </ac:spMkLst>
        </pc:spChg>
        <pc:spChg chg="mod">
          <ac:chgData name="Andreas Koksrud" userId="9d9beba6-c052-407a-8599-c781a677a996" providerId="ADAL" clId="{6F69857E-CC43-4998-A94B-73B55B987BAB}" dt="2024-10-05T09:27:13.076" v="1168" actId="1036"/>
          <ac:spMkLst>
            <pc:docMk/>
            <pc:sldMk cId="1920203787" sldId="1078"/>
            <ac:spMk id="13" creationId="{7674B19A-7930-842C-78C9-F1D41FE7A4C5}"/>
          </ac:spMkLst>
        </pc:spChg>
        <pc:picChg chg="add mod">
          <ac:chgData name="Andreas Koksrud" userId="9d9beba6-c052-407a-8599-c781a677a996" providerId="ADAL" clId="{6F69857E-CC43-4998-A94B-73B55B987BAB}" dt="2024-10-05T08:03:27.885" v="831" actId="1076"/>
          <ac:picMkLst>
            <pc:docMk/>
            <pc:sldMk cId="1920203787" sldId="1078"/>
            <ac:picMk id="5" creationId="{B73F7214-0002-8006-491A-6CF78639DF14}"/>
          </ac:picMkLst>
        </pc:picChg>
        <pc:picChg chg="mod">
          <ac:chgData name="Andreas Koksrud" userId="9d9beba6-c052-407a-8599-c781a677a996" providerId="ADAL" clId="{6F69857E-CC43-4998-A94B-73B55B987BAB}" dt="2024-10-05T09:27:07.496" v="1152" actId="1036"/>
          <ac:picMkLst>
            <pc:docMk/>
            <pc:sldMk cId="1920203787" sldId="1078"/>
            <ac:picMk id="10" creationId="{7A9201B3-79AD-8FC3-D675-835F66A6CAD7}"/>
          </ac:picMkLst>
        </pc:picChg>
        <pc:picChg chg="del">
          <ac:chgData name="Andreas Koksrud" userId="9d9beba6-c052-407a-8599-c781a677a996" providerId="ADAL" clId="{6F69857E-CC43-4998-A94B-73B55B987BAB}" dt="2024-10-05T08:03:22.856" v="829" actId="478"/>
          <ac:picMkLst>
            <pc:docMk/>
            <pc:sldMk cId="1920203787" sldId="1078"/>
            <ac:picMk id="12" creationId="{ECB27E2F-A09D-1824-D17B-097A942E948B}"/>
          </ac:picMkLst>
        </pc:picChg>
        <pc:cxnChg chg="mod">
          <ac:chgData name="Andreas Koksrud" userId="9d9beba6-c052-407a-8599-c781a677a996" providerId="ADAL" clId="{6F69857E-CC43-4998-A94B-73B55B987BAB}" dt="2024-10-05T08:04:29.367" v="869" actId="14100"/>
          <ac:cxnSpMkLst>
            <pc:docMk/>
            <pc:sldMk cId="1920203787" sldId="1078"/>
            <ac:cxnSpMk id="9" creationId="{2CBEE37E-2BDB-F9B2-915B-0F693D692D9E}"/>
          </ac:cxnSpMkLst>
        </pc:cxnChg>
      </pc:sldChg>
      <pc:sldChg chg="addSp delSp modSp">
        <pc:chgData name="Andreas Koksrud" userId="9d9beba6-c052-407a-8599-c781a677a996" providerId="ADAL" clId="{6F69857E-CC43-4998-A94B-73B55B987BAB}" dt="2024-10-21T14:22:20.569" v="44732"/>
        <pc:sldMkLst>
          <pc:docMk/>
          <pc:sldMk cId="100894173" sldId="1079"/>
        </pc:sldMkLst>
        <pc:picChg chg="del">
          <ac:chgData name="Andreas Koksrud" userId="9d9beba6-c052-407a-8599-c781a677a996" providerId="ADAL" clId="{6F69857E-CC43-4998-A94B-73B55B987BAB}" dt="2024-10-21T14:22:20.264" v="44731" actId="478"/>
          <ac:picMkLst>
            <pc:docMk/>
            <pc:sldMk cId="100894173" sldId="1079"/>
            <ac:picMk id="5" creationId="{56F7F4D5-FDFE-3E07-7CE6-8D4C6A0F3FD2}"/>
          </ac:picMkLst>
        </pc:picChg>
        <pc:picChg chg="add mod">
          <ac:chgData name="Andreas Koksrud" userId="9d9beba6-c052-407a-8599-c781a677a996" providerId="ADAL" clId="{6F69857E-CC43-4998-A94B-73B55B987BAB}" dt="2024-10-21T14:22:20.569" v="44732"/>
          <ac:picMkLst>
            <pc:docMk/>
            <pc:sldMk cId="100894173" sldId="1079"/>
            <ac:picMk id="8" creationId="{5F147FEE-112C-6758-E3E1-F945327B3E3A}"/>
          </ac:picMkLst>
        </pc:picChg>
      </pc:sldChg>
      <pc:sldChg chg="addSp delSp modSp">
        <pc:chgData name="Andreas Koksrud" userId="9d9beba6-c052-407a-8599-c781a677a996" providerId="ADAL" clId="{6F69857E-CC43-4998-A94B-73B55B987BAB}" dt="2024-10-21T14:22:22.620" v="44734"/>
        <pc:sldMkLst>
          <pc:docMk/>
          <pc:sldMk cId="2713619076" sldId="1080"/>
        </pc:sldMkLst>
        <pc:picChg chg="del">
          <ac:chgData name="Andreas Koksrud" userId="9d9beba6-c052-407a-8599-c781a677a996" providerId="ADAL" clId="{6F69857E-CC43-4998-A94B-73B55B987BAB}" dt="2024-10-21T14:22:22.379" v="44733" actId="478"/>
          <ac:picMkLst>
            <pc:docMk/>
            <pc:sldMk cId="2713619076" sldId="1080"/>
            <ac:picMk id="3" creationId="{106694FE-9D63-E519-3FC8-3FDC2EB4CA1E}"/>
          </ac:picMkLst>
        </pc:picChg>
        <pc:picChg chg="add mod">
          <ac:chgData name="Andreas Koksrud" userId="9d9beba6-c052-407a-8599-c781a677a996" providerId="ADAL" clId="{6F69857E-CC43-4998-A94B-73B55B987BAB}" dt="2024-10-21T14:22:22.620" v="44734"/>
          <ac:picMkLst>
            <pc:docMk/>
            <pc:sldMk cId="2713619076" sldId="1080"/>
            <ac:picMk id="5" creationId="{B6DCB79D-29DC-DBB8-5BDD-F70FDA51658C}"/>
          </ac:picMkLst>
        </pc:picChg>
      </pc:sldChg>
      <pc:sldChg chg="addSp delSp modSp">
        <pc:chgData name="Andreas Koksrud" userId="9d9beba6-c052-407a-8599-c781a677a996" providerId="ADAL" clId="{6F69857E-CC43-4998-A94B-73B55B987BAB}" dt="2024-10-21T14:22:24.770" v="44736"/>
        <pc:sldMkLst>
          <pc:docMk/>
          <pc:sldMk cId="2293655468" sldId="1081"/>
        </pc:sldMkLst>
        <pc:picChg chg="del">
          <ac:chgData name="Andreas Koksrud" userId="9d9beba6-c052-407a-8599-c781a677a996" providerId="ADAL" clId="{6F69857E-CC43-4998-A94B-73B55B987BAB}" dt="2024-10-21T14:22:24.450" v="44735" actId="478"/>
          <ac:picMkLst>
            <pc:docMk/>
            <pc:sldMk cId="2293655468" sldId="1081"/>
            <ac:picMk id="3" creationId="{D425A7CF-34FF-94A1-DD10-1D778573BCE6}"/>
          </ac:picMkLst>
        </pc:picChg>
        <pc:picChg chg="add mod">
          <ac:chgData name="Andreas Koksrud" userId="9d9beba6-c052-407a-8599-c781a677a996" providerId="ADAL" clId="{6F69857E-CC43-4998-A94B-73B55B987BAB}" dt="2024-10-21T14:22:24.770" v="44736"/>
          <ac:picMkLst>
            <pc:docMk/>
            <pc:sldMk cId="2293655468" sldId="1081"/>
            <ac:picMk id="6" creationId="{4989832C-AAB3-33D9-DD8E-C2EF68BBCF3A}"/>
          </ac:picMkLst>
        </pc:picChg>
      </pc:sldChg>
      <pc:sldChg chg="addSp delSp modSp">
        <pc:chgData name="Andreas Koksrud" userId="9d9beba6-c052-407a-8599-c781a677a996" providerId="ADAL" clId="{6F69857E-CC43-4998-A94B-73B55B987BAB}" dt="2024-10-21T14:22:26.684" v="44738"/>
        <pc:sldMkLst>
          <pc:docMk/>
          <pc:sldMk cId="1065312991" sldId="1082"/>
        </pc:sldMkLst>
        <pc:picChg chg="del">
          <ac:chgData name="Andreas Koksrud" userId="9d9beba6-c052-407a-8599-c781a677a996" providerId="ADAL" clId="{6F69857E-CC43-4998-A94B-73B55B987BAB}" dt="2024-10-21T14:22:26.413" v="44737" actId="478"/>
          <ac:picMkLst>
            <pc:docMk/>
            <pc:sldMk cId="1065312991" sldId="1082"/>
            <ac:picMk id="3" creationId="{FE00C990-2584-57CE-F55B-50EF86619F86}"/>
          </ac:picMkLst>
        </pc:picChg>
        <pc:picChg chg="add mod">
          <ac:chgData name="Andreas Koksrud" userId="9d9beba6-c052-407a-8599-c781a677a996" providerId="ADAL" clId="{6F69857E-CC43-4998-A94B-73B55B987BAB}" dt="2024-10-21T14:22:26.684" v="44738"/>
          <ac:picMkLst>
            <pc:docMk/>
            <pc:sldMk cId="1065312991" sldId="1082"/>
            <ac:picMk id="5" creationId="{76AB2051-2D41-4457-F044-ED59E6F4EE55}"/>
          </ac:picMkLst>
        </pc:picChg>
      </pc:sldChg>
      <pc:sldChg chg="addSp delSp modSp">
        <pc:chgData name="Andreas Koksrud" userId="9d9beba6-c052-407a-8599-c781a677a996" providerId="ADAL" clId="{6F69857E-CC43-4998-A94B-73B55B987BAB}" dt="2024-10-21T14:22:29.756" v="44740"/>
        <pc:sldMkLst>
          <pc:docMk/>
          <pc:sldMk cId="4156771588" sldId="1083"/>
        </pc:sldMkLst>
        <pc:picChg chg="del">
          <ac:chgData name="Andreas Koksrud" userId="9d9beba6-c052-407a-8599-c781a677a996" providerId="ADAL" clId="{6F69857E-CC43-4998-A94B-73B55B987BAB}" dt="2024-10-21T14:22:29.497" v="44739" actId="478"/>
          <ac:picMkLst>
            <pc:docMk/>
            <pc:sldMk cId="4156771588" sldId="1083"/>
            <ac:picMk id="3" creationId="{F4B6F24D-92A2-82B7-1F25-72024C4948DA}"/>
          </ac:picMkLst>
        </pc:picChg>
        <pc:picChg chg="add mod">
          <ac:chgData name="Andreas Koksrud" userId="9d9beba6-c052-407a-8599-c781a677a996" providerId="ADAL" clId="{6F69857E-CC43-4998-A94B-73B55B987BAB}" dt="2024-10-21T14:22:29.756" v="44740"/>
          <ac:picMkLst>
            <pc:docMk/>
            <pc:sldMk cId="4156771588" sldId="1083"/>
            <ac:picMk id="5" creationId="{F5BC1AF2-81C0-CC9B-AF9F-09E43E203F33}"/>
          </ac:picMkLst>
        </pc:picChg>
      </pc:sldChg>
      <pc:sldChg chg="addSp delSp modSp">
        <pc:chgData name="Andreas Koksrud" userId="9d9beba6-c052-407a-8599-c781a677a996" providerId="ADAL" clId="{6F69857E-CC43-4998-A94B-73B55B987BAB}" dt="2024-10-21T14:22:36.491" v="44743" actId="1076"/>
        <pc:sldMkLst>
          <pc:docMk/>
          <pc:sldMk cId="1054615475" sldId="1084"/>
        </pc:sldMkLst>
        <pc:picChg chg="add mod">
          <ac:chgData name="Andreas Koksrud" userId="9d9beba6-c052-407a-8599-c781a677a996" providerId="ADAL" clId="{6F69857E-CC43-4998-A94B-73B55B987BAB}" dt="2024-10-21T14:22:36.491" v="44743" actId="1076"/>
          <ac:picMkLst>
            <pc:docMk/>
            <pc:sldMk cId="1054615475" sldId="1084"/>
            <ac:picMk id="3" creationId="{599735D7-08E7-206F-2718-54CC0EAC3BBB}"/>
          </ac:picMkLst>
        </pc:picChg>
        <pc:picChg chg="del">
          <ac:chgData name="Andreas Koksrud" userId="9d9beba6-c052-407a-8599-c781a677a996" providerId="ADAL" clId="{6F69857E-CC43-4998-A94B-73B55B987BAB}" dt="2024-10-21T14:22:32.844" v="44741" actId="478"/>
          <ac:picMkLst>
            <pc:docMk/>
            <pc:sldMk cId="1054615475" sldId="1084"/>
            <ac:picMk id="1026" creationId="{D4149CFA-0351-DF42-F5EA-8052ACC1897D}"/>
          </ac:picMkLst>
        </pc:picChg>
      </pc:sldChg>
      <pc:sldChg chg="addSp delSp modSp add mod">
        <pc:chgData name="Andreas Koksrud" userId="9d9beba6-c052-407a-8599-c781a677a996" providerId="ADAL" clId="{6F69857E-CC43-4998-A94B-73B55B987BAB}" dt="2024-10-05T10:30:04.763" v="5232" actId="14100"/>
        <pc:sldMkLst>
          <pc:docMk/>
          <pc:sldMk cId="3056632553" sldId="1085"/>
        </pc:sldMkLst>
        <pc:spChg chg="add mod">
          <ac:chgData name="Andreas Koksrud" userId="9d9beba6-c052-407a-8599-c781a677a996" providerId="ADAL" clId="{6F69857E-CC43-4998-A94B-73B55B987BAB}" dt="2024-10-04T19:24:29.744" v="205" actId="6549"/>
          <ac:spMkLst>
            <pc:docMk/>
            <pc:sldMk cId="3056632553" sldId="1085"/>
            <ac:spMk id="2" creationId="{6E96F775-B5B3-CB4F-1ACE-E18974385A29}"/>
          </ac:spMkLst>
        </pc:spChg>
        <pc:spChg chg="add mod">
          <ac:chgData name="Andreas Koksrud" userId="9d9beba6-c052-407a-8599-c781a677a996" providerId="ADAL" clId="{6F69857E-CC43-4998-A94B-73B55B987BAB}" dt="2024-10-04T19:24:26.895" v="204"/>
          <ac:spMkLst>
            <pc:docMk/>
            <pc:sldMk cId="3056632553" sldId="1085"/>
            <ac:spMk id="5" creationId="{B1EB0D61-B260-25DA-0B04-79EC7502546D}"/>
          </ac:spMkLst>
        </pc:spChg>
        <pc:spChg chg="add mod">
          <ac:chgData name="Andreas Koksrud" userId="9d9beba6-c052-407a-8599-c781a677a996" providerId="ADAL" clId="{6F69857E-CC43-4998-A94B-73B55B987BAB}" dt="2024-10-05T09:48:05.692" v="1299" actId="20577"/>
          <ac:spMkLst>
            <pc:docMk/>
            <pc:sldMk cId="3056632553" sldId="1085"/>
            <ac:spMk id="6" creationId="{CBE80580-52E4-53E7-2051-9B1BF61FBDE0}"/>
          </ac:spMkLst>
        </pc:spChg>
        <pc:spChg chg="mod">
          <ac:chgData name="Andreas Koksrud" userId="9d9beba6-c052-407a-8599-c781a677a996" providerId="ADAL" clId="{6F69857E-CC43-4998-A94B-73B55B987BAB}" dt="2024-10-05T09:56:16.700" v="2021" actId="403"/>
          <ac:spMkLst>
            <pc:docMk/>
            <pc:sldMk cId="3056632553" sldId="1085"/>
            <ac:spMk id="7" creationId="{417F26FC-74CC-C7BC-B4C0-8FC0223018C1}"/>
          </ac:spMkLst>
        </pc:spChg>
        <pc:spChg chg="add mod">
          <ac:chgData name="Andreas Koksrud" userId="9d9beba6-c052-407a-8599-c781a677a996" providerId="ADAL" clId="{6F69857E-CC43-4998-A94B-73B55B987BAB}" dt="2024-10-04T19:26:08.012" v="472" actId="20577"/>
          <ac:spMkLst>
            <pc:docMk/>
            <pc:sldMk cId="3056632553" sldId="1085"/>
            <ac:spMk id="8" creationId="{FC8CF491-CEAD-1EE3-948C-84B21E5EAE00}"/>
          </ac:spMkLst>
        </pc:spChg>
        <pc:spChg chg="del">
          <ac:chgData name="Andreas Koksrud" userId="9d9beba6-c052-407a-8599-c781a677a996" providerId="ADAL" clId="{6F69857E-CC43-4998-A94B-73B55B987BAB}" dt="2024-10-04T19:25:47.397" v="456" actId="478"/>
          <ac:spMkLst>
            <pc:docMk/>
            <pc:sldMk cId="3056632553" sldId="1085"/>
            <ac:spMk id="11" creationId="{AACE9834-4896-B215-B472-DD1CB27DDF80}"/>
          </ac:spMkLst>
        </pc:spChg>
        <pc:spChg chg="del">
          <ac:chgData name="Andreas Koksrud" userId="9d9beba6-c052-407a-8599-c781a677a996" providerId="ADAL" clId="{6F69857E-CC43-4998-A94B-73B55B987BAB}" dt="2024-10-04T19:25:48.414" v="457" actId="478"/>
          <ac:spMkLst>
            <pc:docMk/>
            <pc:sldMk cId="3056632553" sldId="1085"/>
            <ac:spMk id="13" creationId="{7674B19A-7930-842C-78C9-F1D41FE7A4C5}"/>
          </ac:spMkLst>
        </pc:spChg>
        <pc:spChg chg="mod">
          <ac:chgData name="Andreas Koksrud" userId="9d9beba6-c052-407a-8599-c781a677a996" providerId="ADAL" clId="{6F69857E-CC43-4998-A94B-73B55B987BAB}" dt="2024-10-04T19:24:16.581" v="201" actId="20577"/>
          <ac:spMkLst>
            <pc:docMk/>
            <pc:sldMk cId="3056632553" sldId="1085"/>
            <ac:spMk id="180" creationId="{00000000-0000-0000-0000-000000000000}"/>
          </ac:spMkLst>
        </pc:spChg>
        <pc:picChg chg="del">
          <ac:chgData name="Andreas Koksrud" userId="9d9beba6-c052-407a-8599-c781a677a996" providerId="ADAL" clId="{6F69857E-CC43-4998-A94B-73B55B987BAB}" dt="2024-10-04T19:25:45.671" v="455" actId="478"/>
          <ac:picMkLst>
            <pc:docMk/>
            <pc:sldMk cId="3056632553" sldId="1085"/>
            <ac:picMk id="10" creationId="{7A9201B3-79AD-8FC3-D675-835F66A6CAD7}"/>
          </ac:picMkLst>
        </pc:picChg>
        <pc:picChg chg="del">
          <ac:chgData name="Andreas Koksrud" userId="9d9beba6-c052-407a-8599-c781a677a996" providerId="ADAL" clId="{6F69857E-CC43-4998-A94B-73B55B987BAB}" dt="2024-10-04T19:24:25.114" v="202" actId="478"/>
          <ac:picMkLst>
            <pc:docMk/>
            <pc:sldMk cId="3056632553" sldId="1085"/>
            <ac:picMk id="12" creationId="{ECB27E2F-A09D-1824-D17B-097A942E948B}"/>
          </ac:picMkLst>
        </pc:picChg>
        <pc:picChg chg="add mod modCrop">
          <ac:chgData name="Andreas Koksrud" userId="9d9beba6-c052-407a-8599-c781a677a996" providerId="ADAL" clId="{6F69857E-CC43-4998-A94B-73B55B987BAB}" dt="2024-10-05T09:56:24.747" v="2022" actId="1076"/>
          <ac:picMkLst>
            <pc:docMk/>
            <pc:sldMk cId="3056632553" sldId="1085"/>
            <ac:picMk id="19" creationId="{23C11888-830C-6B91-DC4F-5735C864B1AC}"/>
          </ac:picMkLst>
        </pc:picChg>
        <pc:cxnChg chg="del">
          <ac:chgData name="Andreas Koksrud" userId="9d9beba6-c052-407a-8599-c781a677a996" providerId="ADAL" clId="{6F69857E-CC43-4998-A94B-73B55B987BAB}" dt="2024-10-04T19:24:26.047" v="203" actId="478"/>
          <ac:cxnSpMkLst>
            <pc:docMk/>
            <pc:sldMk cId="3056632553" sldId="1085"/>
            <ac:cxnSpMk id="9" creationId="{2CBEE37E-2BDB-F9B2-915B-0F693D692D9E}"/>
          </ac:cxnSpMkLst>
        </pc:cxnChg>
        <pc:cxnChg chg="add mod">
          <ac:chgData name="Andreas Koksrud" userId="9d9beba6-c052-407a-8599-c781a677a996" providerId="ADAL" clId="{6F69857E-CC43-4998-A94B-73B55B987BAB}" dt="2024-10-05T10:30:01.737" v="5231" actId="14100"/>
          <ac:cxnSpMkLst>
            <pc:docMk/>
            <pc:sldMk cId="3056632553" sldId="1085"/>
            <ac:cxnSpMk id="14" creationId="{465861D3-12CF-F906-BD8B-2A1D0579EE17}"/>
          </ac:cxnSpMkLst>
        </pc:cxnChg>
        <pc:cxnChg chg="add mod">
          <ac:chgData name="Andreas Koksrud" userId="9d9beba6-c052-407a-8599-c781a677a996" providerId="ADAL" clId="{6F69857E-CC43-4998-A94B-73B55B987BAB}" dt="2024-10-05T10:30:04.763" v="5232" actId="14100"/>
          <ac:cxnSpMkLst>
            <pc:docMk/>
            <pc:sldMk cId="3056632553" sldId="1085"/>
            <ac:cxnSpMk id="16" creationId="{8FB30D84-0090-D18B-BACA-CEEF732D6B39}"/>
          </ac:cxnSpMkLst>
        </pc:cxnChg>
        <pc:cxnChg chg="add mod">
          <ac:chgData name="Andreas Koksrud" userId="9d9beba6-c052-407a-8599-c781a677a996" providerId="ADAL" clId="{6F69857E-CC43-4998-A94B-73B55B987BAB}" dt="2024-10-05T09:56:24.747" v="2022" actId="1076"/>
          <ac:cxnSpMkLst>
            <pc:docMk/>
            <pc:sldMk cId="3056632553" sldId="1085"/>
            <ac:cxnSpMk id="20" creationId="{48F7EF6A-D2BC-0028-16BA-8D04669EF6C6}"/>
          </ac:cxnSpMkLst>
        </pc:cxnChg>
      </pc:sldChg>
      <pc:sldChg chg="addSp delSp modSp add mod">
        <pc:chgData name="Andreas Koksrud" userId="9d9beba6-c052-407a-8599-c781a677a996" providerId="ADAL" clId="{6F69857E-CC43-4998-A94B-73B55B987BAB}" dt="2024-10-05T10:06:02.466" v="3402" actId="14100"/>
        <pc:sldMkLst>
          <pc:docMk/>
          <pc:sldMk cId="3455477050" sldId="1086"/>
        </pc:sldMkLst>
        <pc:spChg chg="mod">
          <ac:chgData name="Andreas Koksrud" userId="9d9beba6-c052-407a-8599-c781a677a996" providerId="ADAL" clId="{6F69857E-CC43-4998-A94B-73B55B987BAB}" dt="2024-10-05T10:05:57.608" v="3401" actId="1035"/>
          <ac:spMkLst>
            <pc:docMk/>
            <pc:sldMk cId="3455477050" sldId="1086"/>
            <ac:spMk id="7" creationId="{417F26FC-74CC-C7BC-B4C0-8FC0223018C1}"/>
          </ac:spMkLst>
        </pc:spChg>
        <pc:spChg chg="add mod">
          <ac:chgData name="Andreas Koksrud" userId="9d9beba6-c052-407a-8599-c781a677a996" providerId="ADAL" clId="{6F69857E-CC43-4998-A94B-73B55B987BAB}" dt="2024-10-05T09:57:41.595" v="2108" actId="14100"/>
          <ac:spMkLst>
            <pc:docMk/>
            <pc:sldMk cId="3455477050" sldId="1086"/>
            <ac:spMk id="9" creationId="{64DE953B-37EA-08DD-131F-31A9938B50EF}"/>
          </ac:spMkLst>
        </pc:spChg>
        <pc:spChg chg="add mod">
          <ac:chgData name="Andreas Koksrud" userId="9d9beba6-c052-407a-8599-c781a677a996" providerId="ADAL" clId="{6F69857E-CC43-4998-A94B-73B55B987BAB}" dt="2024-10-05T09:57:48.189" v="2109" actId="1076"/>
          <ac:spMkLst>
            <pc:docMk/>
            <pc:sldMk cId="3455477050" sldId="1086"/>
            <ac:spMk id="10" creationId="{69A80900-DDCA-3D75-EF6B-30F977A5E964}"/>
          </ac:spMkLst>
        </pc:spChg>
        <pc:spChg chg="mod">
          <ac:chgData name="Andreas Koksrud" userId="9d9beba6-c052-407a-8599-c781a677a996" providerId="ADAL" clId="{6F69857E-CC43-4998-A94B-73B55B987BAB}" dt="2024-10-05T09:56:43.067" v="2039" actId="20577"/>
          <ac:spMkLst>
            <pc:docMk/>
            <pc:sldMk cId="3455477050" sldId="1086"/>
            <ac:spMk id="180" creationId="{00000000-0000-0000-0000-000000000000}"/>
          </ac:spMkLst>
        </pc:spChg>
        <pc:picChg chg="add mod">
          <ac:chgData name="Andreas Koksrud" userId="9d9beba6-c052-407a-8599-c781a677a996" providerId="ADAL" clId="{6F69857E-CC43-4998-A94B-73B55B987BAB}" dt="2024-10-05T10:04:24.727" v="3129" actId="1076"/>
          <ac:picMkLst>
            <pc:docMk/>
            <pc:sldMk cId="3455477050" sldId="1086"/>
            <ac:picMk id="13" creationId="{0DF2B781-1F4B-7BDF-AB88-F0865D8F8555}"/>
          </ac:picMkLst>
        </pc:picChg>
        <pc:picChg chg="del">
          <ac:chgData name="Andreas Koksrud" userId="9d9beba6-c052-407a-8599-c781a677a996" providerId="ADAL" clId="{6F69857E-CC43-4998-A94B-73B55B987BAB}" dt="2024-10-05T09:56:46.288" v="2040" actId="478"/>
          <ac:picMkLst>
            <pc:docMk/>
            <pc:sldMk cId="3455477050" sldId="1086"/>
            <ac:picMk id="19" creationId="{23C11888-830C-6B91-DC4F-5735C864B1AC}"/>
          </ac:picMkLst>
        </pc:picChg>
        <pc:cxnChg chg="del mod">
          <ac:chgData name="Andreas Koksrud" userId="9d9beba6-c052-407a-8599-c781a677a996" providerId="ADAL" clId="{6F69857E-CC43-4998-A94B-73B55B987BAB}" dt="2024-10-05T09:58:04.066" v="2113" actId="478"/>
          <ac:cxnSpMkLst>
            <pc:docMk/>
            <pc:sldMk cId="3455477050" sldId="1086"/>
            <ac:cxnSpMk id="14" creationId="{465861D3-12CF-F906-BD8B-2A1D0579EE17}"/>
          </ac:cxnSpMkLst>
        </pc:cxnChg>
        <pc:cxnChg chg="del mod">
          <ac:chgData name="Andreas Koksrud" userId="9d9beba6-c052-407a-8599-c781a677a996" providerId="ADAL" clId="{6F69857E-CC43-4998-A94B-73B55B987BAB}" dt="2024-10-05T09:58:02.867" v="2112" actId="478"/>
          <ac:cxnSpMkLst>
            <pc:docMk/>
            <pc:sldMk cId="3455477050" sldId="1086"/>
            <ac:cxnSpMk id="16" creationId="{8FB30D84-0090-D18B-BACA-CEEF732D6B39}"/>
          </ac:cxnSpMkLst>
        </pc:cxnChg>
        <pc:cxnChg chg="mod">
          <ac:chgData name="Andreas Koksrud" userId="9d9beba6-c052-407a-8599-c781a677a996" providerId="ADAL" clId="{6F69857E-CC43-4998-A94B-73B55B987BAB}" dt="2024-10-05T10:06:02.466" v="3402" actId="14100"/>
          <ac:cxnSpMkLst>
            <pc:docMk/>
            <pc:sldMk cId="3455477050" sldId="1086"/>
            <ac:cxnSpMk id="20" creationId="{48F7EF6A-D2BC-0028-16BA-8D04669EF6C6}"/>
          </ac:cxnSpMkLst>
        </pc:cxnChg>
      </pc:sldChg>
      <pc:sldChg chg="addSp delSp modSp add mod ord">
        <pc:chgData name="Andreas Koksrud" userId="9d9beba6-c052-407a-8599-c781a677a996" providerId="ADAL" clId="{6F69857E-CC43-4998-A94B-73B55B987BAB}" dt="2024-10-05T22:12:29.358" v="10431" actId="20577"/>
        <pc:sldMkLst>
          <pc:docMk/>
          <pc:sldMk cId="2902670932" sldId="1087"/>
        </pc:sldMkLst>
        <pc:spChg chg="mod">
          <ac:chgData name="Andreas Koksrud" userId="9d9beba6-c052-407a-8599-c781a677a996" providerId="ADAL" clId="{6F69857E-CC43-4998-A94B-73B55B987BAB}" dt="2024-10-05T10:12:15.158" v="3554" actId="20577"/>
          <ac:spMkLst>
            <pc:docMk/>
            <pc:sldMk cId="2902670932" sldId="1087"/>
            <ac:spMk id="4" creationId="{CA228427-F960-EBF3-4E36-7628B86A118C}"/>
          </ac:spMkLst>
        </pc:spChg>
        <pc:spChg chg="add del mod">
          <ac:chgData name="Andreas Koksrud" userId="9d9beba6-c052-407a-8599-c781a677a996" providerId="ADAL" clId="{6F69857E-CC43-4998-A94B-73B55B987BAB}" dt="2024-10-05T22:09:46.872" v="10087" actId="478"/>
          <ac:spMkLst>
            <pc:docMk/>
            <pc:sldMk cId="2902670932" sldId="1087"/>
            <ac:spMk id="5" creationId="{5459D55C-747A-6553-611B-F0E04B95574B}"/>
          </ac:spMkLst>
        </pc:spChg>
        <pc:spChg chg="mod">
          <ac:chgData name="Andreas Koksrud" userId="9d9beba6-c052-407a-8599-c781a677a996" providerId="ADAL" clId="{6F69857E-CC43-4998-A94B-73B55B987BAB}" dt="2024-10-05T22:12:29.358" v="10431" actId="20577"/>
          <ac:spMkLst>
            <pc:docMk/>
            <pc:sldMk cId="2902670932" sldId="1087"/>
            <ac:spMk id="6" creationId="{9587D3DA-DFCC-8DC0-27E0-A06D8B6F0F65}"/>
          </ac:spMkLst>
        </pc:spChg>
        <pc:spChg chg="mod">
          <ac:chgData name="Andreas Koksrud" userId="9d9beba6-c052-407a-8599-c781a677a996" providerId="ADAL" clId="{6F69857E-CC43-4998-A94B-73B55B987BAB}" dt="2024-10-05T10:12:25.390" v="3587" actId="20577"/>
          <ac:spMkLst>
            <pc:docMk/>
            <pc:sldMk cId="2902670932" sldId="1087"/>
            <ac:spMk id="180" creationId="{00000000-0000-0000-0000-000000000000}"/>
          </ac:spMkLst>
        </pc:spChg>
      </pc:sldChg>
      <pc:sldChg chg="addSp delSp modSp add del mod">
        <pc:chgData name="Andreas Koksrud" userId="9d9beba6-c052-407a-8599-c781a677a996" providerId="ADAL" clId="{6F69857E-CC43-4998-A94B-73B55B987BAB}" dt="2024-10-17T12:12:45.327" v="41456" actId="2696"/>
        <pc:sldMkLst>
          <pc:docMk/>
          <pc:sldMk cId="1102674027" sldId="1088"/>
        </pc:sldMkLst>
        <pc:spChg chg="add mod">
          <ac:chgData name="Andreas Koksrud" userId="9d9beba6-c052-407a-8599-c781a677a996" providerId="ADAL" clId="{6F69857E-CC43-4998-A94B-73B55B987BAB}" dt="2024-10-05T10:15:03.398" v="4006"/>
          <ac:spMkLst>
            <pc:docMk/>
            <pc:sldMk cId="1102674027" sldId="1088"/>
            <ac:spMk id="2" creationId="{5C8F004D-600D-BC48-4718-7594E1F95626}"/>
          </ac:spMkLst>
        </pc:spChg>
        <pc:spChg chg="mod">
          <ac:chgData name="Andreas Koksrud" userId="9d9beba6-c052-407a-8599-c781a677a996" providerId="ADAL" clId="{6F69857E-CC43-4998-A94B-73B55B987BAB}" dt="2024-10-13T09:42:24.792" v="29753" actId="6549"/>
          <ac:spMkLst>
            <pc:docMk/>
            <pc:sldMk cId="1102674027" sldId="1088"/>
            <ac:spMk id="4" creationId="{CA228427-F960-EBF3-4E36-7628B86A118C}"/>
          </ac:spMkLst>
        </pc:spChg>
        <pc:spChg chg="mod">
          <ac:chgData name="Andreas Koksrud" userId="9d9beba6-c052-407a-8599-c781a677a996" providerId="ADAL" clId="{6F69857E-CC43-4998-A94B-73B55B987BAB}" dt="2024-10-13T09:41:39.292" v="29700" actId="20578"/>
          <ac:spMkLst>
            <pc:docMk/>
            <pc:sldMk cId="1102674027" sldId="1088"/>
            <ac:spMk id="6" creationId="{9587D3DA-DFCC-8DC0-27E0-A06D8B6F0F65}"/>
          </ac:spMkLst>
        </pc:spChg>
        <pc:spChg chg="mod">
          <ac:chgData name="Andreas Koksrud" userId="9d9beba6-c052-407a-8599-c781a677a996" providerId="ADAL" clId="{6F69857E-CC43-4998-A94B-73B55B987BAB}" dt="2024-10-13T09:32:48.345" v="28756" actId="6549"/>
          <ac:spMkLst>
            <pc:docMk/>
            <pc:sldMk cId="1102674027" sldId="1088"/>
            <ac:spMk id="180" creationId="{00000000-0000-0000-0000-000000000000}"/>
          </ac:spMkLst>
        </pc:spChg>
        <pc:picChg chg="del">
          <ac:chgData name="Andreas Koksrud" userId="9d9beba6-c052-407a-8599-c781a677a996" providerId="ADAL" clId="{6F69857E-CC43-4998-A94B-73B55B987BAB}" dt="2024-10-13T09:32:50.205" v="28757" actId="478"/>
          <ac:picMkLst>
            <pc:docMk/>
            <pc:sldMk cId="1102674027" sldId="1088"/>
            <ac:picMk id="8" creationId="{14D07248-033C-5949-BADF-FF9A973F2CF3}"/>
          </ac:picMkLst>
        </pc:picChg>
      </pc:sldChg>
      <pc:sldChg chg="delSp modSp add mod">
        <pc:chgData name="Andreas Koksrud" userId="9d9beba6-c052-407a-8599-c781a677a996" providerId="ADAL" clId="{6F69857E-CC43-4998-A94B-73B55B987BAB}" dt="2024-10-05T10:36:14.485" v="5426" actId="20577"/>
        <pc:sldMkLst>
          <pc:docMk/>
          <pc:sldMk cId="284825905" sldId="1089"/>
        </pc:sldMkLst>
        <pc:spChg chg="mod">
          <ac:chgData name="Andreas Koksrud" userId="9d9beba6-c052-407a-8599-c781a677a996" providerId="ADAL" clId="{6F69857E-CC43-4998-A94B-73B55B987BAB}" dt="2024-10-05T10:17:04.795" v="4014"/>
          <ac:spMkLst>
            <pc:docMk/>
            <pc:sldMk cId="284825905" sldId="1089"/>
            <ac:spMk id="4" creationId="{CA228427-F960-EBF3-4E36-7628B86A118C}"/>
          </ac:spMkLst>
        </pc:spChg>
        <pc:spChg chg="mod">
          <ac:chgData name="Andreas Koksrud" userId="9d9beba6-c052-407a-8599-c781a677a996" providerId="ADAL" clId="{6F69857E-CC43-4998-A94B-73B55B987BAB}" dt="2024-10-05T10:36:14.485" v="5426" actId="20577"/>
          <ac:spMkLst>
            <pc:docMk/>
            <pc:sldMk cId="284825905" sldId="1089"/>
            <ac:spMk id="7" creationId="{417F26FC-74CC-C7BC-B4C0-8FC0223018C1}"/>
          </ac:spMkLst>
        </pc:spChg>
        <pc:spChg chg="mod">
          <ac:chgData name="Andreas Koksrud" userId="9d9beba6-c052-407a-8599-c781a677a996" providerId="ADAL" clId="{6F69857E-CC43-4998-A94B-73B55B987BAB}" dt="2024-10-05T10:19:11.561" v="4215" actId="20577"/>
          <ac:spMkLst>
            <pc:docMk/>
            <pc:sldMk cId="284825905" sldId="1089"/>
            <ac:spMk id="11" creationId="{AACE9834-4896-B215-B472-DD1CB27DDF80}"/>
          </ac:spMkLst>
        </pc:spChg>
        <pc:spChg chg="del">
          <ac:chgData name="Andreas Koksrud" userId="9d9beba6-c052-407a-8599-c781a677a996" providerId="ADAL" clId="{6F69857E-CC43-4998-A94B-73B55B987BAB}" dt="2024-10-05T10:19:19.548" v="4216" actId="478"/>
          <ac:spMkLst>
            <pc:docMk/>
            <pc:sldMk cId="284825905" sldId="1089"/>
            <ac:spMk id="13" creationId="{7674B19A-7930-842C-78C9-F1D41FE7A4C5}"/>
          </ac:spMkLst>
        </pc:spChg>
        <pc:spChg chg="mod">
          <ac:chgData name="Andreas Koksrud" userId="9d9beba6-c052-407a-8599-c781a677a996" providerId="ADAL" clId="{6F69857E-CC43-4998-A94B-73B55B987BAB}" dt="2024-10-05T10:17:12.908" v="4015"/>
          <ac:spMkLst>
            <pc:docMk/>
            <pc:sldMk cId="284825905" sldId="1089"/>
            <ac:spMk id="180" creationId="{00000000-0000-0000-0000-000000000000}"/>
          </ac:spMkLst>
        </pc:spChg>
        <pc:picChg chg="mod">
          <ac:chgData name="Andreas Koksrud" userId="9d9beba6-c052-407a-8599-c781a677a996" providerId="ADAL" clId="{6F69857E-CC43-4998-A94B-73B55B987BAB}" dt="2024-10-05T10:28:51.478" v="5227" actId="14826"/>
          <ac:picMkLst>
            <pc:docMk/>
            <pc:sldMk cId="284825905" sldId="1089"/>
            <ac:picMk id="5" creationId="{B73F7214-0002-8006-491A-6CF78639DF14}"/>
          </ac:picMkLst>
        </pc:picChg>
      </pc:sldChg>
      <pc:sldChg chg="addSp delSp modSp add mod">
        <pc:chgData name="Andreas Koksrud" userId="9d9beba6-c052-407a-8599-c781a677a996" providerId="ADAL" clId="{6F69857E-CC43-4998-A94B-73B55B987BAB}" dt="2024-10-05T21:21:39.568" v="5683" actId="20577"/>
        <pc:sldMkLst>
          <pc:docMk/>
          <pc:sldMk cId="4132710496" sldId="1090"/>
        </pc:sldMkLst>
        <pc:spChg chg="mod">
          <ac:chgData name="Andreas Koksrud" userId="9d9beba6-c052-407a-8599-c781a677a996" providerId="ADAL" clId="{6F69857E-CC43-4998-A94B-73B55B987BAB}" dt="2024-10-05T10:29:36.076" v="5230"/>
          <ac:spMkLst>
            <pc:docMk/>
            <pc:sldMk cId="4132710496" sldId="1090"/>
            <ac:spMk id="4" creationId="{CA228427-F960-EBF3-4E36-7628B86A118C}"/>
          </ac:spMkLst>
        </pc:spChg>
        <pc:spChg chg="mod">
          <ac:chgData name="Andreas Koksrud" userId="9d9beba6-c052-407a-8599-c781a677a996" providerId="ADAL" clId="{6F69857E-CC43-4998-A94B-73B55B987BAB}" dt="2024-10-05T21:20:12.357" v="5657" actId="20577"/>
          <ac:spMkLst>
            <pc:docMk/>
            <pc:sldMk cId="4132710496" sldId="1090"/>
            <ac:spMk id="7" creationId="{417F26FC-74CC-C7BC-B4C0-8FC0223018C1}"/>
          </ac:spMkLst>
        </pc:spChg>
        <pc:spChg chg="mod">
          <ac:chgData name="Andreas Koksrud" userId="9d9beba6-c052-407a-8599-c781a677a996" providerId="ADAL" clId="{6F69857E-CC43-4998-A94B-73B55B987BAB}" dt="2024-10-05T21:21:39.568" v="5683" actId="20577"/>
          <ac:spMkLst>
            <pc:docMk/>
            <pc:sldMk cId="4132710496" sldId="1090"/>
            <ac:spMk id="180" creationId="{00000000-0000-0000-0000-000000000000}"/>
          </ac:spMkLst>
        </pc:spChg>
        <pc:picChg chg="add mod">
          <ac:chgData name="Andreas Koksrud" userId="9d9beba6-c052-407a-8599-c781a677a996" providerId="ADAL" clId="{6F69857E-CC43-4998-A94B-73B55B987BAB}" dt="2024-10-05T21:20:00.587" v="5630" actId="14100"/>
          <ac:picMkLst>
            <pc:docMk/>
            <pc:sldMk cId="4132710496" sldId="1090"/>
            <ac:picMk id="13" creationId="{2B6DE502-99CF-8379-2094-6DC4D3347E6F}"/>
          </ac:picMkLst>
        </pc:picChg>
        <pc:picChg chg="add mod">
          <ac:chgData name="Andreas Koksrud" userId="9d9beba6-c052-407a-8599-c781a677a996" providerId="ADAL" clId="{6F69857E-CC43-4998-A94B-73B55B987BAB}" dt="2024-10-05T21:20:08.536" v="5631" actId="14100"/>
          <ac:picMkLst>
            <pc:docMk/>
            <pc:sldMk cId="4132710496" sldId="1090"/>
            <ac:picMk id="17" creationId="{672332F4-4A9F-764E-1D19-D5A2E4EE87E0}"/>
          </ac:picMkLst>
        </pc:picChg>
        <pc:picChg chg="del">
          <ac:chgData name="Andreas Koksrud" userId="9d9beba6-c052-407a-8599-c781a677a996" providerId="ADAL" clId="{6F69857E-CC43-4998-A94B-73B55B987BAB}" dt="2024-10-05T10:33:37.133" v="5257" actId="478"/>
          <ac:picMkLst>
            <pc:docMk/>
            <pc:sldMk cId="4132710496" sldId="1090"/>
            <ac:picMk id="19" creationId="{23C11888-830C-6B91-DC4F-5735C864B1AC}"/>
          </ac:picMkLst>
        </pc:picChg>
        <pc:picChg chg="add mod">
          <ac:chgData name="Andreas Koksrud" userId="9d9beba6-c052-407a-8599-c781a677a996" providerId="ADAL" clId="{6F69857E-CC43-4998-A94B-73B55B987BAB}" dt="2024-10-05T21:20:41.995" v="5660" actId="14100"/>
          <ac:picMkLst>
            <pc:docMk/>
            <pc:sldMk cId="4132710496" sldId="1090"/>
            <ac:picMk id="21" creationId="{A7BD9509-AAC8-15B7-6F99-7046B1D52A45}"/>
          </ac:picMkLst>
        </pc:picChg>
        <pc:cxnChg chg="mod">
          <ac:chgData name="Andreas Koksrud" userId="9d9beba6-c052-407a-8599-c781a677a996" providerId="ADAL" clId="{6F69857E-CC43-4998-A94B-73B55B987BAB}" dt="2024-10-05T10:30:21.593" v="5246" actId="14100"/>
          <ac:cxnSpMkLst>
            <pc:docMk/>
            <pc:sldMk cId="4132710496" sldId="1090"/>
            <ac:cxnSpMk id="14" creationId="{465861D3-12CF-F906-BD8B-2A1D0579EE17}"/>
          </ac:cxnSpMkLst>
        </pc:cxnChg>
        <pc:cxnChg chg="mod">
          <ac:chgData name="Andreas Koksrud" userId="9d9beba6-c052-407a-8599-c781a677a996" providerId="ADAL" clId="{6F69857E-CC43-4998-A94B-73B55B987BAB}" dt="2024-10-05T10:30:12.946" v="5234" actId="14100"/>
          <ac:cxnSpMkLst>
            <pc:docMk/>
            <pc:sldMk cId="4132710496" sldId="1090"/>
            <ac:cxnSpMk id="16" creationId="{8FB30D84-0090-D18B-BACA-CEEF732D6B39}"/>
          </ac:cxnSpMkLst>
        </pc:cxnChg>
        <pc:cxnChg chg="del mod">
          <ac:chgData name="Andreas Koksrud" userId="9d9beba6-c052-407a-8599-c781a677a996" providerId="ADAL" clId="{6F69857E-CC43-4998-A94B-73B55B987BAB}" dt="2024-10-05T10:33:38.457" v="5258" actId="478"/>
          <ac:cxnSpMkLst>
            <pc:docMk/>
            <pc:sldMk cId="4132710496" sldId="1090"/>
            <ac:cxnSpMk id="20" creationId="{48F7EF6A-D2BC-0028-16BA-8D04669EF6C6}"/>
          </ac:cxnSpMkLst>
        </pc:cxnChg>
        <pc:cxnChg chg="add mod">
          <ac:chgData name="Andreas Koksrud" userId="9d9beba6-c052-407a-8599-c781a677a996" providerId="ADAL" clId="{6F69857E-CC43-4998-A94B-73B55B987BAB}" dt="2024-10-05T21:21:05.618" v="5662" actId="208"/>
          <ac:cxnSpMkLst>
            <pc:docMk/>
            <pc:sldMk cId="4132710496" sldId="1090"/>
            <ac:cxnSpMk id="23" creationId="{5D7E954B-7661-6BA0-E2C5-E35BFCEA3196}"/>
          </ac:cxnSpMkLst>
        </pc:cxnChg>
        <pc:cxnChg chg="add mod">
          <ac:chgData name="Andreas Koksrud" userId="9d9beba6-c052-407a-8599-c781a677a996" providerId="ADAL" clId="{6F69857E-CC43-4998-A94B-73B55B987BAB}" dt="2024-10-05T21:21:15.330" v="5664" actId="14100"/>
          <ac:cxnSpMkLst>
            <pc:docMk/>
            <pc:sldMk cId="4132710496" sldId="1090"/>
            <ac:cxnSpMk id="24" creationId="{7447AFC6-96A6-6970-FEC8-C20829CD01AD}"/>
          </ac:cxnSpMkLst>
        </pc:cxnChg>
      </pc:sldChg>
      <pc:sldChg chg="addSp delSp modSp add mod">
        <pc:chgData name="Andreas Koksrud" userId="9d9beba6-c052-407a-8599-c781a677a996" providerId="ADAL" clId="{6F69857E-CC43-4998-A94B-73B55B987BAB}" dt="2024-10-05T21:40:19.586" v="6852" actId="20577"/>
        <pc:sldMkLst>
          <pc:docMk/>
          <pc:sldMk cId="2996465220" sldId="1091"/>
        </pc:sldMkLst>
        <pc:spChg chg="del">
          <ac:chgData name="Andreas Koksrud" userId="9d9beba6-c052-407a-8599-c781a677a996" providerId="ADAL" clId="{6F69857E-CC43-4998-A94B-73B55B987BAB}" dt="2024-10-05T21:22:10.179" v="5688" actId="478"/>
          <ac:spMkLst>
            <pc:docMk/>
            <pc:sldMk cId="2996465220" sldId="1091"/>
            <ac:spMk id="2" creationId="{6E96F775-B5B3-CB4F-1ACE-E18974385A29}"/>
          </ac:spMkLst>
        </pc:spChg>
        <pc:spChg chg="del">
          <ac:chgData name="Andreas Koksrud" userId="9d9beba6-c052-407a-8599-c781a677a996" providerId="ADAL" clId="{6F69857E-CC43-4998-A94B-73B55B987BAB}" dt="2024-10-05T21:22:08.689" v="5687" actId="478"/>
          <ac:spMkLst>
            <pc:docMk/>
            <pc:sldMk cId="2996465220" sldId="1091"/>
            <ac:spMk id="5" creationId="{B1EB0D61-B260-25DA-0B04-79EC7502546D}"/>
          </ac:spMkLst>
        </pc:spChg>
        <pc:spChg chg="del">
          <ac:chgData name="Andreas Koksrud" userId="9d9beba6-c052-407a-8599-c781a677a996" providerId="ADAL" clId="{6F69857E-CC43-4998-A94B-73B55B987BAB}" dt="2024-10-05T21:22:12.985" v="5691" actId="478"/>
          <ac:spMkLst>
            <pc:docMk/>
            <pc:sldMk cId="2996465220" sldId="1091"/>
            <ac:spMk id="6" creationId="{CBE80580-52E4-53E7-2051-9B1BF61FBDE0}"/>
          </ac:spMkLst>
        </pc:spChg>
        <pc:spChg chg="mod">
          <ac:chgData name="Andreas Koksrud" userId="9d9beba6-c052-407a-8599-c781a677a996" providerId="ADAL" clId="{6F69857E-CC43-4998-A94B-73B55B987BAB}" dt="2024-10-05T21:40:19.586" v="6852" actId="20577"/>
          <ac:spMkLst>
            <pc:docMk/>
            <pc:sldMk cId="2996465220" sldId="1091"/>
            <ac:spMk id="7" creationId="{417F26FC-74CC-C7BC-B4C0-8FC0223018C1}"/>
          </ac:spMkLst>
        </pc:spChg>
        <pc:spChg chg="del mod">
          <ac:chgData name="Andreas Koksrud" userId="9d9beba6-c052-407a-8599-c781a677a996" providerId="ADAL" clId="{6F69857E-CC43-4998-A94B-73B55B987BAB}" dt="2024-10-05T21:22:11.996" v="5690" actId="478"/>
          <ac:spMkLst>
            <pc:docMk/>
            <pc:sldMk cId="2996465220" sldId="1091"/>
            <ac:spMk id="8" creationId="{FC8CF491-CEAD-1EE3-948C-84B21E5EAE00}"/>
          </ac:spMkLst>
        </pc:spChg>
        <pc:spChg chg="add del mod">
          <ac:chgData name="Andreas Koksrud" userId="9d9beba6-c052-407a-8599-c781a677a996" providerId="ADAL" clId="{6F69857E-CC43-4998-A94B-73B55B987BAB}" dt="2024-10-05T21:29:25.724" v="5981" actId="478"/>
          <ac:spMkLst>
            <pc:docMk/>
            <pc:sldMk cId="2996465220" sldId="1091"/>
            <ac:spMk id="10" creationId="{8B1F5E00-57F2-40A6-02F6-92FCB95292D4}"/>
          </ac:spMkLst>
        </pc:spChg>
        <pc:spChg chg="add mod">
          <ac:chgData name="Andreas Koksrud" userId="9d9beba6-c052-407a-8599-c781a677a996" providerId="ADAL" clId="{6F69857E-CC43-4998-A94B-73B55B987BAB}" dt="2024-10-05T21:35:31.197" v="6257" actId="20577"/>
          <ac:spMkLst>
            <pc:docMk/>
            <pc:sldMk cId="2996465220" sldId="1091"/>
            <ac:spMk id="12" creationId="{6CF72E5C-7ECE-2342-7F00-0A67670DD9F5}"/>
          </ac:spMkLst>
        </pc:spChg>
        <pc:spChg chg="add mod">
          <ac:chgData name="Andreas Koksrud" userId="9d9beba6-c052-407a-8599-c781a677a996" providerId="ADAL" clId="{6F69857E-CC43-4998-A94B-73B55B987BAB}" dt="2024-10-05T21:35:44.535" v="6268" actId="1036"/>
          <ac:spMkLst>
            <pc:docMk/>
            <pc:sldMk cId="2996465220" sldId="1091"/>
            <ac:spMk id="15" creationId="{B27EC35F-0357-8BDD-D235-89E7578F3667}"/>
          </ac:spMkLst>
        </pc:spChg>
        <pc:spChg chg="add mod">
          <ac:chgData name="Andreas Koksrud" userId="9d9beba6-c052-407a-8599-c781a677a996" providerId="ADAL" clId="{6F69857E-CC43-4998-A94B-73B55B987BAB}" dt="2024-10-05T21:39:25.572" v="6626" actId="20577"/>
          <ac:spMkLst>
            <pc:docMk/>
            <pc:sldMk cId="2996465220" sldId="1091"/>
            <ac:spMk id="18" creationId="{56B90E9C-E1F2-EE8F-0989-D70F5A755E1E}"/>
          </ac:spMkLst>
        </pc:spChg>
        <pc:spChg chg="mod">
          <ac:chgData name="Andreas Koksrud" userId="9d9beba6-c052-407a-8599-c781a677a996" providerId="ADAL" clId="{6F69857E-CC43-4998-A94B-73B55B987BAB}" dt="2024-10-05T21:22:05.943" v="5686" actId="20577"/>
          <ac:spMkLst>
            <pc:docMk/>
            <pc:sldMk cId="2996465220" sldId="1091"/>
            <ac:spMk id="180" creationId="{00000000-0000-0000-0000-000000000000}"/>
          </ac:spMkLst>
        </pc:spChg>
        <pc:picChg chg="del">
          <ac:chgData name="Andreas Koksrud" userId="9d9beba6-c052-407a-8599-c781a677a996" providerId="ADAL" clId="{6F69857E-CC43-4998-A94B-73B55B987BAB}" dt="2024-10-05T21:22:22.522" v="5694" actId="478"/>
          <ac:picMkLst>
            <pc:docMk/>
            <pc:sldMk cId="2996465220" sldId="1091"/>
            <ac:picMk id="13" creationId="{2B6DE502-99CF-8379-2094-6DC4D3347E6F}"/>
          </ac:picMkLst>
        </pc:picChg>
        <pc:picChg chg="del">
          <ac:chgData name="Andreas Koksrud" userId="9d9beba6-c052-407a-8599-c781a677a996" providerId="ADAL" clId="{6F69857E-CC43-4998-A94B-73B55B987BAB}" dt="2024-10-05T21:22:23.249" v="5695" actId="478"/>
          <ac:picMkLst>
            <pc:docMk/>
            <pc:sldMk cId="2996465220" sldId="1091"/>
            <ac:picMk id="17" creationId="{672332F4-4A9F-764E-1D19-D5A2E4EE87E0}"/>
          </ac:picMkLst>
        </pc:picChg>
        <pc:picChg chg="del">
          <ac:chgData name="Andreas Koksrud" userId="9d9beba6-c052-407a-8599-c781a677a996" providerId="ADAL" clId="{6F69857E-CC43-4998-A94B-73B55B987BAB}" dt="2024-10-05T21:22:24.011" v="5696" actId="478"/>
          <ac:picMkLst>
            <pc:docMk/>
            <pc:sldMk cId="2996465220" sldId="1091"/>
            <ac:picMk id="21" creationId="{A7BD9509-AAC8-15B7-6F99-7046B1D52A45}"/>
          </ac:picMkLst>
        </pc:picChg>
        <pc:cxnChg chg="del mod">
          <ac:chgData name="Andreas Koksrud" userId="9d9beba6-c052-407a-8599-c781a677a996" providerId="ADAL" clId="{6F69857E-CC43-4998-A94B-73B55B987BAB}" dt="2024-10-05T21:22:17.269" v="5693" actId="478"/>
          <ac:cxnSpMkLst>
            <pc:docMk/>
            <pc:sldMk cId="2996465220" sldId="1091"/>
            <ac:cxnSpMk id="14" creationId="{465861D3-12CF-F906-BD8B-2A1D0579EE17}"/>
          </ac:cxnSpMkLst>
        </pc:cxnChg>
        <pc:cxnChg chg="del mod">
          <ac:chgData name="Andreas Koksrud" userId="9d9beba6-c052-407a-8599-c781a677a996" providerId="ADAL" clId="{6F69857E-CC43-4998-A94B-73B55B987BAB}" dt="2024-10-05T21:22:14.823" v="5692" actId="478"/>
          <ac:cxnSpMkLst>
            <pc:docMk/>
            <pc:sldMk cId="2996465220" sldId="1091"/>
            <ac:cxnSpMk id="16" creationId="{8FB30D84-0090-D18B-BACA-CEEF732D6B39}"/>
          </ac:cxnSpMkLst>
        </pc:cxnChg>
        <pc:cxnChg chg="del">
          <ac:chgData name="Andreas Koksrud" userId="9d9beba6-c052-407a-8599-c781a677a996" providerId="ADAL" clId="{6F69857E-CC43-4998-A94B-73B55B987BAB}" dt="2024-10-05T21:22:25.489" v="5697" actId="478"/>
          <ac:cxnSpMkLst>
            <pc:docMk/>
            <pc:sldMk cId="2996465220" sldId="1091"/>
            <ac:cxnSpMk id="23" creationId="{5D7E954B-7661-6BA0-E2C5-E35BFCEA3196}"/>
          </ac:cxnSpMkLst>
        </pc:cxnChg>
        <pc:cxnChg chg="del">
          <ac:chgData name="Andreas Koksrud" userId="9d9beba6-c052-407a-8599-c781a677a996" providerId="ADAL" clId="{6F69857E-CC43-4998-A94B-73B55B987BAB}" dt="2024-10-05T21:22:26.256" v="5698" actId="478"/>
          <ac:cxnSpMkLst>
            <pc:docMk/>
            <pc:sldMk cId="2996465220" sldId="1091"/>
            <ac:cxnSpMk id="24" creationId="{7447AFC6-96A6-6970-FEC8-C20829CD01AD}"/>
          </ac:cxnSpMkLst>
        </pc:cxnChg>
      </pc:sldChg>
      <pc:sldChg chg="addSp delSp modSp add mod">
        <pc:chgData name="Andreas Koksrud" userId="9d9beba6-c052-407a-8599-c781a677a996" providerId="ADAL" clId="{6F69857E-CC43-4998-A94B-73B55B987BAB}" dt="2024-10-05T22:01:53.651" v="9017" actId="22"/>
        <pc:sldMkLst>
          <pc:docMk/>
          <pc:sldMk cId="2442976006" sldId="1092"/>
        </pc:sldMkLst>
        <pc:spChg chg="add mod">
          <ac:chgData name="Andreas Koksrud" userId="9d9beba6-c052-407a-8599-c781a677a996" providerId="ADAL" clId="{6F69857E-CC43-4998-A94B-73B55B987BAB}" dt="2024-10-05T21:55:41.113" v="8478" actId="1076"/>
          <ac:spMkLst>
            <pc:docMk/>
            <pc:sldMk cId="2442976006" sldId="1092"/>
            <ac:spMk id="2" creationId="{61D47894-D9A5-DA78-8713-DA3B32CACE73}"/>
          </ac:spMkLst>
        </pc:spChg>
        <pc:spChg chg="add mod">
          <ac:chgData name="Andreas Koksrud" userId="9d9beba6-c052-407a-8599-c781a677a996" providerId="ADAL" clId="{6F69857E-CC43-4998-A94B-73B55B987BAB}" dt="2024-10-05T21:55:43.593" v="8479" actId="1076"/>
          <ac:spMkLst>
            <pc:docMk/>
            <pc:sldMk cId="2442976006" sldId="1092"/>
            <ac:spMk id="5" creationId="{1420E67F-B21B-2BF5-63FB-3521821986E3}"/>
          </ac:spMkLst>
        </pc:spChg>
        <pc:spChg chg="add mod">
          <ac:chgData name="Andreas Koksrud" userId="9d9beba6-c052-407a-8599-c781a677a996" providerId="ADAL" clId="{6F69857E-CC43-4998-A94B-73B55B987BAB}" dt="2024-10-05T21:59:35.035" v="9015" actId="20577"/>
          <ac:spMkLst>
            <pc:docMk/>
            <pc:sldMk cId="2442976006" sldId="1092"/>
            <ac:spMk id="6" creationId="{6BB7F84C-0709-A9E9-550E-E99AC0F09F82}"/>
          </ac:spMkLst>
        </pc:spChg>
        <pc:spChg chg="mod">
          <ac:chgData name="Andreas Koksrud" userId="9d9beba6-c052-407a-8599-c781a677a996" providerId="ADAL" clId="{6F69857E-CC43-4998-A94B-73B55B987BAB}" dt="2024-10-05T21:57:54.832" v="8718" actId="20577"/>
          <ac:spMkLst>
            <pc:docMk/>
            <pc:sldMk cId="2442976006" sldId="1092"/>
            <ac:spMk id="7" creationId="{417F26FC-74CC-C7BC-B4C0-8FC0223018C1}"/>
          </ac:spMkLst>
        </pc:spChg>
        <pc:spChg chg="add del">
          <ac:chgData name="Andreas Koksrud" userId="9d9beba6-c052-407a-8599-c781a677a996" providerId="ADAL" clId="{6F69857E-CC43-4998-A94B-73B55B987BAB}" dt="2024-10-05T22:01:53.651" v="9017" actId="22"/>
          <ac:spMkLst>
            <pc:docMk/>
            <pc:sldMk cId="2442976006" sldId="1092"/>
            <ac:spMk id="9" creationId="{0E2CC73E-DBAF-4A2A-D33B-ECAB0AB3CF32}"/>
          </ac:spMkLst>
        </pc:spChg>
        <pc:spChg chg="mod">
          <ac:chgData name="Andreas Koksrud" userId="9d9beba6-c052-407a-8599-c781a677a996" providerId="ADAL" clId="{6F69857E-CC43-4998-A94B-73B55B987BAB}" dt="2024-10-05T21:55:37.209" v="8477" actId="1076"/>
          <ac:spMkLst>
            <pc:docMk/>
            <pc:sldMk cId="2442976006" sldId="1092"/>
            <ac:spMk id="12" creationId="{6CF72E5C-7ECE-2342-7F00-0A67670DD9F5}"/>
          </ac:spMkLst>
        </pc:spChg>
        <pc:spChg chg="del">
          <ac:chgData name="Andreas Koksrud" userId="9d9beba6-c052-407a-8599-c781a677a996" providerId="ADAL" clId="{6F69857E-CC43-4998-A94B-73B55B987BAB}" dt="2024-10-05T21:44:48.377" v="7397" actId="478"/>
          <ac:spMkLst>
            <pc:docMk/>
            <pc:sldMk cId="2442976006" sldId="1092"/>
            <ac:spMk id="15" creationId="{B27EC35F-0357-8BDD-D235-89E7578F3667}"/>
          </ac:spMkLst>
        </pc:spChg>
        <pc:spChg chg="del">
          <ac:chgData name="Andreas Koksrud" userId="9d9beba6-c052-407a-8599-c781a677a996" providerId="ADAL" clId="{6F69857E-CC43-4998-A94B-73B55B987BAB}" dt="2024-10-05T21:54:41.145" v="8396" actId="478"/>
          <ac:spMkLst>
            <pc:docMk/>
            <pc:sldMk cId="2442976006" sldId="1092"/>
            <ac:spMk id="18" creationId="{56B90E9C-E1F2-EE8F-0989-D70F5A755E1E}"/>
          </ac:spMkLst>
        </pc:spChg>
        <pc:spChg chg="mod">
          <ac:chgData name="Andreas Koksrud" userId="9d9beba6-c052-407a-8599-c781a677a996" providerId="ADAL" clId="{6F69857E-CC43-4998-A94B-73B55B987BAB}" dt="2024-10-05T21:40:33.743" v="6875" actId="20577"/>
          <ac:spMkLst>
            <pc:docMk/>
            <pc:sldMk cId="2442976006" sldId="1092"/>
            <ac:spMk id="180" creationId="{00000000-0000-0000-0000-000000000000}"/>
          </ac:spMkLst>
        </pc:spChg>
      </pc:sldChg>
      <pc:sldChg chg="addSp delSp modSp add mod">
        <pc:chgData name="Andreas Koksrud" userId="9d9beba6-c052-407a-8599-c781a677a996" providerId="ADAL" clId="{6F69857E-CC43-4998-A94B-73B55B987BAB}" dt="2024-10-05T22:09:06.836" v="10063" actId="688"/>
        <pc:sldMkLst>
          <pc:docMk/>
          <pc:sldMk cId="954510889" sldId="1093"/>
        </pc:sldMkLst>
        <pc:spChg chg="del">
          <ac:chgData name="Andreas Koksrud" userId="9d9beba6-c052-407a-8599-c781a677a996" providerId="ADAL" clId="{6F69857E-CC43-4998-A94B-73B55B987BAB}" dt="2024-10-05T22:02:12.354" v="9033" actId="478"/>
          <ac:spMkLst>
            <pc:docMk/>
            <pc:sldMk cId="954510889" sldId="1093"/>
            <ac:spMk id="2" creationId="{61D47894-D9A5-DA78-8713-DA3B32CACE73}"/>
          </ac:spMkLst>
        </pc:spChg>
        <pc:spChg chg="del">
          <ac:chgData name="Andreas Koksrud" userId="9d9beba6-c052-407a-8599-c781a677a996" providerId="ADAL" clId="{6F69857E-CC43-4998-A94B-73B55B987BAB}" dt="2024-10-05T22:02:13.992" v="9034" actId="478"/>
          <ac:spMkLst>
            <pc:docMk/>
            <pc:sldMk cId="954510889" sldId="1093"/>
            <ac:spMk id="5" creationId="{1420E67F-B21B-2BF5-63FB-3521821986E3}"/>
          </ac:spMkLst>
        </pc:spChg>
        <pc:spChg chg="del">
          <ac:chgData name="Andreas Koksrud" userId="9d9beba6-c052-407a-8599-c781a677a996" providerId="ADAL" clId="{6F69857E-CC43-4998-A94B-73B55B987BAB}" dt="2024-10-05T22:02:15.344" v="9035" actId="478"/>
          <ac:spMkLst>
            <pc:docMk/>
            <pc:sldMk cId="954510889" sldId="1093"/>
            <ac:spMk id="6" creationId="{6BB7F84C-0709-A9E9-550E-E99AC0F09F82}"/>
          </ac:spMkLst>
        </pc:spChg>
        <pc:spChg chg="mod">
          <ac:chgData name="Andreas Koksrud" userId="9d9beba6-c052-407a-8599-c781a677a996" providerId="ADAL" clId="{6F69857E-CC43-4998-A94B-73B55B987BAB}" dt="2024-10-05T22:07:53.670" v="10018" actId="20577"/>
          <ac:spMkLst>
            <pc:docMk/>
            <pc:sldMk cId="954510889" sldId="1093"/>
            <ac:spMk id="7" creationId="{417F26FC-74CC-C7BC-B4C0-8FC0223018C1}"/>
          </ac:spMkLst>
        </pc:spChg>
        <pc:spChg chg="add mod">
          <ac:chgData name="Andreas Koksrud" userId="9d9beba6-c052-407a-8599-c781a677a996" providerId="ADAL" clId="{6F69857E-CC43-4998-A94B-73B55B987BAB}" dt="2024-10-05T22:04:38.989" v="9355"/>
          <ac:spMkLst>
            <pc:docMk/>
            <pc:sldMk cId="954510889" sldId="1093"/>
            <ac:spMk id="8" creationId="{C7B1C419-77EE-DFD6-0D28-FDB1235D9BE0}"/>
          </ac:spMkLst>
        </pc:spChg>
        <pc:spChg chg="add mod">
          <ac:chgData name="Andreas Koksrud" userId="9d9beba6-c052-407a-8599-c781a677a996" providerId="ADAL" clId="{6F69857E-CC43-4998-A94B-73B55B987BAB}" dt="2024-10-05T22:08:32.737" v="10028" actId="14100"/>
          <ac:spMkLst>
            <pc:docMk/>
            <pc:sldMk cId="954510889" sldId="1093"/>
            <ac:spMk id="9" creationId="{72F920E5-5A42-CAF2-7D26-B269CB124D05}"/>
          </ac:spMkLst>
        </pc:spChg>
        <pc:spChg chg="mod">
          <ac:chgData name="Andreas Koksrud" userId="9d9beba6-c052-407a-8599-c781a677a996" providerId="ADAL" clId="{6F69857E-CC43-4998-A94B-73B55B987BAB}" dt="2024-10-05T22:04:37.520" v="9354" actId="1076"/>
          <ac:spMkLst>
            <pc:docMk/>
            <pc:sldMk cId="954510889" sldId="1093"/>
            <ac:spMk id="12" creationId="{6CF72E5C-7ECE-2342-7F00-0A67670DD9F5}"/>
          </ac:spMkLst>
        </pc:spChg>
        <pc:spChg chg="add mod">
          <ac:chgData name="Andreas Koksrud" userId="9d9beba6-c052-407a-8599-c781a677a996" providerId="ADAL" clId="{6F69857E-CC43-4998-A94B-73B55B987BAB}" dt="2024-10-05T22:09:06.836" v="10063" actId="688"/>
          <ac:spMkLst>
            <pc:docMk/>
            <pc:sldMk cId="954510889" sldId="1093"/>
            <ac:spMk id="17" creationId="{E643648E-CDFF-5F5A-A2A7-1388A13CEF32}"/>
          </ac:spMkLst>
        </pc:spChg>
        <pc:spChg chg="mod">
          <ac:chgData name="Andreas Koksrud" userId="9d9beba6-c052-407a-8599-c781a677a996" providerId="ADAL" clId="{6F69857E-CC43-4998-A94B-73B55B987BAB}" dt="2024-10-05T22:02:02.943" v="9030" actId="20577"/>
          <ac:spMkLst>
            <pc:docMk/>
            <pc:sldMk cId="954510889" sldId="1093"/>
            <ac:spMk id="180" creationId="{00000000-0000-0000-0000-000000000000}"/>
          </ac:spMkLst>
        </pc:spChg>
        <pc:picChg chg="add mod">
          <ac:chgData name="Andreas Koksrud" userId="9d9beba6-c052-407a-8599-c781a677a996" providerId="ADAL" clId="{6F69857E-CC43-4998-A94B-73B55B987BAB}" dt="2024-10-05T22:08:26.253" v="10025" actId="1076"/>
          <ac:picMkLst>
            <pc:docMk/>
            <pc:sldMk cId="954510889" sldId="1093"/>
            <ac:picMk id="11" creationId="{124D4FB9-5AA5-D449-D7D3-A9EC4770CE74}"/>
          </ac:picMkLst>
        </pc:picChg>
        <pc:cxnChg chg="add mod">
          <ac:chgData name="Andreas Koksrud" userId="9d9beba6-c052-407a-8599-c781a677a996" providerId="ADAL" clId="{6F69857E-CC43-4998-A94B-73B55B987BAB}" dt="2024-10-05T22:08:40.475" v="10031" actId="14100"/>
          <ac:cxnSpMkLst>
            <pc:docMk/>
            <pc:sldMk cId="954510889" sldId="1093"/>
            <ac:cxnSpMk id="13" creationId="{9654076D-EAAB-7629-55C6-37B5EDFEF214}"/>
          </ac:cxnSpMkLst>
        </pc:cxnChg>
      </pc:sldChg>
      <pc:sldChg chg="modSp add del mod">
        <pc:chgData name="Andreas Koksrud" userId="9d9beba6-c052-407a-8599-c781a677a996" providerId="ADAL" clId="{6F69857E-CC43-4998-A94B-73B55B987BAB}" dt="2024-10-05T22:17:52.933" v="10462" actId="2696"/>
        <pc:sldMkLst>
          <pc:docMk/>
          <pc:sldMk cId="506821718" sldId="1094"/>
        </pc:sldMkLst>
        <pc:spChg chg="mod">
          <ac:chgData name="Andreas Koksrud" userId="9d9beba6-c052-407a-8599-c781a677a996" providerId="ADAL" clId="{6F69857E-CC43-4998-A94B-73B55B987BAB}" dt="2024-10-05T22:09:38.419" v="10086" actId="20577"/>
          <ac:spMkLst>
            <pc:docMk/>
            <pc:sldMk cId="506821718" sldId="1094"/>
            <ac:spMk id="180" creationId="{00000000-0000-0000-0000-000000000000}"/>
          </ac:spMkLst>
        </pc:spChg>
      </pc:sldChg>
      <pc:sldChg chg="addSp delSp modSp add mod ord">
        <pc:chgData name="Andreas Koksrud" userId="9d9beba6-c052-407a-8599-c781a677a996" providerId="ADAL" clId="{6F69857E-CC43-4998-A94B-73B55B987BAB}" dt="2024-10-05T22:16:21.833" v="10461" actId="14100"/>
        <pc:sldMkLst>
          <pc:docMk/>
          <pc:sldMk cId="3510809951" sldId="1095"/>
        </pc:sldMkLst>
        <pc:spChg chg="mod">
          <ac:chgData name="Andreas Koksrud" userId="9d9beba6-c052-407a-8599-c781a677a996" providerId="ADAL" clId="{6F69857E-CC43-4998-A94B-73B55B987BAB}" dt="2024-10-05T22:13:09.834" v="10435"/>
          <ac:spMkLst>
            <pc:docMk/>
            <pc:sldMk cId="3510809951" sldId="1095"/>
            <ac:spMk id="4" creationId="{CA228427-F960-EBF3-4E36-7628B86A118C}"/>
          </ac:spMkLst>
        </pc:spChg>
        <pc:spChg chg="mod">
          <ac:chgData name="Andreas Koksrud" userId="9d9beba6-c052-407a-8599-c781a677a996" providerId="ADAL" clId="{6F69857E-CC43-4998-A94B-73B55B987BAB}" dt="2024-10-05T22:16:06.883" v="10458" actId="6549"/>
          <ac:spMkLst>
            <pc:docMk/>
            <pc:sldMk cId="3510809951" sldId="1095"/>
            <ac:spMk id="7" creationId="{417F26FC-74CC-C7BC-B4C0-8FC0223018C1}"/>
          </ac:spMkLst>
        </pc:spChg>
        <pc:spChg chg="mod">
          <ac:chgData name="Andreas Koksrud" userId="9d9beba6-c052-407a-8599-c781a677a996" providerId="ADAL" clId="{6F69857E-CC43-4998-A94B-73B55B987BAB}" dt="2024-10-05T22:14:27.830" v="10456" actId="255"/>
          <ac:spMkLst>
            <pc:docMk/>
            <pc:sldMk cId="3510809951" sldId="1095"/>
            <ac:spMk id="9" creationId="{64DE953B-37EA-08DD-131F-31A9938B50EF}"/>
          </ac:spMkLst>
        </pc:spChg>
        <pc:spChg chg="mod">
          <ac:chgData name="Andreas Koksrud" userId="9d9beba6-c052-407a-8599-c781a677a996" providerId="ADAL" clId="{6F69857E-CC43-4998-A94B-73B55B987BAB}" dt="2024-10-05T22:13:41.940" v="10447" actId="14100"/>
          <ac:spMkLst>
            <pc:docMk/>
            <pc:sldMk cId="3510809951" sldId="1095"/>
            <ac:spMk id="10" creationId="{69A80900-DDCA-3D75-EF6B-30F977A5E964}"/>
          </ac:spMkLst>
        </pc:spChg>
        <pc:spChg chg="mod">
          <ac:chgData name="Andreas Koksrud" userId="9d9beba6-c052-407a-8599-c781a677a996" providerId="ADAL" clId="{6F69857E-CC43-4998-A94B-73B55B987BAB}" dt="2024-10-05T22:13:17.800" v="10436"/>
          <ac:spMkLst>
            <pc:docMk/>
            <pc:sldMk cId="3510809951" sldId="1095"/>
            <ac:spMk id="180" creationId="{00000000-0000-0000-0000-000000000000}"/>
          </ac:spMkLst>
        </pc:spChg>
        <pc:picChg chg="add mod">
          <ac:chgData name="Andreas Koksrud" userId="9d9beba6-c052-407a-8599-c781a677a996" providerId="ADAL" clId="{6F69857E-CC43-4998-A94B-73B55B987BAB}" dt="2024-10-05T22:16:21.833" v="10461" actId="14100"/>
          <ac:picMkLst>
            <pc:docMk/>
            <pc:sldMk cId="3510809951" sldId="1095"/>
            <ac:picMk id="12" creationId="{780169CA-7054-7AE3-EC37-776C01CC5F13}"/>
          </ac:picMkLst>
        </pc:picChg>
        <pc:picChg chg="del">
          <ac:chgData name="Andreas Koksrud" userId="9d9beba6-c052-407a-8599-c781a677a996" providerId="ADAL" clId="{6F69857E-CC43-4998-A94B-73B55B987BAB}" dt="2024-10-05T22:16:00.949" v="10457" actId="478"/>
          <ac:picMkLst>
            <pc:docMk/>
            <pc:sldMk cId="3510809951" sldId="1095"/>
            <ac:picMk id="13" creationId="{0DF2B781-1F4B-7BDF-AB88-F0865D8F8555}"/>
          </ac:picMkLst>
        </pc:picChg>
      </pc:sldChg>
      <pc:sldChg chg="addSp delSp modSp add mod">
        <pc:chgData name="Andreas Koksrud" userId="9d9beba6-c052-407a-8599-c781a677a996" providerId="ADAL" clId="{6F69857E-CC43-4998-A94B-73B55B987BAB}" dt="2024-10-08T14:59:15.640" v="13952" actId="20577"/>
        <pc:sldMkLst>
          <pc:docMk/>
          <pc:sldMk cId="945169286" sldId="1096"/>
        </pc:sldMkLst>
        <pc:spChg chg="add mod">
          <ac:chgData name="Andreas Koksrud" userId="9d9beba6-c052-407a-8599-c781a677a996" providerId="ADAL" clId="{6F69857E-CC43-4998-A94B-73B55B987BAB}" dt="2024-10-08T14:59:15.640" v="13952" actId="20577"/>
          <ac:spMkLst>
            <pc:docMk/>
            <pc:sldMk cId="945169286" sldId="1096"/>
            <ac:spMk id="5" creationId="{66D4D209-3B7D-8D3A-2C6A-63E0F5B956F4}"/>
          </ac:spMkLst>
        </pc:spChg>
        <pc:spChg chg="del">
          <ac:chgData name="Andreas Koksrud" userId="9d9beba6-c052-407a-8599-c781a677a996" providerId="ADAL" clId="{6F69857E-CC43-4998-A94B-73B55B987BAB}" dt="2024-10-08T14:34:23.397" v="12570" actId="478"/>
          <ac:spMkLst>
            <pc:docMk/>
            <pc:sldMk cId="945169286" sldId="1096"/>
            <ac:spMk id="6" creationId="{78C66323-4B25-2021-9C44-559558ECF582}"/>
          </ac:spMkLst>
        </pc:spChg>
        <pc:spChg chg="add mod">
          <ac:chgData name="Andreas Koksrud" userId="9d9beba6-c052-407a-8599-c781a677a996" providerId="ADAL" clId="{6F69857E-CC43-4998-A94B-73B55B987BAB}" dt="2024-10-08T14:58:17.956" v="13863" actId="1036"/>
          <ac:spMkLst>
            <pc:docMk/>
            <pc:sldMk cId="945169286" sldId="1096"/>
            <ac:spMk id="7" creationId="{2138AAB8-50EF-9BB8-D26F-A05D6826D623}"/>
          </ac:spMkLst>
        </pc:spChg>
        <pc:spChg chg="add mod">
          <ac:chgData name="Andreas Koksrud" userId="9d9beba6-c052-407a-8599-c781a677a996" providerId="ADAL" clId="{6F69857E-CC43-4998-A94B-73B55B987BAB}" dt="2024-10-08T14:58:17.956" v="13863" actId="1036"/>
          <ac:spMkLst>
            <pc:docMk/>
            <pc:sldMk cId="945169286" sldId="1096"/>
            <ac:spMk id="8" creationId="{B9EE546A-D47D-0364-656B-4FA2C9F78C2F}"/>
          </ac:spMkLst>
        </pc:spChg>
        <pc:spChg chg="del mod">
          <ac:chgData name="Andreas Koksrud" userId="9d9beba6-c052-407a-8599-c781a677a996" providerId="ADAL" clId="{6F69857E-CC43-4998-A94B-73B55B987BAB}" dt="2024-10-08T14:35:27.219" v="12664" actId="478"/>
          <ac:spMkLst>
            <pc:docMk/>
            <pc:sldMk cId="945169286" sldId="1096"/>
            <ac:spMk id="14" creationId="{C85A9E99-AA4E-C194-FF2A-6C5AC5C1CF94}"/>
          </ac:spMkLst>
        </pc:spChg>
        <pc:spChg chg="mod">
          <ac:chgData name="Andreas Koksrud" userId="9d9beba6-c052-407a-8599-c781a677a996" providerId="ADAL" clId="{6F69857E-CC43-4998-A94B-73B55B987BAB}" dt="2024-10-08T14:34:20.372" v="12569" actId="20577"/>
          <ac:spMkLst>
            <pc:docMk/>
            <pc:sldMk cId="945169286" sldId="1096"/>
            <ac:spMk id="180" creationId="{00000000-0000-0000-0000-000000000000}"/>
          </ac:spMkLst>
        </pc:spChg>
        <pc:picChg chg="mod modCrop">
          <ac:chgData name="Andreas Koksrud" userId="9d9beba6-c052-407a-8599-c781a677a996" providerId="ADAL" clId="{6F69857E-CC43-4998-A94B-73B55B987BAB}" dt="2024-10-08T14:58:17.956" v="13863" actId="1036"/>
          <ac:picMkLst>
            <pc:docMk/>
            <pc:sldMk cId="945169286" sldId="1096"/>
            <ac:picMk id="4" creationId="{1B512EEC-42AE-E3EC-812A-6A32A1C39970}"/>
          </ac:picMkLst>
        </pc:picChg>
        <pc:cxnChg chg="add mod">
          <ac:chgData name="Andreas Koksrud" userId="9d9beba6-c052-407a-8599-c781a677a996" providerId="ADAL" clId="{6F69857E-CC43-4998-A94B-73B55B987BAB}" dt="2024-10-08T14:58:17.956" v="13863" actId="1036"/>
          <ac:cxnSpMkLst>
            <pc:docMk/>
            <pc:sldMk cId="945169286" sldId="1096"/>
            <ac:cxnSpMk id="10" creationId="{22F22F7F-3186-D64B-1943-BF77860F146D}"/>
          </ac:cxnSpMkLst>
        </pc:cxnChg>
        <pc:cxnChg chg="add mod">
          <ac:chgData name="Andreas Koksrud" userId="9d9beba6-c052-407a-8599-c781a677a996" providerId="ADAL" clId="{6F69857E-CC43-4998-A94B-73B55B987BAB}" dt="2024-10-08T14:58:17.956" v="13863" actId="1036"/>
          <ac:cxnSpMkLst>
            <pc:docMk/>
            <pc:sldMk cId="945169286" sldId="1096"/>
            <ac:cxnSpMk id="11" creationId="{BBF92796-D8CA-6A12-17EE-3873020B6BDD}"/>
          </ac:cxnSpMkLst>
        </pc:cxnChg>
      </pc:sldChg>
      <pc:sldChg chg="addSp delSp modSp add mod">
        <pc:chgData name="Andreas Koksrud" userId="9d9beba6-c052-407a-8599-c781a677a996" providerId="ADAL" clId="{6F69857E-CC43-4998-A94B-73B55B987BAB}" dt="2024-10-08T14:33:22.255" v="12550" actId="1036"/>
        <pc:sldMkLst>
          <pc:docMk/>
          <pc:sldMk cId="65020706" sldId="1097"/>
        </pc:sldMkLst>
        <pc:spChg chg="add mod">
          <ac:chgData name="Andreas Koksrud" userId="9d9beba6-c052-407a-8599-c781a677a996" providerId="ADAL" clId="{6F69857E-CC43-4998-A94B-73B55B987BAB}" dt="2024-10-08T14:33:15.595" v="12541" actId="20577"/>
          <ac:spMkLst>
            <pc:docMk/>
            <pc:sldMk cId="65020706" sldId="1097"/>
            <ac:spMk id="4" creationId="{4853C469-3127-14C4-168B-19CD1038D6D6}"/>
          </ac:spMkLst>
        </pc:spChg>
        <pc:spChg chg="add mod">
          <ac:chgData name="Andreas Koksrud" userId="9d9beba6-c052-407a-8599-c781a677a996" providerId="ADAL" clId="{6F69857E-CC43-4998-A94B-73B55B987BAB}" dt="2024-10-08T14:33:22.255" v="12550" actId="1036"/>
          <ac:spMkLst>
            <pc:docMk/>
            <pc:sldMk cId="65020706" sldId="1097"/>
            <ac:spMk id="7" creationId="{5B3F6EAC-D427-BDD1-484C-46974D4E1983}"/>
          </ac:spMkLst>
        </pc:spChg>
        <pc:spChg chg="add del mod">
          <ac:chgData name="Andreas Koksrud" userId="9d9beba6-c052-407a-8599-c781a677a996" providerId="ADAL" clId="{6F69857E-CC43-4998-A94B-73B55B987BAB}" dt="2024-10-08T14:32:55.599" v="12468" actId="478"/>
          <ac:spMkLst>
            <pc:docMk/>
            <pc:sldMk cId="65020706" sldId="1097"/>
            <ac:spMk id="10" creationId="{3BB6777D-73D5-0C29-21BE-F7DFDA1B2E79}"/>
          </ac:spMkLst>
        </pc:spChg>
        <pc:spChg chg="del">
          <ac:chgData name="Andreas Koksrud" userId="9d9beba6-c052-407a-8599-c781a677a996" providerId="ADAL" clId="{6F69857E-CC43-4998-A94B-73B55B987BAB}" dt="2024-10-07T06:59:48.686" v="11259" actId="478"/>
          <ac:spMkLst>
            <pc:docMk/>
            <pc:sldMk cId="65020706" sldId="1097"/>
            <ac:spMk id="14" creationId="{C85A9E99-AA4E-C194-FF2A-6C5AC5C1CF94}"/>
          </ac:spMkLst>
        </pc:spChg>
        <pc:spChg chg="mod">
          <ac:chgData name="Andreas Koksrud" userId="9d9beba6-c052-407a-8599-c781a677a996" providerId="ADAL" clId="{6F69857E-CC43-4998-A94B-73B55B987BAB}" dt="2024-10-07T06:59:43.330" v="11258" actId="20577"/>
          <ac:spMkLst>
            <pc:docMk/>
            <pc:sldMk cId="65020706" sldId="1097"/>
            <ac:spMk id="180" creationId="{00000000-0000-0000-0000-000000000000}"/>
          </ac:spMkLst>
        </pc:spChg>
        <pc:picChg chg="del">
          <ac:chgData name="Andreas Koksrud" userId="9d9beba6-c052-407a-8599-c781a677a996" providerId="ADAL" clId="{6F69857E-CC43-4998-A94B-73B55B987BAB}" dt="2024-10-07T06:59:49.723" v="11260" actId="478"/>
          <ac:picMkLst>
            <pc:docMk/>
            <pc:sldMk cId="65020706" sldId="1097"/>
            <ac:picMk id="5" creationId="{3FA76123-D8EB-3E75-E45C-6348C4FFDD20}"/>
          </ac:picMkLst>
        </pc:picChg>
        <pc:picChg chg="add mod">
          <ac:chgData name="Andreas Koksrud" userId="9d9beba6-c052-407a-8599-c781a677a996" providerId="ADAL" clId="{6F69857E-CC43-4998-A94B-73B55B987BAB}" dt="2024-10-08T14:33:22.255" v="12550" actId="1036"/>
          <ac:picMkLst>
            <pc:docMk/>
            <pc:sldMk cId="65020706" sldId="1097"/>
            <ac:picMk id="6" creationId="{DE4CA2C1-4D12-3AF2-80AB-82F7DAE11C5E}"/>
          </ac:picMkLst>
        </pc:picChg>
        <pc:picChg chg="add mod">
          <ac:chgData name="Andreas Koksrud" userId="9d9beba6-c052-407a-8599-c781a677a996" providerId="ADAL" clId="{6F69857E-CC43-4998-A94B-73B55B987BAB}" dt="2024-10-08T14:32:51.317" v="12467" actId="14826"/>
          <ac:picMkLst>
            <pc:docMk/>
            <pc:sldMk cId="65020706" sldId="1097"/>
            <ac:picMk id="8" creationId="{95014F11-1B24-8E7F-B4D8-AB6D15F5C36F}"/>
          </ac:picMkLst>
        </pc:picChg>
        <pc:cxnChg chg="add mod">
          <ac:chgData name="Andreas Koksrud" userId="9d9beba6-c052-407a-8599-c781a677a996" providerId="ADAL" clId="{6F69857E-CC43-4998-A94B-73B55B987BAB}" dt="2024-10-07T07:00:09.890" v="11261"/>
          <ac:cxnSpMkLst>
            <pc:docMk/>
            <pc:sldMk cId="65020706" sldId="1097"/>
            <ac:cxnSpMk id="9" creationId="{DCABF4D5-F73A-0308-F318-B84E7057D311}"/>
          </ac:cxnSpMkLst>
        </pc:cxnChg>
      </pc:sldChg>
      <pc:sldChg chg="addSp delSp modSp add mod">
        <pc:chgData name="Andreas Koksrud" userId="9d9beba6-c052-407a-8599-c781a677a996" providerId="ADAL" clId="{6F69857E-CC43-4998-A94B-73B55B987BAB}" dt="2024-10-08T15:00:07.691" v="13992" actId="5793"/>
        <pc:sldMkLst>
          <pc:docMk/>
          <pc:sldMk cId="3867046723" sldId="1098"/>
        </pc:sldMkLst>
        <pc:spChg chg="mod">
          <ac:chgData name="Andreas Koksrud" userId="9d9beba6-c052-407a-8599-c781a677a996" providerId="ADAL" clId="{6F69857E-CC43-4998-A94B-73B55B987BAB}" dt="2024-10-08T15:00:07.691" v="13992" actId="5793"/>
          <ac:spMkLst>
            <pc:docMk/>
            <pc:sldMk cId="3867046723" sldId="1098"/>
            <ac:spMk id="5" creationId="{66D4D209-3B7D-8D3A-2C6A-63E0F5B956F4}"/>
          </ac:spMkLst>
        </pc:spChg>
        <pc:spChg chg="del">
          <ac:chgData name="Andreas Koksrud" userId="9d9beba6-c052-407a-8599-c781a677a996" providerId="ADAL" clId="{6F69857E-CC43-4998-A94B-73B55B987BAB}" dt="2024-10-08T14:49:40.361" v="13121" actId="478"/>
          <ac:spMkLst>
            <pc:docMk/>
            <pc:sldMk cId="3867046723" sldId="1098"/>
            <ac:spMk id="7" creationId="{2138AAB8-50EF-9BB8-D26F-A05D6826D623}"/>
          </ac:spMkLst>
        </pc:spChg>
        <pc:spChg chg="del">
          <ac:chgData name="Andreas Koksrud" userId="9d9beba6-c052-407a-8599-c781a677a996" providerId="ADAL" clId="{6F69857E-CC43-4998-A94B-73B55B987BAB}" dt="2024-10-08T14:49:41.107" v="13122" actId="478"/>
          <ac:spMkLst>
            <pc:docMk/>
            <pc:sldMk cId="3867046723" sldId="1098"/>
            <ac:spMk id="8" creationId="{B9EE546A-D47D-0364-656B-4FA2C9F78C2F}"/>
          </ac:spMkLst>
        </pc:spChg>
        <pc:picChg chg="del">
          <ac:chgData name="Andreas Koksrud" userId="9d9beba6-c052-407a-8599-c781a677a996" providerId="ADAL" clId="{6F69857E-CC43-4998-A94B-73B55B987BAB}" dt="2024-10-08T14:49:38.013" v="13119" actId="478"/>
          <ac:picMkLst>
            <pc:docMk/>
            <pc:sldMk cId="3867046723" sldId="1098"/>
            <ac:picMk id="4" creationId="{1B512EEC-42AE-E3EC-812A-6A32A1C39970}"/>
          </ac:picMkLst>
        </pc:picChg>
        <pc:picChg chg="add mod">
          <ac:chgData name="Andreas Koksrud" userId="9d9beba6-c052-407a-8599-c781a677a996" providerId="ADAL" clId="{6F69857E-CC43-4998-A94B-73B55B987BAB}" dt="2024-10-08T14:51:36.575" v="13228" actId="1076"/>
          <ac:picMkLst>
            <pc:docMk/>
            <pc:sldMk cId="3867046723" sldId="1098"/>
            <ac:picMk id="9" creationId="{AEA2F485-F008-8165-FFE2-2DF91A488AB7}"/>
          </ac:picMkLst>
        </pc:picChg>
        <pc:picChg chg="add mod">
          <ac:chgData name="Andreas Koksrud" userId="9d9beba6-c052-407a-8599-c781a677a996" providerId="ADAL" clId="{6F69857E-CC43-4998-A94B-73B55B987BAB}" dt="2024-10-08T14:51:59.973" v="13293" actId="1076"/>
          <ac:picMkLst>
            <pc:docMk/>
            <pc:sldMk cId="3867046723" sldId="1098"/>
            <ac:picMk id="13" creationId="{84F5A63A-6D51-8DF7-A25C-AB41B3C99F2D}"/>
          </ac:picMkLst>
        </pc:picChg>
        <pc:picChg chg="add mod">
          <ac:chgData name="Andreas Koksrud" userId="9d9beba6-c052-407a-8599-c781a677a996" providerId="ADAL" clId="{6F69857E-CC43-4998-A94B-73B55B987BAB}" dt="2024-10-08T14:52:11.842" v="13314" actId="1036"/>
          <ac:picMkLst>
            <pc:docMk/>
            <pc:sldMk cId="3867046723" sldId="1098"/>
            <ac:picMk id="15" creationId="{39E45376-78B3-FF6C-6A6E-B886F2D1DF4C}"/>
          </ac:picMkLst>
        </pc:picChg>
        <pc:picChg chg="add mod">
          <ac:chgData name="Andreas Koksrud" userId="9d9beba6-c052-407a-8599-c781a677a996" providerId="ADAL" clId="{6F69857E-CC43-4998-A94B-73B55B987BAB}" dt="2024-10-08T14:51:11.976" v="13192" actId="1035"/>
          <ac:picMkLst>
            <pc:docMk/>
            <pc:sldMk cId="3867046723" sldId="1098"/>
            <ac:picMk id="17" creationId="{B88FC880-5374-16CA-069D-39D76A32AB0D}"/>
          </ac:picMkLst>
        </pc:picChg>
        <pc:picChg chg="add del mod">
          <ac:chgData name="Andreas Koksrud" userId="9d9beba6-c052-407a-8599-c781a677a996" providerId="ADAL" clId="{6F69857E-CC43-4998-A94B-73B55B987BAB}" dt="2024-10-08T14:56:13.974" v="13626" actId="478"/>
          <ac:picMkLst>
            <pc:docMk/>
            <pc:sldMk cId="3867046723" sldId="1098"/>
            <ac:picMk id="19" creationId="{9B86BACA-772B-4D59-38F8-13BE94B089FE}"/>
          </ac:picMkLst>
        </pc:picChg>
        <pc:picChg chg="add mod modCrop">
          <ac:chgData name="Andreas Koksrud" userId="9d9beba6-c052-407a-8599-c781a677a996" providerId="ADAL" clId="{6F69857E-CC43-4998-A94B-73B55B987BAB}" dt="2024-10-08T14:55:10.952" v="13581" actId="1035"/>
          <ac:picMkLst>
            <pc:docMk/>
            <pc:sldMk cId="3867046723" sldId="1098"/>
            <ac:picMk id="23" creationId="{6DE62E81-6716-0703-E4DB-ABF60621F877}"/>
          </ac:picMkLst>
        </pc:picChg>
        <pc:picChg chg="add mod modCrop">
          <ac:chgData name="Andreas Koksrud" userId="9d9beba6-c052-407a-8599-c781a677a996" providerId="ADAL" clId="{6F69857E-CC43-4998-A94B-73B55B987BAB}" dt="2024-10-08T14:57:32.090" v="13767" actId="1076"/>
          <ac:picMkLst>
            <pc:docMk/>
            <pc:sldMk cId="3867046723" sldId="1098"/>
            <ac:picMk id="25" creationId="{55D02F10-FA67-83E8-CAA4-D4F333750503}"/>
          </ac:picMkLst>
        </pc:picChg>
        <pc:cxnChg chg="del">
          <ac:chgData name="Andreas Koksrud" userId="9d9beba6-c052-407a-8599-c781a677a996" providerId="ADAL" clId="{6F69857E-CC43-4998-A94B-73B55B987BAB}" dt="2024-10-08T14:49:41.774" v="13123" actId="478"/>
          <ac:cxnSpMkLst>
            <pc:docMk/>
            <pc:sldMk cId="3867046723" sldId="1098"/>
            <ac:cxnSpMk id="10" creationId="{22F22F7F-3186-D64B-1943-BF77860F146D}"/>
          </ac:cxnSpMkLst>
        </pc:cxnChg>
        <pc:cxnChg chg="del">
          <ac:chgData name="Andreas Koksrud" userId="9d9beba6-c052-407a-8599-c781a677a996" providerId="ADAL" clId="{6F69857E-CC43-4998-A94B-73B55B987BAB}" dt="2024-10-08T14:49:39.364" v="13120" actId="478"/>
          <ac:cxnSpMkLst>
            <pc:docMk/>
            <pc:sldMk cId="3867046723" sldId="1098"/>
            <ac:cxnSpMk id="11" creationId="{BBF92796-D8CA-6A12-17EE-3873020B6BDD}"/>
          </ac:cxnSpMkLst>
        </pc:cxnChg>
        <pc:cxnChg chg="add del mod">
          <ac:chgData name="Andreas Koksrud" userId="9d9beba6-c052-407a-8599-c781a677a996" providerId="ADAL" clId="{6F69857E-CC43-4998-A94B-73B55B987BAB}" dt="2024-10-08T14:56:15.122" v="13627" actId="478"/>
          <ac:cxnSpMkLst>
            <pc:docMk/>
            <pc:sldMk cId="3867046723" sldId="1098"/>
            <ac:cxnSpMk id="20" creationId="{8E6CA4A9-1CEC-134F-238C-D7F9AC84318B}"/>
          </ac:cxnSpMkLst>
        </pc:cxnChg>
      </pc:sldChg>
      <pc:sldChg chg="modSp add mod">
        <pc:chgData name="Andreas Koksrud" userId="9d9beba6-c052-407a-8599-c781a677a996" providerId="ADAL" clId="{6F69857E-CC43-4998-A94B-73B55B987BAB}" dt="2024-10-08T15:19:11.515" v="15138" actId="20577"/>
        <pc:sldMkLst>
          <pc:docMk/>
          <pc:sldMk cId="1474431059" sldId="1099"/>
        </pc:sldMkLst>
        <pc:spChg chg="mod">
          <ac:chgData name="Andreas Koksrud" userId="9d9beba6-c052-407a-8599-c781a677a996" providerId="ADAL" clId="{6F69857E-CC43-4998-A94B-73B55B987BAB}" dt="2024-10-08T15:19:11.515" v="15138" actId="20577"/>
          <ac:spMkLst>
            <pc:docMk/>
            <pc:sldMk cId="1474431059" sldId="1099"/>
            <ac:spMk id="180" creationId="{00000000-0000-0000-0000-000000000000}"/>
          </ac:spMkLst>
        </pc:spChg>
      </pc:sldChg>
      <pc:sldChg chg="addSp delSp modSp add mod">
        <pc:chgData name="Andreas Koksrud" userId="9d9beba6-c052-407a-8599-c781a677a996" providerId="ADAL" clId="{6F69857E-CC43-4998-A94B-73B55B987BAB}" dt="2024-10-09T15:19:11.711" v="19056" actId="14100"/>
        <pc:sldMkLst>
          <pc:docMk/>
          <pc:sldMk cId="3431760263" sldId="1100"/>
        </pc:sldMkLst>
        <pc:spChg chg="del">
          <ac:chgData name="Andreas Koksrud" userId="9d9beba6-c052-407a-8599-c781a677a996" providerId="ADAL" clId="{6F69857E-CC43-4998-A94B-73B55B987BAB}" dt="2024-10-09T15:00:26.563" v="18018" actId="478"/>
          <ac:spMkLst>
            <pc:docMk/>
            <pc:sldMk cId="3431760263" sldId="1100"/>
            <ac:spMk id="4" creationId="{5ED471CF-27D0-3E6E-1B33-FF06B1810F12}"/>
          </ac:spMkLst>
        </pc:spChg>
        <pc:spChg chg="add mod">
          <ac:chgData name="Andreas Koksrud" userId="9d9beba6-c052-407a-8599-c781a677a996" providerId="ADAL" clId="{6F69857E-CC43-4998-A94B-73B55B987BAB}" dt="2024-10-09T15:19:04.312" v="19054" actId="20577"/>
          <ac:spMkLst>
            <pc:docMk/>
            <pc:sldMk cId="3431760263" sldId="1100"/>
            <ac:spMk id="6" creationId="{77D63021-4198-3B49-1D54-E8FBDF78E44F}"/>
          </ac:spMkLst>
        </pc:spChg>
        <pc:spChg chg="del">
          <ac:chgData name="Andreas Koksrud" userId="9d9beba6-c052-407a-8599-c781a677a996" providerId="ADAL" clId="{6F69857E-CC43-4998-A94B-73B55B987BAB}" dt="2024-10-09T15:01:06.431" v="18065" actId="478"/>
          <ac:spMkLst>
            <pc:docMk/>
            <pc:sldMk cId="3431760263" sldId="1100"/>
            <ac:spMk id="14" creationId="{C85A9E99-AA4E-C194-FF2A-6C5AC5C1CF94}"/>
          </ac:spMkLst>
        </pc:spChg>
        <pc:spChg chg="mod">
          <ac:chgData name="Andreas Koksrud" userId="9d9beba6-c052-407a-8599-c781a677a996" providerId="ADAL" clId="{6F69857E-CC43-4998-A94B-73B55B987BAB}" dt="2024-10-09T15:00:49.972" v="18064" actId="20577"/>
          <ac:spMkLst>
            <pc:docMk/>
            <pc:sldMk cId="3431760263" sldId="1100"/>
            <ac:spMk id="180" creationId="{00000000-0000-0000-0000-000000000000}"/>
          </ac:spMkLst>
        </pc:spChg>
        <pc:picChg chg="del">
          <ac:chgData name="Andreas Koksrud" userId="9d9beba6-c052-407a-8599-c781a677a996" providerId="ADAL" clId="{6F69857E-CC43-4998-A94B-73B55B987BAB}" dt="2024-10-09T15:01:07.265" v="18066" actId="478"/>
          <ac:picMkLst>
            <pc:docMk/>
            <pc:sldMk cId="3431760263" sldId="1100"/>
            <ac:picMk id="5" creationId="{42795A0C-1A69-F226-DBD1-C38DF280A14B}"/>
          </ac:picMkLst>
        </pc:picChg>
        <pc:picChg chg="del">
          <ac:chgData name="Andreas Koksrud" userId="9d9beba6-c052-407a-8599-c781a677a996" providerId="ADAL" clId="{6F69857E-CC43-4998-A94B-73B55B987BAB}" dt="2024-10-09T15:01:07.906" v="18067" actId="478"/>
          <ac:picMkLst>
            <pc:docMk/>
            <pc:sldMk cId="3431760263" sldId="1100"/>
            <ac:picMk id="7" creationId="{820E6AE5-0022-7907-4F55-CCCDD127F1CB}"/>
          </ac:picMkLst>
        </pc:picChg>
        <pc:picChg chg="add mod">
          <ac:chgData name="Andreas Koksrud" userId="9d9beba6-c052-407a-8599-c781a677a996" providerId="ADAL" clId="{6F69857E-CC43-4998-A94B-73B55B987BAB}" dt="2024-10-09T15:14:20.507" v="18643" actId="1076"/>
          <ac:picMkLst>
            <pc:docMk/>
            <pc:sldMk cId="3431760263" sldId="1100"/>
            <ac:picMk id="9" creationId="{D76DD14B-E9B4-F079-B9F8-6CE386F6F6D9}"/>
          </ac:picMkLst>
        </pc:picChg>
        <pc:cxnChg chg="add mod">
          <ac:chgData name="Andreas Koksrud" userId="9d9beba6-c052-407a-8599-c781a677a996" providerId="ADAL" clId="{6F69857E-CC43-4998-A94B-73B55B987BAB}" dt="2024-10-09T15:17:30.383" v="18887" actId="14100"/>
          <ac:cxnSpMkLst>
            <pc:docMk/>
            <pc:sldMk cId="3431760263" sldId="1100"/>
            <ac:cxnSpMk id="10" creationId="{88DE2AEF-4C28-2B87-6A91-B833C8F99C3A}"/>
          </ac:cxnSpMkLst>
        </pc:cxnChg>
        <pc:cxnChg chg="add mod">
          <ac:chgData name="Andreas Koksrud" userId="9d9beba6-c052-407a-8599-c781a677a996" providerId="ADAL" clId="{6F69857E-CC43-4998-A94B-73B55B987BAB}" dt="2024-10-09T15:16:16.162" v="18753" actId="14100"/>
          <ac:cxnSpMkLst>
            <pc:docMk/>
            <pc:sldMk cId="3431760263" sldId="1100"/>
            <ac:cxnSpMk id="12" creationId="{AF0817CE-9546-EB03-AE52-8616347CCE74}"/>
          </ac:cxnSpMkLst>
        </pc:cxnChg>
        <pc:cxnChg chg="add mod">
          <ac:chgData name="Andreas Koksrud" userId="9d9beba6-c052-407a-8599-c781a677a996" providerId="ADAL" clId="{6F69857E-CC43-4998-A94B-73B55B987BAB}" dt="2024-10-09T15:17:39.669" v="18888" actId="14100"/>
          <ac:cxnSpMkLst>
            <pc:docMk/>
            <pc:sldMk cId="3431760263" sldId="1100"/>
            <ac:cxnSpMk id="15" creationId="{B845DA0F-7EAE-9C27-07ED-A76B46DCC514}"/>
          </ac:cxnSpMkLst>
        </pc:cxnChg>
        <pc:cxnChg chg="add mod">
          <ac:chgData name="Andreas Koksrud" userId="9d9beba6-c052-407a-8599-c781a677a996" providerId="ADAL" clId="{6F69857E-CC43-4998-A94B-73B55B987BAB}" dt="2024-10-09T15:18:22.609" v="18986" actId="14100"/>
          <ac:cxnSpMkLst>
            <pc:docMk/>
            <pc:sldMk cId="3431760263" sldId="1100"/>
            <ac:cxnSpMk id="23" creationId="{AF50B3F6-5AB7-5BF3-190A-94386CF1E1BF}"/>
          </ac:cxnSpMkLst>
        </pc:cxnChg>
        <pc:cxnChg chg="add mod">
          <ac:chgData name="Andreas Koksrud" userId="9d9beba6-c052-407a-8599-c781a677a996" providerId="ADAL" clId="{6F69857E-CC43-4998-A94B-73B55B987BAB}" dt="2024-10-09T15:18:32.607" v="18989" actId="14100"/>
          <ac:cxnSpMkLst>
            <pc:docMk/>
            <pc:sldMk cId="3431760263" sldId="1100"/>
            <ac:cxnSpMk id="27" creationId="{85C3A52A-E77D-E615-FDFC-BE19D81FFE2D}"/>
          </ac:cxnSpMkLst>
        </pc:cxnChg>
        <pc:cxnChg chg="add mod">
          <ac:chgData name="Andreas Koksrud" userId="9d9beba6-c052-407a-8599-c781a677a996" providerId="ADAL" clId="{6F69857E-CC43-4998-A94B-73B55B987BAB}" dt="2024-10-09T15:18:38.151" v="18990" actId="14100"/>
          <ac:cxnSpMkLst>
            <pc:docMk/>
            <pc:sldMk cId="3431760263" sldId="1100"/>
            <ac:cxnSpMk id="28" creationId="{120A22B9-87F1-2A81-0970-C71BD4ED79A5}"/>
          </ac:cxnSpMkLst>
        </pc:cxnChg>
        <pc:cxnChg chg="add mod">
          <ac:chgData name="Andreas Koksrud" userId="9d9beba6-c052-407a-8599-c781a677a996" providerId="ADAL" clId="{6F69857E-CC43-4998-A94B-73B55B987BAB}" dt="2024-10-09T15:19:11.711" v="19056" actId="14100"/>
          <ac:cxnSpMkLst>
            <pc:docMk/>
            <pc:sldMk cId="3431760263" sldId="1100"/>
            <ac:cxnSpMk id="31" creationId="{782C7F11-B6F9-BC8E-C274-D1392ECC27A9}"/>
          </ac:cxnSpMkLst>
        </pc:cxnChg>
      </pc:sldChg>
      <pc:sldChg chg="addSp delSp modSp add mod">
        <pc:chgData name="Andreas Koksrud" userId="9d9beba6-c052-407a-8599-c781a677a996" providerId="ADAL" clId="{6F69857E-CC43-4998-A94B-73B55B987BAB}" dt="2024-10-09T15:05:59.590" v="18434" actId="20577"/>
        <pc:sldMkLst>
          <pc:docMk/>
          <pc:sldMk cId="2498358505" sldId="1101"/>
        </pc:sldMkLst>
        <pc:spChg chg="add mod">
          <ac:chgData name="Andreas Koksrud" userId="9d9beba6-c052-407a-8599-c781a677a996" providerId="ADAL" clId="{6F69857E-CC43-4998-A94B-73B55B987BAB}" dt="2024-10-09T15:05:59.590" v="18434" actId="20577"/>
          <ac:spMkLst>
            <pc:docMk/>
            <pc:sldMk cId="2498358505" sldId="1101"/>
            <ac:spMk id="4" creationId="{FCE26264-3F4D-B14D-C213-FA2591C21C21}"/>
          </ac:spMkLst>
        </pc:spChg>
        <pc:spChg chg="add mod">
          <ac:chgData name="Andreas Koksrud" userId="9d9beba6-c052-407a-8599-c781a677a996" providerId="ADAL" clId="{6F69857E-CC43-4998-A94B-73B55B987BAB}" dt="2024-10-09T15:03:28.777" v="18093" actId="1035"/>
          <ac:spMkLst>
            <pc:docMk/>
            <pc:sldMk cId="2498358505" sldId="1101"/>
            <ac:spMk id="6" creationId="{8D37C3B1-488A-FF45-3738-65660D0359D5}"/>
          </ac:spMkLst>
        </pc:spChg>
        <pc:spChg chg="mod">
          <ac:chgData name="Andreas Koksrud" userId="9d9beba6-c052-407a-8599-c781a677a996" providerId="ADAL" clId="{6F69857E-CC43-4998-A94B-73B55B987BAB}" dt="2024-10-09T12:00:36.605" v="16192" actId="20577"/>
          <ac:spMkLst>
            <pc:docMk/>
            <pc:sldMk cId="2498358505" sldId="1101"/>
            <ac:spMk id="9" creationId="{6A5D60BD-CD02-46F7-8AAF-2F3CBF449A08}"/>
          </ac:spMkLst>
        </pc:spChg>
        <pc:spChg chg="del">
          <ac:chgData name="Andreas Koksrud" userId="9d9beba6-c052-407a-8599-c781a677a996" providerId="ADAL" clId="{6F69857E-CC43-4998-A94B-73B55B987BAB}" dt="2024-10-09T12:00:29.966" v="16181" actId="478"/>
          <ac:spMkLst>
            <pc:docMk/>
            <pc:sldMk cId="2498358505" sldId="1101"/>
            <ac:spMk id="10" creationId="{E30E662F-36B6-FB8B-1938-7DA191666FA0}"/>
          </ac:spMkLst>
        </pc:spChg>
        <pc:picChg chg="add mod">
          <ac:chgData name="Andreas Koksrud" userId="9d9beba6-c052-407a-8599-c781a677a996" providerId="ADAL" clId="{6F69857E-CC43-4998-A94B-73B55B987BAB}" dt="2024-10-09T15:03:31.746" v="18098" actId="1035"/>
          <ac:picMkLst>
            <pc:docMk/>
            <pc:sldMk cId="2498358505" sldId="1101"/>
            <ac:picMk id="5" creationId="{197D59AD-DF09-3AE2-740B-B103A6623F51}"/>
          </ac:picMkLst>
        </pc:picChg>
        <pc:picChg chg="add mod">
          <ac:chgData name="Andreas Koksrud" userId="9d9beba6-c052-407a-8599-c781a677a996" providerId="ADAL" clId="{6F69857E-CC43-4998-A94B-73B55B987BAB}" dt="2024-10-09T12:47:53.052" v="16616" actId="14100"/>
          <ac:picMkLst>
            <pc:docMk/>
            <pc:sldMk cId="2498358505" sldId="1101"/>
            <ac:picMk id="7" creationId="{918C55FD-147A-A156-52DD-63B9E43E4A00}"/>
          </ac:picMkLst>
        </pc:picChg>
        <pc:cxnChg chg="add mod">
          <ac:chgData name="Andreas Koksrud" userId="9d9beba6-c052-407a-8599-c781a677a996" providerId="ADAL" clId="{6F69857E-CC43-4998-A94B-73B55B987BAB}" dt="2024-10-09T15:03:35.478" v="18099" actId="14100"/>
          <ac:cxnSpMkLst>
            <pc:docMk/>
            <pc:sldMk cId="2498358505" sldId="1101"/>
            <ac:cxnSpMk id="8" creationId="{DD7EA3CA-D662-E8C3-059F-D59324124839}"/>
          </ac:cxnSpMkLst>
        </pc:cxnChg>
      </pc:sldChg>
      <pc:sldChg chg="addSp delSp modSp add mod">
        <pc:chgData name="Andreas Koksrud" userId="9d9beba6-c052-407a-8599-c781a677a996" providerId="ADAL" clId="{6F69857E-CC43-4998-A94B-73B55B987BAB}" dt="2024-10-09T15:32:46.275" v="19791" actId="14100"/>
        <pc:sldMkLst>
          <pc:docMk/>
          <pc:sldMk cId="1563887801" sldId="1102"/>
        </pc:sldMkLst>
        <pc:spChg chg="mod">
          <ac:chgData name="Andreas Koksrud" userId="9d9beba6-c052-407a-8599-c781a677a996" providerId="ADAL" clId="{6F69857E-CC43-4998-A94B-73B55B987BAB}" dt="2024-10-09T15:29:02.350" v="19787" actId="6549"/>
          <ac:spMkLst>
            <pc:docMk/>
            <pc:sldMk cId="1563887801" sldId="1102"/>
            <ac:spMk id="6" creationId="{77D63021-4198-3B49-1D54-E8FBDF78E44F}"/>
          </ac:spMkLst>
        </pc:spChg>
        <pc:spChg chg="mod">
          <ac:chgData name="Andreas Koksrud" userId="9d9beba6-c052-407a-8599-c781a677a996" providerId="ADAL" clId="{6F69857E-CC43-4998-A94B-73B55B987BAB}" dt="2024-10-09T15:19:25.676" v="19059" actId="20577"/>
          <ac:spMkLst>
            <pc:docMk/>
            <pc:sldMk cId="1563887801" sldId="1102"/>
            <ac:spMk id="180" creationId="{00000000-0000-0000-0000-000000000000}"/>
          </ac:spMkLst>
        </pc:spChg>
        <pc:picChg chg="add mod modCrop">
          <ac:chgData name="Andreas Koksrud" userId="9d9beba6-c052-407a-8599-c781a677a996" providerId="ADAL" clId="{6F69857E-CC43-4998-A94B-73B55B987BAB}" dt="2024-10-09T15:24:36.727" v="19064" actId="1076"/>
          <ac:picMkLst>
            <pc:docMk/>
            <pc:sldMk cId="1563887801" sldId="1102"/>
            <ac:picMk id="5" creationId="{608FB489-4C3F-7588-9461-8C6DA6732DA7}"/>
          </ac:picMkLst>
        </pc:picChg>
        <pc:picChg chg="del">
          <ac:chgData name="Andreas Koksrud" userId="9d9beba6-c052-407a-8599-c781a677a996" providerId="ADAL" clId="{6F69857E-CC43-4998-A94B-73B55B987BAB}" dt="2024-10-09T15:24:09.651" v="19060" actId="478"/>
          <ac:picMkLst>
            <pc:docMk/>
            <pc:sldMk cId="1563887801" sldId="1102"/>
            <ac:picMk id="9" creationId="{D76DD14B-E9B4-F079-B9F8-6CE386F6F6D9}"/>
          </ac:picMkLst>
        </pc:picChg>
        <pc:cxnChg chg="add mod">
          <ac:chgData name="Andreas Koksrud" userId="9d9beba6-c052-407a-8599-c781a677a996" providerId="ADAL" clId="{6F69857E-CC43-4998-A94B-73B55B987BAB}" dt="2024-10-09T15:27:47.019" v="19676" actId="14100"/>
          <ac:cxnSpMkLst>
            <pc:docMk/>
            <pc:sldMk cId="1563887801" sldId="1102"/>
            <ac:cxnSpMk id="7" creationId="{7843AC66-1FFD-C801-F35B-B84133A843EE}"/>
          </ac:cxnSpMkLst>
        </pc:cxnChg>
        <pc:cxnChg chg="del">
          <ac:chgData name="Andreas Koksrud" userId="9d9beba6-c052-407a-8599-c781a677a996" providerId="ADAL" clId="{6F69857E-CC43-4998-A94B-73B55B987BAB}" dt="2024-10-09T15:27:48.729" v="19677" actId="478"/>
          <ac:cxnSpMkLst>
            <pc:docMk/>
            <pc:sldMk cId="1563887801" sldId="1102"/>
            <ac:cxnSpMk id="10" creationId="{88DE2AEF-4C28-2B87-6A91-B833C8F99C3A}"/>
          </ac:cxnSpMkLst>
        </pc:cxnChg>
        <pc:cxnChg chg="add mod">
          <ac:chgData name="Andreas Koksrud" userId="9d9beba6-c052-407a-8599-c781a677a996" providerId="ADAL" clId="{6F69857E-CC43-4998-A94B-73B55B987BAB}" dt="2024-10-09T15:27:57.312" v="19679" actId="14100"/>
          <ac:cxnSpMkLst>
            <pc:docMk/>
            <pc:sldMk cId="1563887801" sldId="1102"/>
            <ac:cxnSpMk id="11" creationId="{0EA172EF-082C-9F75-5327-2BE51451D105}"/>
          </ac:cxnSpMkLst>
        </pc:cxnChg>
        <pc:cxnChg chg="del">
          <ac:chgData name="Andreas Koksrud" userId="9d9beba6-c052-407a-8599-c781a677a996" providerId="ADAL" clId="{6F69857E-CC43-4998-A94B-73B55B987BAB}" dt="2024-10-09T15:27:40.945" v="19674" actId="478"/>
          <ac:cxnSpMkLst>
            <pc:docMk/>
            <pc:sldMk cId="1563887801" sldId="1102"/>
            <ac:cxnSpMk id="12" creationId="{AF0817CE-9546-EB03-AE52-8616347CCE74}"/>
          </ac:cxnSpMkLst>
        </pc:cxnChg>
        <pc:cxnChg chg="add mod">
          <ac:chgData name="Andreas Koksrud" userId="9d9beba6-c052-407a-8599-c781a677a996" providerId="ADAL" clId="{6F69857E-CC43-4998-A94B-73B55B987BAB}" dt="2024-10-09T15:28:06.274" v="19681" actId="14100"/>
          <ac:cxnSpMkLst>
            <pc:docMk/>
            <pc:sldMk cId="1563887801" sldId="1102"/>
            <ac:cxnSpMk id="14" creationId="{F1BCB8E6-175A-0803-A31B-84AAE59E6D6F}"/>
          </ac:cxnSpMkLst>
        </pc:cxnChg>
        <pc:cxnChg chg="del">
          <ac:chgData name="Andreas Koksrud" userId="9d9beba6-c052-407a-8599-c781a677a996" providerId="ADAL" clId="{6F69857E-CC43-4998-A94B-73B55B987BAB}" dt="2024-10-09T15:27:39.944" v="19673" actId="478"/>
          <ac:cxnSpMkLst>
            <pc:docMk/>
            <pc:sldMk cId="1563887801" sldId="1102"/>
            <ac:cxnSpMk id="15" creationId="{B845DA0F-7EAE-9C27-07ED-A76B46DCC514}"/>
          </ac:cxnSpMkLst>
        </pc:cxnChg>
        <pc:cxnChg chg="add mod">
          <ac:chgData name="Andreas Koksrud" userId="9d9beba6-c052-407a-8599-c781a677a996" providerId="ADAL" clId="{6F69857E-CC43-4998-A94B-73B55B987BAB}" dt="2024-10-09T15:28:11.225" v="19683" actId="14100"/>
          <ac:cxnSpMkLst>
            <pc:docMk/>
            <pc:sldMk cId="1563887801" sldId="1102"/>
            <ac:cxnSpMk id="17" creationId="{AE29F71A-B189-45A5-FCA9-91CD51ABB39B}"/>
          </ac:cxnSpMkLst>
        </pc:cxnChg>
        <pc:cxnChg chg="add mod">
          <ac:chgData name="Andreas Koksrud" userId="9d9beba6-c052-407a-8599-c781a677a996" providerId="ADAL" clId="{6F69857E-CC43-4998-A94B-73B55B987BAB}" dt="2024-10-09T15:28:17.633" v="19685" actId="14100"/>
          <ac:cxnSpMkLst>
            <pc:docMk/>
            <pc:sldMk cId="1563887801" sldId="1102"/>
            <ac:cxnSpMk id="19" creationId="{BC2E777F-8039-F8E4-6EE4-F5C7C1034614}"/>
          </ac:cxnSpMkLst>
        </pc:cxnChg>
        <pc:cxnChg chg="add mod">
          <ac:chgData name="Andreas Koksrud" userId="9d9beba6-c052-407a-8599-c781a677a996" providerId="ADAL" clId="{6F69857E-CC43-4998-A94B-73B55B987BAB}" dt="2024-10-09T15:32:46.275" v="19791" actId="14100"/>
          <ac:cxnSpMkLst>
            <pc:docMk/>
            <pc:sldMk cId="1563887801" sldId="1102"/>
            <ac:cxnSpMk id="21" creationId="{B53F38BF-92FD-CF07-C822-45318A0BC61E}"/>
          </ac:cxnSpMkLst>
        </pc:cxnChg>
        <pc:cxnChg chg="add mod">
          <ac:chgData name="Andreas Koksrud" userId="9d9beba6-c052-407a-8599-c781a677a996" providerId="ADAL" clId="{6F69857E-CC43-4998-A94B-73B55B987BAB}" dt="2024-10-09T15:32:40.597" v="19790" actId="14100"/>
          <ac:cxnSpMkLst>
            <pc:docMk/>
            <pc:sldMk cId="1563887801" sldId="1102"/>
            <ac:cxnSpMk id="22" creationId="{FC17AF1D-C5E3-BD9E-5FDF-D00B5510996A}"/>
          </ac:cxnSpMkLst>
        </pc:cxnChg>
        <pc:cxnChg chg="del">
          <ac:chgData name="Andreas Koksrud" userId="9d9beba6-c052-407a-8599-c781a677a996" providerId="ADAL" clId="{6F69857E-CC43-4998-A94B-73B55B987BAB}" dt="2024-10-09T15:27:39.358" v="19672" actId="478"/>
          <ac:cxnSpMkLst>
            <pc:docMk/>
            <pc:sldMk cId="1563887801" sldId="1102"/>
            <ac:cxnSpMk id="23" creationId="{AF50B3F6-5AB7-5BF3-190A-94386CF1E1BF}"/>
          </ac:cxnSpMkLst>
        </pc:cxnChg>
        <pc:cxnChg chg="del">
          <ac:chgData name="Andreas Koksrud" userId="9d9beba6-c052-407a-8599-c781a677a996" providerId="ADAL" clId="{6F69857E-CC43-4998-A94B-73B55B987BAB}" dt="2024-10-09T15:27:38.743" v="19671" actId="478"/>
          <ac:cxnSpMkLst>
            <pc:docMk/>
            <pc:sldMk cId="1563887801" sldId="1102"/>
            <ac:cxnSpMk id="27" creationId="{85C3A52A-E77D-E615-FDFC-BE19D81FFE2D}"/>
          </ac:cxnSpMkLst>
        </pc:cxnChg>
        <pc:cxnChg chg="del">
          <ac:chgData name="Andreas Koksrud" userId="9d9beba6-c052-407a-8599-c781a677a996" providerId="ADAL" clId="{6F69857E-CC43-4998-A94B-73B55B987BAB}" dt="2024-10-09T15:27:37.892" v="19670" actId="478"/>
          <ac:cxnSpMkLst>
            <pc:docMk/>
            <pc:sldMk cId="1563887801" sldId="1102"/>
            <ac:cxnSpMk id="28" creationId="{120A22B9-87F1-2A81-0970-C71BD4ED79A5}"/>
          </ac:cxnSpMkLst>
        </pc:cxnChg>
        <pc:cxnChg chg="del">
          <ac:chgData name="Andreas Koksrud" userId="9d9beba6-c052-407a-8599-c781a677a996" providerId="ADAL" clId="{6F69857E-CC43-4998-A94B-73B55B987BAB}" dt="2024-10-09T15:27:37.892" v="19670" actId="478"/>
          <ac:cxnSpMkLst>
            <pc:docMk/>
            <pc:sldMk cId="1563887801" sldId="1102"/>
            <ac:cxnSpMk id="31" creationId="{782C7F11-B6F9-BC8E-C274-D1392ECC27A9}"/>
          </ac:cxnSpMkLst>
        </pc:cxnChg>
      </pc:sldChg>
      <pc:sldChg chg="addSp modSp add mod">
        <pc:chgData name="Andreas Koksrud" userId="9d9beba6-c052-407a-8599-c781a677a996" providerId="ADAL" clId="{6F69857E-CC43-4998-A94B-73B55B987BAB}" dt="2024-10-12T11:42:46.057" v="25549"/>
        <pc:sldMkLst>
          <pc:docMk/>
          <pc:sldMk cId="2202315959" sldId="1103"/>
        </pc:sldMkLst>
        <pc:spChg chg="add mod">
          <ac:chgData name="Andreas Koksrud" userId="9d9beba6-c052-407a-8599-c781a677a996" providerId="ADAL" clId="{6F69857E-CC43-4998-A94B-73B55B987BAB}" dt="2024-10-12T10:45:05.454" v="20995" actId="6549"/>
          <ac:spMkLst>
            <pc:docMk/>
            <pc:sldMk cId="2202315959" sldId="1103"/>
            <ac:spMk id="4" creationId="{005E0E98-3D3E-EA1E-2079-02E493F5BB74}"/>
          </ac:spMkLst>
        </pc:spChg>
        <pc:spChg chg="mod">
          <ac:chgData name="Andreas Koksrud" userId="9d9beba6-c052-407a-8599-c781a677a996" providerId="ADAL" clId="{6F69857E-CC43-4998-A94B-73B55B987BAB}" dt="2024-10-12T11:42:46.057" v="25549"/>
          <ac:spMkLst>
            <pc:docMk/>
            <pc:sldMk cId="2202315959" sldId="1103"/>
            <ac:spMk id="8" creationId="{F59D8BF2-DFB8-6916-C01F-05C5791D6F82}"/>
          </ac:spMkLst>
        </pc:spChg>
        <pc:spChg chg="mod">
          <ac:chgData name="Andreas Koksrud" userId="9d9beba6-c052-407a-8599-c781a677a996" providerId="ADAL" clId="{6F69857E-CC43-4998-A94B-73B55B987BAB}" dt="2024-10-12T11:17:18.120" v="23248"/>
          <ac:spMkLst>
            <pc:docMk/>
            <pc:sldMk cId="2202315959" sldId="1103"/>
            <ac:spMk id="180" creationId="{00000000-0000-0000-0000-000000000000}"/>
          </ac:spMkLst>
        </pc:spChg>
        <pc:picChg chg="add mod">
          <ac:chgData name="Andreas Koksrud" userId="9d9beba6-c052-407a-8599-c781a677a996" providerId="ADAL" clId="{6F69857E-CC43-4998-A94B-73B55B987BAB}" dt="2024-10-12T11:18:54.308" v="23266" actId="14826"/>
          <ac:picMkLst>
            <pc:docMk/>
            <pc:sldMk cId="2202315959" sldId="1103"/>
            <ac:picMk id="3" creationId="{552F8191-8456-350C-0FF6-0A9380D36D55}"/>
          </ac:picMkLst>
        </pc:picChg>
        <pc:cxnChg chg="add mod">
          <ac:chgData name="Andreas Koksrud" userId="9d9beba6-c052-407a-8599-c781a677a996" providerId="ADAL" clId="{6F69857E-CC43-4998-A94B-73B55B987BAB}" dt="2024-10-12T11:19:15.520" v="23269" actId="14100"/>
          <ac:cxnSpMkLst>
            <pc:docMk/>
            <pc:sldMk cId="2202315959" sldId="1103"/>
            <ac:cxnSpMk id="6" creationId="{3A045C12-10EB-4029-79A0-0ABDE8096196}"/>
          </ac:cxnSpMkLst>
        </pc:cxnChg>
      </pc:sldChg>
      <pc:sldChg chg="modSp add mod">
        <pc:chgData name="Andreas Koksrud" userId="9d9beba6-c052-407a-8599-c781a677a996" providerId="ADAL" clId="{6F69857E-CC43-4998-A94B-73B55B987BAB}" dt="2024-10-12T11:55:38.392" v="25658" actId="20577"/>
        <pc:sldMkLst>
          <pc:docMk/>
          <pc:sldMk cId="1691378504" sldId="1104"/>
        </pc:sldMkLst>
        <pc:spChg chg="mod">
          <ac:chgData name="Andreas Koksrud" userId="9d9beba6-c052-407a-8599-c781a677a996" providerId="ADAL" clId="{6F69857E-CC43-4998-A94B-73B55B987BAB}" dt="2024-10-12T10:59:28.909" v="21703" actId="6549"/>
          <ac:spMkLst>
            <pc:docMk/>
            <pc:sldMk cId="1691378504" sldId="1104"/>
            <ac:spMk id="3" creationId="{4019AEEF-C34C-FD72-06EC-15656A27EFB2}"/>
          </ac:spMkLst>
        </pc:spChg>
        <pc:spChg chg="mod">
          <ac:chgData name="Andreas Koksrud" userId="9d9beba6-c052-407a-8599-c781a677a996" providerId="ADAL" clId="{6F69857E-CC43-4998-A94B-73B55B987BAB}" dt="2024-10-12T11:55:38.392" v="25658" actId="20577"/>
          <ac:spMkLst>
            <pc:docMk/>
            <pc:sldMk cId="1691378504" sldId="1104"/>
            <ac:spMk id="4" creationId="{1D939077-06A6-13B8-4BFC-FA61C88BEFB3}"/>
          </ac:spMkLst>
        </pc:spChg>
        <pc:spChg chg="mod">
          <ac:chgData name="Andreas Koksrud" userId="9d9beba6-c052-407a-8599-c781a677a996" providerId="ADAL" clId="{6F69857E-CC43-4998-A94B-73B55B987BAB}" dt="2024-10-12T10:50:46.684" v="21040" actId="20577"/>
          <ac:spMkLst>
            <pc:docMk/>
            <pc:sldMk cId="1691378504" sldId="1104"/>
            <ac:spMk id="8" creationId="{F59D8BF2-DFB8-6916-C01F-05C5791D6F82}"/>
          </ac:spMkLst>
        </pc:spChg>
        <pc:spChg chg="mod">
          <ac:chgData name="Andreas Koksrud" userId="9d9beba6-c052-407a-8599-c781a677a996" providerId="ADAL" clId="{6F69857E-CC43-4998-A94B-73B55B987BAB}" dt="2024-10-12T11:44:19.812" v="25567" actId="20577"/>
          <ac:spMkLst>
            <pc:docMk/>
            <pc:sldMk cId="1691378504" sldId="1104"/>
            <ac:spMk id="180" creationId="{00000000-0000-0000-0000-000000000000}"/>
          </ac:spMkLst>
        </pc:spChg>
      </pc:sldChg>
      <pc:sldChg chg="addSp modSp add mod">
        <pc:chgData name="Andreas Koksrud" userId="9d9beba6-c052-407a-8599-c781a677a996" providerId="ADAL" clId="{6F69857E-CC43-4998-A94B-73B55B987BAB}" dt="2024-10-12T11:42:33.994" v="25545"/>
        <pc:sldMkLst>
          <pc:docMk/>
          <pc:sldMk cId="593538146" sldId="1105"/>
        </pc:sldMkLst>
        <pc:spChg chg="add mod">
          <ac:chgData name="Andreas Koksrud" userId="9d9beba6-c052-407a-8599-c781a677a996" providerId="ADAL" clId="{6F69857E-CC43-4998-A94B-73B55B987BAB}" dt="2024-10-12T11:33:54.909" v="25155" actId="20577"/>
          <ac:spMkLst>
            <pc:docMk/>
            <pc:sldMk cId="593538146" sldId="1105"/>
            <ac:spMk id="2" creationId="{38B81A16-005F-E6E9-2256-7BD6C72F670B}"/>
          </ac:spMkLst>
        </pc:spChg>
        <pc:spChg chg="mod">
          <ac:chgData name="Andreas Koksrud" userId="9d9beba6-c052-407a-8599-c781a677a996" providerId="ADAL" clId="{6F69857E-CC43-4998-A94B-73B55B987BAB}" dt="2024-10-12T11:42:33.994" v="25545"/>
          <ac:spMkLst>
            <pc:docMk/>
            <pc:sldMk cId="593538146" sldId="1105"/>
            <ac:spMk id="8" creationId="{F59D8BF2-DFB8-6916-C01F-05C5791D6F82}"/>
          </ac:spMkLst>
        </pc:spChg>
        <pc:spChg chg="mod">
          <ac:chgData name="Andreas Koksrud" userId="9d9beba6-c052-407a-8599-c781a677a996" providerId="ADAL" clId="{6F69857E-CC43-4998-A94B-73B55B987BAB}" dt="2024-10-12T11:30:35.217" v="24449" actId="20577"/>
          <ac:spMkLst>
            <pc:docMk/>
            <pc:sldMk cId="593538146" sldId="1105"/>
            <ac:spMk id="180" creationId="{00000000-0000-0000-0000-000000000000}"/>
          </ac:spMkLst>
        </pc:spChg>
        <pc:picChg chg="add mod">
          <ac:chgData name="Andreas Koksrud" userId="9d9beba6-c052-407a-8599-c781a677a996" providerId="ADAL" clId="{6F69857E-CC43-4998-A94B-73B55B987BAB}" dt="2024-10-12T11:30:51.618" v="24452" actId="1076"/>
          <ac:picMkLst>
            <pc:docMk/>
            <pc:sldMk cId="593538146" sldId="1105"/>
            <ac:picMk id="4" creationId="{BB4233E3-C260-C400-FC79-8FB51C73C178}"/>
          </ac:picMkLst>
        </pc:picChg>
        <pc:cxnChg chg="add mod">
          <ac:chgData name="Andreas Koksrud" userId="9d9beba6-c052-407a-8599-c781a677a996" providerId="ADAL" clId="{6F69857E-CC43-4998-A94B-73B55B987BAB}" dt="2024-10-12T11:34:06.978" v="25158" actId="14100"/>
          <ac:cxnSpMkLst>
            <pc:docMk/>
            <pc:sldMk cId="593538146" sldId="1105"/>
            <ac:cxnSpMk id="6" creationId="{7BB601C5-D366-1299-B2A1-435C9169A829}"/>
          </ac:cxnSpMkLst>
        </pc:cxnChg>
        <pc:cxnChg chg="add mod">
          <ac:chgData name="Andreas Koksrud" userId="9d9beba6-c052-407a-8599-c781a677a996" providerId="ADAL" clId="{6F69857E-CC43-4998-A94B-73B55B987BAB}" dt="2024-10-12T11:34:18.636" v="25160" actId="14100"/>
          <ac:cxnSpMkLst>
            <pc:docMk/>
            <pc:sldMk cId="593538146" sldId="1105"/>
            <ac:cxnSpMk id="9" creationId="{91F8197D-BDA3-8390-94FE-64C073A71BFA}"/>
          </ac:cxnSpMkLst>
        </pc:cxnChg>
        <pc:cxnChg chg="add mod">
          <ac:chgData name="Andreas Koksrud" userId="9d9beba6-c052-407a-8599-c781a677a996" providerId="ADAL" clId="{6F69857E-CC43-4998-A94B-73B55B987BAB}" dt="2024-10-12T11:34:27.853" v="25162" actId="14100"/>
          <ac:cxnSpMkLst>
            <pc:docMk/>
            <pc:sldMk cId="593538146" sldId="1105"/>
            <ac:cxnSpMk id="11" creationId="{CA46A021-518C-7401-9898-48E7374C152A}"/>
          </ac:cxnSpMkLst>
        </pc:cxnChg>
        <pc:cxnChg chg="add mod">
          <ac:chgData name="Andreas Koksrud" userId="9d9beba6-c052-407a-8599-c781a677a996" providerId="ADAL" clId="{6F69857E-CC43-4998-A94B-73B55B987BAB}" dt="2024-10-12T11:34:35.210" v="25164" actId="14100"/>
          <ac:cxnSpMkLst>
            <pc:docMk/>
            <pc:sldMk cId="593538146" sldId="1105"/>
            <ac:cxnSpMk id="13" creationId="{4265CEB1-51F4-0A72-FAEE-7E1ADCCB8140}"/>
          </ac:cxnSpMkLst>
        </pc:cxnChg>
        <pc:cxnChg chg="add mod">
          <ac:chgData name="Andreas Koksrud" userId="9d9beba6-c052-407a-8599-c781a677a996" providerId="ADAL" clId="{6F69857E-CC43-4998-A94B-73B55B987BAB}" dt="2024-10-12T11:34:46.426" v="25166" actId="14100"/>
          <ac:cxnSpMkLst>
            <pc:docMk/>
            <pc:sldMk cId="593538146" sldId="1105"/>
            <ac:cxnSpMk id="15" creationId="{B1FE331B-275E-D644-228F-5BE0944DBA35}"/>
          </ac:cxnSpMkLst>
        </pc:cxnChg>
      </pc:sldChg>
      <pc:sldChg chg="addSp modSp add mod">
        <pc:chgData name="Andreas Koksrud" userId="9d9beba6-c052-407a-8599-c781a677a996" providerId="ADAL" clId="{6F69857E-CC43-4998-A94B-73B55B987BAB}" dt="2024-10-12T11:42:40.692" v="25547"/>
        <pc:sldMkLst>
          <pc:docMk/>
          <pc:sldMk cId="3245875487" sldId="1106"/>
        </pc:sldMkLst>
        <pc:spChg chg="add mod">
          <ac:chgData name="Andreas Koksrud" userId="9d9beba6-c052-407a-8599-c781a677a996" providerId="ADAL" clId="{6F69857E-CC43-4998-A94B-73B55B987BAB}" dt="2024-10-12T11:36:44.905" v="25376" actId="20577"/>
          <ac:spMkLst>
            <pc:docMk/>
            <pc:sldMk cId="3245875487" sldId="1106"/>
            <ac:spMk id="2" creationId="{95F0CA8D-4DC0-B4FF-9FE0-C69B948789DD}"/>
          </ac:spMkLst>
        </pc:spChg>
        <pc:spChg chg="mod">
          <ac:chgData name="Andreas Koksrud" userId="9d9beba6-c052-407a-8599-c781a677a996" providerId="ADAL" clId="{6F69857E-CC43-4998-A94B-73B55B987BAB}" dt="2024-10-12T11:42:40.692" v="25547"/>
          <ac:spMkLst>
            <pc:docMk/>
            <pc:sldMk cId="3245875487" sldId="1106"/>
            <ac:spMk id="8" creationId="{F59D8BF2-DFB8-6916-C01F-05C5791D6F82}"/>
          </ac:spMkLst>
        </pc:spChg>
        <pc:spChg chg="mod">
          <ac:chgData name="Andreas Koksrud" userId="9d9beba6-c052-407a-8599-c781a677a996" providerId="ADAL" clId="{6F69857E-CC43-4998-A94B-73B55B987BAB}" dt="2024-10-12T11:18:31.227" v="23263" actId="20577"/>
          <ac:spMkLst>
            <pc:docMk/>
            <pc:sldMk cId="3245875487" sldId="1106"/>
            <ac:spMk id="180" creationId="{00000000-0000-0000-0000-000000000000}"/>
          </ac:spMkLst>
        </pc:spChg>
        <pc:picChg chg="add mod">
          <ac:chgData name="Andreas Koksrud" userId="9d9beba6-c052-407a-8599-c781a677a996" providerId="ADAL" clId="{6F69857E-CC43-4998-A94B-73B55B987BAB}" dt="2024-10-12T11:36:48.947" v="25377" actId="1076"/>
          <ac:picMkLst>
            <pc:docMk/>
            <pc:sldMk cId="3245875487" sldId="1106"/>
            <ac:picMk id="4" creationId="{DEEA5DC8-DA7F-C917-BB9C-CFC54537E6D1}"/>
          </ac:picMkLst>
        </pc:picChg>
      </pc:sldChg>
      <pc:sldChg chg="addSp delSp modSp add mod">
        <pc:chgData name="Andreas Koksrud" userId="9d9beba6-c052-407a-8599-c781a677a996" providerId="ADAL" clId="{6F69857E-CC43-4998-A94B-73B55B987BAB}" dt="2024-10-13T09:04:40.903" v="26507"/>
        <pc:sldMkLst>
          <pc:docMk/>
          <pc:sldMk cId="4055527044" sldId="1107"/>
        </pc:sldMkLst>
        <pc:spChg chg="mod">
          <ac:chgData name="Andreas Koksrud" userId="9d9beba6-c052-407a-8599-c781a677a996" providerId="ADAL" clId="{6F69857E-CC43-4998-A94B-73B55B987BAB}" dt="2024-10-12T11:58:58.142" v="25684" actId="6549"/>
          <ac:spMkLst>
            <pc:docMk/>
            <pc:sldMk cId="4055527044" sldId="1107"/>
            <ac:spMk id="4" creationId="{005E0E98-3D3E-EA1E-2079-02E493F5BB74}"/>
          </ac:spMkLst>
        </pc:spChg>
        <pc:spChg chg="add del">
          <ac:chgData name="Andreas Koksrud" userId="9d9beba6-c052-407a-8599-c781a677a996" providerId="ADAL" clId="{6F69857E-CC43-4998-A94B-73B55B987BAB}" dt="2024-10-12T11:59:01.376" v="25686" actId="22"/>
          <ac:spMkLst>
            <pc:docMk/>
            <pc:sldMk cId="4055527044" sldId="1107"/>
            <ac:spMk id="7" creationId="{7970D41B-8118-B20C-0AC8-E25F6DC3D082}"/>
          </ac:spMkLst>
        </pc:spChg>
        <pc:spChg chg="mod">
          <ac:chgData name="Andreas Koksrud" userId="9d9beba6-c052-407a-8599-c781a677a996" providerId="ADAL" clId="{6F69857E-CC43-4998-A94B-73B55B987BAB}" dt="2024-10-13T09:04:40.903" v="26507"/>
          <ac:spMkLst>
            <pc:docMk/>
            <pc:sldMk cId="4055527044" sldId="1107"/>
            <ac:spMk id="8" creationId="{F59D8BF2-DFB8-6916-C01F-05C5791D6F82}"/>
          </ac:spMkLst>
        </pc:spChg>
        <pc:spChg chg="mod">
          <ac:chgData name="Andreas Koksrud" userId="9d9beba6-c052-407a-8599-c781a677a996" providerId="ADAL" clId="{6F69857E-CC43-4998-A94B-73B55B987BAB}" dt="2024-10-12T11:58:48.334" v="25681" actId="6549"/>
          <ac:spMkLst>
            <pc:docMk/>
            <pc:sldMk cId="4055527044" sldId="1107"/>
            <ac:spMk id="180" creationId="{00000000-0000-0000-0000-000000000000}"/>
          </ac:spMkLst>
        </pc:spChg>
        <pc:picChg chg="del">
          <ac:chgData name="Andreas Koksrud" userId="9d9beba6-c052-407a-8599-c781a677a996" providerId="ADAL" clId="{6F69857E-CC43-4998-A94B-73B55B987BAB}" dt="2024-10-12T11:58:52.505" v="25682" actId="478"/>
          <ac:picMkLst>
            <pc:docMk/>
            <pc:sldMk cId="4055527044" sldId="1107"/>
            <ac:picMk id="3" creationId="{552F8191-8456-350C-0FF6-0A9380D36D55}"/>
          </ac:picMkLst>
        </pc:picChg>
        <pc:picChg chg="add mod">
          <ac:chgData name="Andreas Koksrud" userId="9d9beba6-c052-407a-8599-c781a677a996" providerId="ADAL" clId="{6F69857E-CC43-4998-A94B-73B55B987BAB}" dt="2024-10-12T11:59:20.359" v="25689" actId="1076"/>
          <ac:picMkLst>
            <pc:docMk/>
            <pc:sldMk cId="4055527044" sldId="1107"/>
            <ac:picMk id="10" creationId="{7AFE534C-833F-A8FF-F456-709F249E2BEB}"/>
          </ac:picMkLst>
        </pc:picChg>
        <pc:cxnChg chg="del">
          <ac:chgData name="Andreas Koksrud" userId="9d9beba6-c052-407a-8599-c781a677a996" providerId="ADAL" clId="{6F69857E-CC43-4998-A94B-73B55B987BAB}" dt="2024-10-12T11:58:53.450" v="25683" actId="478"/>
          <ac:cxnSpMkLst>
            <pc:docMk/>
            <pc:sldMk cId="4055527044" sldId="1107"/>
            <ac:cxnSpMk id="6" creationId="{3A045C12-10EB-4029-79A0-0ABDE8096196}"/>
          </ac:cxnSpMkLst>
        </pc:cxnChg>
      </pc:sldChg>
      <pc:sldChg chg="addSp delSp modSp add del mod">
        <pc:chgData name="Andreas Koksrud" userId="9d9beba6-c052-407a-8599-c781a677a996" providerId="ADAL" clId="{6F69857E-CC43-4998-A94B-73B55B987BAB}" dt="2024-10-17T11:31:57.433" v="40947" actId="2696"/>
        <pc:sldMkLst>
          <pc:docMk/>
          <pc:sldMk cId="3310034981" sldId="1108"/>
        </pc:sldMkLst>
        <pc:spChg chg="add mod">
          <ac:chgData name="Andreas Koksrud" userId="9d9beba6-c052-407a-8599-c781a677a996" providerId="ADAL" clId="{6F69857E-CC43-4998-A94B-73B55B987BAB}" dt="2024-10-13T09:24:38.291" v="28592" actId="27636"/>
          <ac:spMkLst>
            <pc:docMk/>
            <pc:sldMk cId="3310034981" sldId="1108"/>
            <ac:spMk id="2" creationId="{6CBB1499-58B2-6BED-A6A8-4C2B1CED7F06}"/>
          </ac:spMkLst>
        </pc:spChg>
        <pc:spChg chg="del">
          <ac:chgData name="Andreas Koksrud" userId="9d9beba6-c052-407a-8599-c781a677a996" providerId="ADAL" clId="{6F69857E-CC43-4998-A94B-73B55B987BAB}" dt="2024-10-13T09:03:36.762" v="26504" actId="478"/>
          <ac:spMkLst>
            <pc:docMk/>
            <pc:sldMk cId="3310034981" sldId="1108"/>
            <ac:spMk id="6" creationId="{933CF299-1F44-6DED-388A-62CCC642485A}"/>
          </ac:spMkLst>
        </pc:spChg>
        <pc:spChg chg="del">
          <ac:chgData name="Andreas Koksrud" userId="9d9beba6-c052-407a-8599-c781a677a996" providerId="ADAL" clId="{6F69857E-CC43-4998-A94B-73B55B987BAB}" dt="2024-10-13T09:05:09.249" v="26508" actId="478"/>
          <ac:spMkLst>
            <pc:docMk/>
            <pc:sldMk cId="3310034981" sldId="1108"/>
            <ac:spMk id="7" creationId="{BCAF888B-DC53-73CF-6871-21118D56F65E}"/>
          </ac:spMkLst>
        </pc:spChg>
        <pc:spChg chg="add mod">
          <ac:chgData name="Andreas Koksrud" userId="9d9beba6-c052-407a-8599-c781a677a996" providerId="ADAL" clId="{6F69857E-CC43-4998-A94B-73B55B987BAB}" dt="2024-10-13T09:24:53.770" v="28625" actId="1036"/>
          <ac:spMkLst>
            <pc:docMk/>
            <pc:sldMk cId="3310034981" sldId="1108"/>
            <ac:spMk id="8" creationId="{B403D9B2-CA49-4EA3-F269-AB0AC6160A0E}"/>
          </ac:spMkLst>
        </pc:spChg>
        <pc:spChg chg="mod">
          <ac:chgData name="Andreas Koksrud" userId="9d9beba6-c052-407a-8599-c781a677a996" providerId="ADAL" clId="{6F69857E-CC43-4998-A94B-73B55B987BAB}" dt="2024-10-13T09:05:20.486" v="26528" actId="6549"/>
          <ac:spMkLst>
            <pc:docMk/>
            <pc:sldMk cId="3310034981" sldId="1108"/>
            <ac:spMk id="180" creationId="{00000000-0000-0000-0000-000000000000}"/>
          </ac:spMkLst>
        </pc:spChg>
        <pc:picChg chg="add mod">
          <ac:chgData name="Andreas Koksrud" userId="9d9beba6-c052-407a-8599-c781a677a996" providerId="ADAL" clId="{6F69857E-CC43-4998-A94B-73B55B987BAB}" dt="2024-10-13T09:24:53.770" v="28625" actId="1036"/>
          <ac:picMkLst>
            <pc:docMk/>
            <pc:sldMk cId="3310034981" sldId="1108"/>
            <ac:picMk id="4" creationId="{01AA5103-E889-A9A8-4189-1AE996B367B8}"/>
          </ac:picMkLst>
        </pc:picChg>
        <pc:picChg chg="add mod">
          <ac:chgData name="Andreas Koksrud" userId="9d9beba6-c052-407a-8599-c781a677a996" providerId="ADAL" clId="{6F69857E-CC43-4998-A94B-73B55B987BAB}" dt="2024-10-13T09:05:10.037" v="26509"/>
          <ac:picMkLst>
            <pc:docMk/>
            <pc:sldMk cId="3310034981" sldId="1108"/>
            <ac:picMk id="9" creationId="{22595A85-C841-060C-5024-16BE1999732A}"/>
          </ac:picMkLst>
        </pc:picChg>
        <pc:cxnChg chg="add mod">
          <ac:chgData name="Andreas Koksrud" userId="9d9beba6-c052-407a-8599-c781a677a996" providerId="ADAL" clId="{6F69857E-CC43-4998-A94B-73B55B987BAB}" dt="2024-10-13T09:05:10.037" v="26509"/>
          <ac:cxnSpMkLst>
            <pc:docMk/>
            <pc:sldMk cId="3310034981" sldId="1108"/>
            <ac:cxnSpMk id="10" creationId="{AA9D53B3-E1D4-F6DE-6919-BA3062BB2CDB}"/>
          </ac:cxnSpMkLst>
        </pc:cxnChg>
      </pc:sldChg>
      <pc:sldChg chg="addSp delSp modSp add mod">
        <pc:chgData name="Andreas Koksrud" userId="9d9beba6-c052-407a-8599-c781a677a996" providerId="ADAL" clId="{6F69857E-CC43-4998-A94B-73B55B987BAB}" dt="2024-10-13T10:54:01.970" v="32906" actId="20577"/>
        <pc:sldMkLst>
          <pc:docMk/>
          <pc:sldMk cId="2013857140" sldId="1109"/>
        </pc:sldMkLst>
        <pc:spChg chg="add del mod">
          <ac:chgData name="Andreas Koksrud" userId="9d9beba6-c052-407a-8599-c781a677a996" providerId="ADAL" clId="{6F69857E-CC43-4998-A94B-73B55B987BAB}" dt="2024-10-13T10:19:04.713" v="29754" actId="478"/>
          <ac:spMkLst>
            <pc:docMk/>
            <pc:sldMk cId="2013857140" sldId="1109"/>
            <ac:spMk id="2" creationId="{CFCB62A2-0F7F-7AAA-D6A7-4C9DE362F7E5}"/>
          </ac:spMkLst>
        </pc:spChg>
        <pc:spChg chg="del">
          <ac:chgData name="Andreas Koksrud" userId="9d9beba6-c052-407a-8599-c781a677a996" providerId="ADAL" clId="{6F69857E-CC43-4998-A94B-73B55B987BAB}" dt="2024-10-13T09:26:34.286" v="28633" actId="478"/>
          <ac:spMkLst>
            <pc:docMk/>
            <pc:sldMk cId="2013857140" sldId="1109"/>
            <ac:spMk id="3" creationId="{4019AEEF-C34C-FD72-06EC-15656A27EFB2}"/>
          </ac:spMkLst>
        </pc:spChg>
        <pc:spChg chg="del">
          <ac:chgData name="Andreas Koksrud" userId="9d9beba6-c052-407a-8599-c781a677a996" providerId="ADAL" clId="{6F69857E-CC43-4998-A94B-73B55B987BAB}" dt="2024-10-13T09:26:30.552" v="28632" actId="478"/>
          <ac:spMkLst>
            <pc:docMk/>
            <pc:sldMk cId="2013857140" sldId="1109"/>
            <ac:spMk id="4" creationId="{1D939077-06A6-13B8-4BFC-FA61C88BEFB3}"/>
          </ac:spMkLst>
        </pc:spChg>
        <pc:spChg chg="add del mod">
          <ac:chgData name="Andreas Koksrud" userId="9d9beba6-c052-407a-8599-c781a677a996" providerId="ADAL" clId="{6F69857E-CC43-4998-A94B-73B55B987BAB}" dt="2024-10-13T10:19:07.919" v="29758" actId="478"/>
          <ac:spMkLst>
            <pc:docMk/>
            <pc:sldMk cId="2013857140" sldId="1109"/>
            <ac:spMk id="7" creationId="{94D8E495-AEBE-8C75-57C2-02C7AE30721F}"/>
          </ac:spMkLst>
        </pc:spChg>
        <pc:spChg chg="add mod">
          <ac:chgData name="Andreas Koksrud" userId="9d9beba6-c052-407a-8599-c781a677a996" providerId="ADAL" clId="{6F69857E-CC43-4998-A94B-73B55B987BAB}" dt="2024-10-13T10:54:01.970" v="32906" actId="20577"/>
          <ac:spMkLst>
            <pc:docMk/>
            <pc:sldMk cId="2013857140" sldId="1109"/>
            <ac:spMk id="11" creationId="{D94A0148-6D28-A6FE-E418-BE1CA28B040A}"/>
          </ac:spMkLst>
        </pc:spChg>
        <pc:spChg chg="mod">
          <ac:chgData name="Andreas Koksrud" userId="9d9beba6-c052-407a-8599-c781a677a996" providerId="ADAL" clId="{6F69857E-CC43-4998-A94B-73B55B987BAB}" dt="2024-10-13T10:38:01.992" v="31191" actId="1035"/>
          <ac:spMkLst>
            <pc:docMk/>
            <pc:sldMk cId="2013857140" sldId="1109"/>
            <ac:spMk id="180" creationId="{00000000-0000-0000-0000-000000000000}"/>
          </ac:spMkLst>
        </pc:spChg>
        <pc:picChg chg="add del mod">
          <ac:chgData name="Andreas Koksrud" userId="9d9beba6-c052-407a-8599-c781a677a996" providerId="ADAL" clId="{6F69857E-CC43-4998-A94B-73B55B987BAB}" dt="2024-10-13T10:19:07.003" v="29757" actId="478"/>
          <ac:picMkLst>
            <pc:docMk/>
            <pc:sldMk cId="2013857140" sldId="1109"/>
            <ac:picMk id="6" creationId="{59DC60EA-1972-6C3D-FCC1-AAA1449708D7}"/>
          </ac:picMkLst>
        </pc:picChg>
        <pc:picChg chg="add del mod">
          <ac:chgData name="Andreas Koksrud" userId="9d9beba6-c052-407a-8599-c781a677a996" providerId="ADAL" clId="{6F69857E-CC43-4998-A94B-73B55B987BAB}" dt="2024-10-13T10:19:05.632" v="29755" actId="478"/>
          <ac:picMkLst>
            <pc:docMk/>
            <pc:sldMk cId="2013857140" sldId="1109"/>
            <ac:picMk id="9" creationId="{0ABDDEEF-02A4-FAC2-2AFE-EFD8EFFCADB1}"/>
          </ac:picMkLst>
        </pc:picChg>
        <pc:picChg chg="add mod">
          <ac:chgData name="Andreas Koksrud" userId="9d9beba6-c052-407a-8599-c781a677a996" providerId="ADAL" clId="{6F69857E-CC43-4998-A94B-73B55B987BAB}" dt="2024-10-13T10:21:49.519" v="29879" actId="1076"/>
          <ac:picMkLst>
            <pc:docMk/>
            <pc:sldMk cId="2013857140" sldId="1109"/>
            <ac:picMk id="12" creationId="{87574236-1355-6F9E-E9E4-8407167E6FAA}"/>
          </ac:picMkLst>
        </pc:picChg>
        <pc:cxnChg chg="add del mod">
          <ac:chgData name="Andreas Koksrud" userId="9d9beba6-c052-407a-8599-c781a677a996" providerId="ADAL" clId="{6F69857E-CC43-4998-A94B-73B55B987BAB}" dt="2024-10-13T10:19:06.325" v="29756" actId="478"/>
          <ac:cxnSpMkLst>
            <pc:docMk/>
            <pc:sldMk cId="2013857140" sldId="1109"/>
            <ac:cxnSpMk id="10" creationId="{EB906A88-EB65-4BC8-A656-554B7D0334FA}"/>
          </ac:cxnSpMkLst>
        </pc:cxnChg>
        <pc:cxnChg chg="add mod">
          <ac:chgData name="Andreas Koksrud" userId="9d9beba6-c052-407a-8599-c781a677a996" providerId="ADAL" clId="{6F69857E-CC43-4998-A94B-73B55B987BAB}" dt="2024-10-13T10:38:35.618" v="31204" actId="14100"/>
          <ac:cxnSpMkLst>
            <pc:docMk/>
            <pc:sldMk cId="2013857140" sldId="1109"/>
            <ac:cxnSpMk id="13" creationId="{20D23379-697F-82E1-CE13-091BAA76BD8D}"/>
          </ac:cxnSpMkLst>
        </pc:cxnChg>
      </pc:sldChg>
      <pc:sldChg chg="add del ord">
        <pc:chgData name="Andreas Koksrud" userId="9d9beba6-c052-407a-8599-c781a677a996" providerId="ADAL" clId="{6F69857E-CC43-4998-A94B-73B55B987BAB}" dt="2024-10-17T12:12:45.327" v="41456" actId="2696"/>
        <pc:sldMkLst>
          <pc:docMk/>
          <pc:sldMk cId="2654987007" sldId="1110"/>
        </pc:sldMkLst>
      </pc:sldChg>
      <pc:sldChg chg="addSp delSp modSp add mod">
        <pc:chgData name="Andreas Koksrud" userId="9d9beba6-c052-407a-8599-c781a677a996" providerId="ADAL" clId="{6F69857E-CC43-4998-A94B-73B55B987BAB}" dt="2024-10-13T10:48:38.304" v="32204" actId="14100"/>
        <pc:sldMkLst>
          <pc:docMk/>
          <pc:sldMk cId="1161558924" sldId="1111"/>
        </pc:sldMkLst>
        <pc:spChg chg="del">
          <ac:chgData name="Andreas Koksrud" userId="9d9beba6-c052-407a-8599-c781a677a996" providerId="ADAL" clId="{6F69857E-CC43-4998-A94B-73B55B987BAB}" dt="2024-10-13T10:41:59.413" v="31360" actId="478"/>
          <ac:spMkLst>
            <pc:docMk/>
            <pc:sldMk cId="1161558924" sldId="1111"/>
            <ac:spMk id="3" creationId="{4019AEEF-C34C-FD72-06EC-15656A27EFB2}"/>
          </ac:spMkLst>
        </pc:spChg>
        <pc:spChg chg="mod">
          <ac:chgData name="Andreas Koksrud" userId="9d9beba6-c052-407a-8599-c781a677a996" providerId="ADAL" clId="{6F69857E-CC43-4998-A94B-73B55B987BAB}" dt="2024-10-13T10:48:17.122" v="32199" actId="20577"/>
          <ac:spMkLst>
            <pc:docMk/>
            <pc:sldMk cId="1161558924" sldId="1111"/>
            <ac:spMk id="4" creationId="{1D939077-06A6-13B8-4BFC-FA61C88BEFB3}"/>
          </ac:spMkLst>
        </pc:spChg>
        <pc:spChg chg="mod">
          <ac:chgData name="Andreas Koksrud" userId="9d9beba6-c052-407a-8599-c781a677a996" providerId="ADAL" clId="{6F69857E-CC43-4998-A94B-73B55B987BAB}" dt="2024-10-13T10:41:50.627" v="31358" actId="20577"/>
          <ac:spMkLst>
            <pc:docMk/>
            <pc:sldMk cId="1161558924" sldId="1111"/>
            <ac:spMk id="180" creationId="{00000000-0000-0000-0000-000000000000}"/>
          </ac:spMkLst>
        </pc:spChg>
        <pc:picChg chg="add mod">
          <ac:chgData name="Andreas Koksrud" userId="9d9beba6-c052-407a-8599-c781a677a996" providerId="ADAL" clId="{6F69857E-CC43-4998-A94B-73B55B987BAB}" dt="2024-10-13T10:43:55.746" v="31478" actId="1076"/>
          <ac:picMkLst>
            <pc:docMk/>
            <pc:sldMk cId="1161558924" sldId="1111"/>
            <ac:picMk id="6" creationId="{D51A76E1-776C-3A2C-DE8A-4E1B1BE065CD}"/>
          </ac:picMkLst>
        </pc:picChg>
        <pc:cxnChg chg="add mod">
          <ac:chgData name="Andreas Koksrud" userId="9d9beba6-c052-407a-8599-c781a677a996" providerId="ADAL" clId="{6F69857E-CC43-4998-A94B-73B55B987BAB}" dt="2024-10-13T10:48:32.256" v="32202" actId="14100"/>
          <ac:cxnSpMkLst>
            <pc:docMk/>
            <pc:sldMk cId="1161558924" sldId="1111"/>
            <ac:cxnSpMk id="7" creationId="{CEBE16A1-7085-6D31-C86F-92B7E9EBADBF}"/>
          </ac:cxnSpMkLst>
        </pc:cxnChg>
        <pc:cxnChg chg="add mod">
          <ac:chgData name="Andreas Koksrud" userId="9d9beba6-c052-407a-8599-c781a677a996" providerId="ADAL" clId="{6F69857E-CC43-4998-A94B-73B55B987BAB}" dt="2024-10-13T10:48:38.304" v="32204" actId="14100"/>
          <ac:cxnSpMkLst>
            <pc:docMk/>
            <pc:sldMk cId="1161558924" sldId="1111"/>
            <ac:cxnSpMk id="10" creationId="{4C8740AE-E519-FA42-B755-8781FD3A5D56}"/>
          </ac:cxnSpMkLst>
        </pc:cxnChg>
      </pc:sldChg>
      <pc:sldChg chg="addSp modSp add mod">
        <pc:chgData name="Andreas Koksrud" userId="9d9beba6-c052-407a-8599-c781a677a996" providerId="ADAL" clId="{6F69857E-CC43-4998-A94B-73B55B987BAB}" dt="2024-10-13T10:54:23.074" v="32907" actId="1076"/>
        <pc:sldMkLst>
          <pc:docMk/>
          <pc:sldMk cId="3743202077" sldId="1112"/>
        </pc:sldMkLst>
        <pc:spChg chg="mod">
          <ac:chgData name="Andreas Koksrud" userId="9d9beba6-c052-407a-8599-c781a677a996" providerId="ADAL" clId="{6F69857E-CC43-4998-A94B-73B55B987BAB}" dt="2024-10-13T10:53:34.631" v="32817" actId="14100"/>
          <ac:spMkLst>
            <pc:docMk/>
            <pc:sldMk cId="3743202077" sldId="1112"/>
            <ac:spMk id="4" creationId="{1D939077-06A6-13B8-4BFC-FA61C88BEFB3}"/>
          </ac:spMkLst>
        </pc:spChg>
        <pc:spChg chg="mod">
          <ac:chgData name="Andreas Koksrud" userId="9d9beba6-c052-407a-8599-c781a677a996" providerId="ADAL" clId="{6F69857E-CC43-4998-A94B-73B55B987BAB}" dt="2024-10-13T10:42:27.919" v="31370" actId="20577"/>
          <ac:spMkLst>
            <pc:docMk/>
            <pc:sldMk cId="3743202077" sldId="1112"/>
            <ac:spMk id="180" creationId="{00000000-0000-0000-0000-000000000000}"/>
          </ac:spMkLst>
        </pc:spChg>
        <pc:picChg chg="add mod">
          <ac:chgData name="Andreas Koksrud" userId="9d9beba6-c052-407a-8599-c781a677a996" providerId="ADAL" clId="{6F69857E-CC43-4998-A94B-73B55B987BAB}" dt="2024-10-13T10:54:23.074" v="32907" actId="1076"/>
          <ac:picMkLst>
            <pc:docMk/>
            <pc:sldMk cId="3743202077" sldId="1112"/>
            <ac:picMk id="3" creationId="{A3651C5F-7880-4DFD-2741-B38F929DDE52}"/>
          </ac:picMkLst>
        </pc:picChg>
      </pc:sldChg>
      <pc:sldChg chg="addSp modSp add mod">
        <pc:chgData name="Andreas Koksrud" userId="9d9beba6-c052-407a-8599-c781a677a996" providerId="ADAL" clId="{6F69857E-CC43-4998-A94B-73B55B987BAB}" dt="2024-10-13T10:58:26.526" v="33479" actId="1076"/>
        <pc:sldMkLst>
          <pc:docMk/>
          <pc:sldMk cId="3995253545" sldId="1113"/>
        </pc:sldMkLst>
        <pc:spChg chg="mod">
          <ac:chgData name="Andreas Koksrud" userId="9d9beba6-c052-407a-8599-c781a677a996" providerId="ADAL" clId="{6F69857E-CC43-4998-A94B-73B55B987BAB}" dt="2024-10-13T10:57:45.381" v="33476" actId="20577"/>
          <ac:spMkLst>
            <pc:docMk/>
            <pc:sldMk cId="3995253545" sldId="1113"/>
            <ac:spMk id="4" creationId="{1D939077-06A6-13B8-4BFC-FA61C88BEFB3}"/>
          </ac:spMkLst>
        </pc:spChg>
        <pc:spChg chg="mod">
          <ac:chgData name="Andreas Koksrud" userId="9d9beba6-c052-407a-8599-c781a677a996" providerId="ADAL" clId="{6F69857E-CC43-4998-A94B-73B55B987BAB}" dt="2024-10-13T10:42:26.041" v="31369" actId="20577"/>
          <ac:spMkLst>
            <pc:docMk/>
            <pc:sldMk cId="3995253545" sldId="1113"/>
            <ac:spMk id="180" creationId="{00000000-0000-0000-0000-000000000000}"/>
          </ac:spMkLst>
        </pc:spChg>
        <pc:picChg chg="add mod">
          <ac:chgData name="Andreas Koksrud" userId="9d9beba6-c052-407a-8599-c781a677a996" providerId="ADAL" clId="{6F69857E-CC43-4998-A94B-73B55B987BAB}" dt="2024-10-13T10:58:26.526" v="33479" actId="1076"/>
          <ac:picMkLst>
            <pc:docMk/>
            <pc:sldMk cId="3995253545" sldId="1113"/>
            <ac:picMk id="3" creationId="{7C8DC28B-C82F-2E28-5563-C06EBAEBF574}"/>
          </ac:picMkLst>
        </pc:picChg>
      </pc:sldChg>
      <pc:sldChg chg="addSp delSp modSp add mod ord">
        <pc:chgData name="Andreas Koksrud" userId="9d9beba6-c052-407a-8599-c781a677a996" providerId="ADAL" clId="{6F69857E-CC43-4998-A94B-73B55B987BAB}" dt="2024-10-13T11:03:09.069" v="33547" actId="1076"/>
        <pc:sldMkLst>
          <pc:docMk/>
          <pc:sldMk cId="2322305544" sldId="1114"/>
        </pc:sldMkLst>
        <pc:spChg chg="add mod">
          <ac:chgData name="Andreas Koksrud" userId="9d9beba6-c052-407a-8599-c781a677a996" providerId="ADAL" clId="{6F69857E-CC43-4998-A94B-73B55B987BAB}" dt="2024-10-13T11:00:01.580" v="33496"/>
          <ac:spMkLst>
            <pc:docMk/>
            <pc:sldMk cId="2322305544" sldId="1114"/>
            <ac:spMk id="2" creationId="{FC907CF4-5C37-0D5A-BD24-306C8740BEC7}"/>
          </ac:spMkLst>
        </pc:spChg>
        <pc:spChg chg="add mod">
          <ac:chgData name="Andreas Koksrud" userId="9d9beba6-c052-407a-8599-c781a677a996" providerId="ADAL" clId="{6F69857E-CC43-4998-A94B-73B55B987BAB}" dt="2024-10-13T10:59:53.663" v="33495" actId="1076"/>
          <ac:spMkLst>
            <pc:docMk/>
            <pc:sldMk cId="2322305544" sldId="1114"/>
            <ac:spMk id="3" creationId="{58B631AC-CE0F-17ED-9297-088CB579FECE}"/>
          </ac:spMkLst>
        </pc:spChg>
        <pc:spChg chg="add mod">
          <ac:chgData name="Andreas Koksrud" userId="9d9beba6-c052-407a-8599-c781a677a996" providerId="ADAL" clId="{6F69857E-CC43-4998-A94B-73B55B987BAB}" dt="2024-10-13T11:00:45.082" v="33526"/>
          <ac:spMkLst>
            <pc:docMk/>
            <pc:sldMk cId="2322305544" sldId="1114"/>
            <ac:spMk id="6" creationId="{188AB63C-C29A-6C2D-4BA6-E7E0F6C3C221}"/>
          </ac:spMkLst>
        </pc:spChg>
        <pc:spChg chg="add mod">
          <ac:chgData name="Andreas Koksrud" userId="9d9beba6-c052-407a-8599-c781a677a996" providerId="ADAL" clId="{6F69857E-CC43-4998-A94B-73B55B987BAB}" dt="2024-10-13T11:00:37.258" v="33525" actId="20577"/>
          <ac:spMkLst>
            <pc:docMk/>
            <pc:sldMk cId="2322305544" sldId="1114"/>
            <ac:spMk id="7" creationId="{067424EC-7F14-5838-DAF4-86502E7D1D04}"/>
          </ac:spMkLst>
        </pc:spChg>
        <pc:spChg chg="add mod">
          <ac:chgData name="Andreas Koksrud" userId="9d9beba6-c052-407a-8599-c781a677a996" providerId="ADAL" clId="{6F69857E-CC43-4998-A94B-73B55B987BAB}" dt="2024-10-13T11:00:09.038" v="33497" actId="1076"/>
          <ac:spMkLst>
            <pc:docMk/>
            <pc:sldMk cId="2322305544" sldId="1114"/>
            <ac:spMk id="9" creationId="{F81E646C-BC4F-3CC7-861F-171984D90AC8}"/>
          </ac:spMkLst>
        </pc:spChg>
        <pc:spChg chg="add mod">
          <ac:chgData name="Andreas Koksrud" userId="9d9beba6-c052-407a-8599-c781a677a996" providerId="ADAL" clId="{6F69857E-CC43-4998-A94B-73B55B987BAB}" dt="2024-10-13T11:00:09.038" v="33497" actId="1076"/>
          <ac:spMkLst>
            <pc:docMk/>
            <pc:sldMk cId="2322305544" sldId="1114"/>
            <ac:spMk id="11" creationId="{8ADDD616-7997-BD49-8A4C-6640E2384109}"/>
          </ac:spMkLst>
        </pc:spChg>
        <pc:spChg chg="add mod">
          <ac:chgData name="Andreas Koksrud" userId="9d9beba6-c052-407a-8599-c781a677a996" providerId="ADAL" clId="{6F69857E-CC43-4998-A94B-73B55B987BAB}" dt="2024-10-13T11:01:13.090" v="33543"/>
          <ac:spMkLst>
            <pc:docMk/>
            <pc:sldMk cId="2322305544" sldId="1114"/>
            <ac:spMk id="12" creationId="{3F0DFC12-E7AC-2386-DBE2-D09B171C6AD4}"/>
          </ac:spMkLst>
        </pc:spChg>
        <pc:spChg chg="add mod">
          <ac:chgData name="Andreas Koksrud" userId="9d9beba6-c052-407a-8599-c781a677a996" providerId="ADAL" clId="{6F69857E-CC43-4998-A94B-73B55B987BAB}" dt="2024-10-13T11:01:05.170" v="33542" actId="6549"/>
          <ac:spMkLst>
            <pc:docMk/>
            <pc:sldMk cId="2322305544" sldId="1114"/>
            <ac:spMk id="13" creationId="{37E688B7-CB31-DE5C-B307-B39DF00B8077}"/>
          </ac:spMkLst>
        </pc:spChg>
        <pc:spChg chg="mod">
          <ac:chgData name="Andreas Koksrud" userId="9d9beba6-c052-407a-8599-c781a677a996" providerId="ADAL" clId="{6F69857E-CC43-4998-A94B-73B55B987BAB}" dt="2024-10-13T10:59:23.764" v="33490" actId="20577"/>
          <ac:spMkLst>
            <pc:docMk/>
            <pc:sldMk cId="2322305544" sldId="1114"/>
            <ac:spMk id="180" creationId="{00000000-0000-0000-0000-000000000000}"/>
          </ac:spMkLst>
        </pc:spChg>
        <pc:picChg chg="del">
          <ac:chgData name="Andreas Koksrud" userId="9d9beba6-c052-407a-8599-c781a677a996" providerId="ADAL" clId="{6F69857E-CC43-4998-A94B-73B55B987BAB}" dt="2024-10-13T10:59:26.017" v="33491" actId="478"/>
          <ac:picMkLst>
            <pc:docMk/>
            <pc:sldMk cId="2322305544" sldId="1114"/>
            <ac:picMk id="10" creationId="{7AFE534C-833F-A8FF-F456-709F249E2BEB}"/>
          </ac:picMkLst>
        </pc:picChg>
        <pc:picChg chg="add mod">
          <ac:chgData name="Andreas Koksrud" userId="9d9beba6-c052-407a-8599-c781a677a996" providerId="ADAL" clId="{6F69857E-CC43-4998-A94B-73B55B987BAB}" dt="2024-10-13T11:03:09.069" v="33547" actId="1076"/>
          <ac:picMkLst>
            <pc:docMk/>
            <pc:sldMk cId="2322305544" sldId="1114"/>
            <ac:picMk id="15" creationId="{8F9CBD6F-1239-A650-7769-AAEDED43BD83}"/>
          </ac:picMkLst>
        </pc:picChg>
      </pc:sldChg>
      <pc:sldChg chg="addSp delSp modSp add mod">
        <pc:chgData name="Andreas Koksrud" userId="9d9beba6-c052-407a-8599-c781a677a996" providerId="ADAL" clId="{6F69857E-CC43-4998-A94B-73B55B987BAB}" dt="2024-10-16T20:02:58.286" v="36934" actId="5793"/>
        <pc:sldMkLst>
          <pc:docMk/>
          <pc:sldMk cId="2329433641" sldId="1115"/>
        </pc:sldMkLst>
        <pc:spChg chg="add mod">
          <ac:chgData name="Andreas Koksrud" userId="9d9beba6-c052-407a-8599-c781a677a996" providerId="ADAL" clId="{6F69857E-CC43-4998-A94B-73B55B987BAB}" dt="2024-10-16T20:02:58.286" v="36934" actId="5793"/>
          <ac:spMkLst>
            <pc:docMk/>
            <pc:sldMk cId="2329433641" sldId="1115"/>
            <ac:spMk id="5" creationId="{2DC0BD15-8FCA-0AF4-C407-5A19EDDBCAC6}"/>
          </ac:spMkLst>
        </pc:spChg>
        <pc:spChg chg="del mod">
          <ac:chgData name="Andreas Koksrud" userId="9d9beba6-c052-407a-8599-c781a677a996" providerId="ADAL" clId="{6F69857E-CC43-4998-A94B-73B55B987BAB}" dt="2024-10-13T11:11:08.146" v="33591" actId="478"/>
          <ac:spMkLst>
            <pc:docMk/>
            <pc:sldMk cId="2329433641" sldId="1115"/>
            <ac:spMk id="14" creationId="{C85A9E99-AA4E-C194-FF2A-6C5AC5C1CF94}"/>
          </ac:spMkLst>
        </pc:spChg>
        <pc:spChg chg="mod">
          <ac:chgData name="Andreas Koksrud" userId="9d9beba6-c052-407a-8599-c781a677a996" providerId="ADAL" clId="{6F69857E-CC43-4998-A94B-73B55B987BAB}" dt="2024-10-13T11:10:48.541" v="33586" actId="20577"/>
          <ac:spMkLst>
            <pc:docMk/>
            <pc:sldMk cId="2329433641" sldId="1115"/>
            <ac:spMk id="180" creationId="{00000000-0000-0000-0000-000000000000}"/>
          </ac:spMkLst>
        </pc:spChg>
        <pc:picChg chg="del mod">
          <ac:chgData name="Andreas Koksrud" userId="9d9beba6-c052-407a-8599-c781a677a996" providerId="ADAL" clId="{6F69857E-CC43-4998-A94B-73B55B987BAB}" dt="2024-10-13T11:12:12.311" v="33597" actId="478"/>
          <ac:picMkLst>
            <pc:docMk/>
            <pc:sldMk cId="2329433641" sldId="1115"/>
            <ac:picMk id="3" creationId="{50AA1497-33AC-2BDF-732C-F251D8F57ECA}"/>
          </ac:picMkLst>
        </pc:picChg>
        <pc:picChg chg="del">
          <ac:chgData name="Andreas Koksrud" userId="9d9beba6-c052-407a-8599-c781a677a996" providerId="ADAL" clId="{6F69857E-CC43-4998-A94B-73B55B987BAB}" dt="2024-10-13T11:12:12.907" v="33598" actId="478"/>
          <ac:picMkLst>
            <pc:docMk/>
            <pc:sldMk cId="2329433641" sldId="1115"/>
            <ac:picMk id="6" creationId="{C0629C0C-8771-B148-9C69-A9453CE0A69A}"/>
          </ac:picMkLst>
        </pc:picChg>
      </pc:sldChg>
      <pc:sldChg chg="addSp delSp modSp add mod">
        <pc:chgData name="Andreas Koksrud" userId="9d9beba6-c052-407a-8599-c781a677a996" providerId="ADAL" clId="{6F69857E-CC43-4998-A94B-73B55B987BAB}" dt="2024-10-16T20:10:59.056" v="37362" actId="20577"/>
        <pc:sldMkLst>
          <pc:docMk/>
          <pc:sldMk cId="3221312509" sldId="1116"/>
        </pc:sldMkLst>
        <pc:spChg chg="add mod">
          <ac:chgData name="Andreas Koksrud" userId="9d9beba6-c052-407a-8599-c781a677a996" providerId="ADAL" clId="{6F69857E-CC43-4998-A94B-73B55B987BAB}" dt="2024-10-16T20:10:59.056" v="37362" actId="20577"/>
          <ac:spMkLst>
            <pc:docMk/>
            <pc:sldMk cId="3221312509" sldId="1116"/>
            <ac:spMk id="3" creationId="{86F137EA-5B64-6281-8739-CE4AC7C473A5}"/>
          </ac:spMkLst>
        </pc:spChg>
        <pc:spChg chg="del">
          <ac:chgData name="Andreas Koksrud" userId="9d9beba6-c052-407a-8599-c781a677a996" providerId="ADAL" clId="{6F69857E-CC43-4998-A94B-73B55B987BAB}" dt="2024-10-15T20:04:44.829" v="35085" actId="478"/>
          <ac:spMkLst>
            <pc:docMk/>
            <pc:sldMk cId="3221312509" sldId="1116"/>
            <ac:spMk id="5" creationId="{2DC0BD15-8FCA-0AF4-C407-5A19EDDBCAC6}"/>
          </ac:spMkLst>
        </pc:spChg>
        <pc:spChg chg="add mod">
          <ac:chgData name="Andreas Koksrud" userId="9d9beba6-c052-407a-8599-c781a677a996" providerId="ADAL" clId="{6F69857E-CC43-4998-A94B-73B55B987BAB}" dt="2024-10-16T20:07:17.708" v="37191" actId="1036"/>
          <ac:spMkLst>
            <pc:docMk/>
            <pc:sldMk cId="3221312509" sldId="1116"/>
            <ac:spMk id="7" creationId="{A4AA5BE2-5B0B-4389-BA55-F1A8DA5E253D}"/>
          </ac:spMkLst>
        </pc:spChg>
        <pc:spChg chg="add del mod">
          <ac:chgData name="Andreas Koksrud" userId="9d9beba6-c052-407a-8599-c781a677a996" providerId="ADAL" clId="{6F69857E-CC43-4998-A94B-73B55B987BAB}" dt="2024-10-16T19:50:14.263" v="35983" actId="478"/>
          <ac:spMkLst>
            <pc:docMk/>
            <pc:sldMk cId="3221312509" sldId="1116"/>
            <ac:spMk id="11" creationId="{57CC0044-CD4A-B2FE-C209-2E1796C94F34}"/>
          </ac:spMkLst>
        </pc:spChg>
        <pc:spChg chg="mod">
          <ac:chgData name="Andreas Koksrud" userId="9d9beba6-c052-407a-8599-c781a677a996" providerId="ADAL" clId="{6F69857E-CC43-4998-A94B-73B55B987BAB}" dt="2024-10-16T20:07:24.487" v="37192" actId="1076"/>
          <ac:spMkLst>
            <pc:docMk/>
            <pc:sldMk cId="3221312509" sldId="1116"/>
            <ac:spMk id="180" creationId="{00000000-0000-0000-0000-000000000000}"/>
          </ac:spMkLst>
        </pc:spChg>
        <pc:picChg chg="add del mod">
          <ac:chgData name="Andreas Koksrud" userId="9d9beba6-c052-407a-8599-c781a677a996" providerId="ADAL" clId="{6F69857E-CC43-4998-A94B-73B55B987BAB}" dt="2024-10-16T19:52:10.687" v="36053" actId="478"/>
          <ac:picMkLst>
            <pc:docMk/>
            <pc:sldMk cId="3221312509" sldId="1116"/>
            <ac:picMk id="6" creationId="{8697317E-E89D-B619-8228-0E581CF55CAF}"/>
          </ac:picMkLst>
        </pc:picChg>
        <pc:picChg chg="add mod">
          <ac:chgData name="Andreas Koksrud" userId="9d9beba6-c052-407a-8599-c781a677a996" providerId="ADAL" clId="{6F69857E-CC43-4998-A94B-73B55B987BAB}" dt="2024-10-16T20:07:29.584" v="37193" actId="1076"/>
          <ac:picMkLst>
            <pc:docMk/>
            <pc:sldMk cId="3221312509" sldId="1116"/>
            <ac:picMk id="8" creationId="{A72AD4F8-88A7-204E-E9EC-E8AA942EDD10}"/>
          </ac:picMkLst>
        </pc:picChg>
        <pc:cxnChg chg="add del mod">
          <ac:chgData name="Andreas Koksrud" userId="9d9beba6-c052-407a-8599-c781a677a996" providerId="ADAL" clId="{6F69857E-CC43-4998-A94B-73B55B987BAB}" dt="2024-10-16T19:50:31.901" v="35987" actId="478"/>
          <ac:cxnSpMkLst>
            <pc:docMk/>
            <pc:sldMk cId="3221312509" sldId="1116"/>
            <ac:cxnSpMk id="9" creationId="{6B1E7ABC-862B-6692-E586-A15DBFEF847B}"/>
          </ac:cxnSpMkLst>
        </pc:cxnChg>
      </pc:sldChg>
      <pc:sldChg chg="addSp delSp modSp add mod">
        <pc:chgData name="Andreas Koksrud" userId="9d9beba6-c052-407a-8599-c781a677a996" providerId="ADAL" clId="{6F69857E-CC43-4998-A94B-73B55B987BAB}" dt="2024-10-16T19:38:47.150" v="35854" actId="20577"/>
        <pc:sldMkLst>
          <pc:docMk/>
          <pc:sldMk cId="1535897993" sldId="1117"/>
        </pc:sldMkLst>
        <pc:spChg chg="del">
          <ac:chgData name="Andreas Koksrud" userId="9d9beba6-c052-407a-8599-c781a677a996" providerId="ADAL" clId="{6F69857E-CC43-4998-A94B-73B55B987BAB}" dt="2024-10-15T20:26:57.316" v="35181" actId="478"/>
          <ac:spMkLst>
            <pc:docMk/>
            <pc:sldMk cId="1535897993" sldId="1117"/>
            <ac:spMk id="2" creationId="{5503726D-8EBC-EFFF-6644-1A3A6445E659}"/>
          </ac:spMkLst>
        </pc:spChg>
        <pc:spChg chg="del">
          <ac:chgData name="Andreas Koksrud" userId="9d9beba6-c052-407a-8599-c781a677a996" providerId="ADAL" clId="{6F69857E-CC43-4998-A94B-73B55B987BAB}" dt="2024-10-15T20:26:58.861" v="35182" actId="478"/>
          <ac:spMkLst>
            <pc:docMk/>
            <pc:sldMk cId="1535897993" sldId="1117"/>
            <ac:spMk id="4" creationId="{59803E2A-4C22-9D2C-9B3B-8C03B60BBDE0}"/>
          </ac:spMkLst>
        </pc:spChg>
        <pc:spChg chg="del">
          <ac:chgData name="Andreas Koksrud" userId="9d9beba6-c052-407a-8599-c781a677a996" providerId="ADAL" clId="{6F69857E-CC43-4998-A94B-73B55B987BAB}" dt="2024-10-15T20:26:54.615" v="35179" actId="478"/>
          <ac:spMkLst>
            <pc:docMk/>
            <pc:sldMk cId="1535897993" sldId="1117"/>
            <ac:spMk id="6" creationId="{9B819FC4-FB81-A79D-ED35-FDDCF5369757}"/>
          </ac:spMkLst>
        </pc:spChg>
        <pc:spChg chg="del">
          <ac:chgData name="Andreas Koksrud" userId="9d9beba6-c052-407a-8599-c781a677a996" providerId="ADAL" clId="{6F69857E-CC43-4998-A94B-73B55B987BAB}" dt="2024-10-15T20:26:56.520" v="35180" actId="478"/>
          <ac:spMkLst>
            <pc:docMk/>
            <pc:sldMk cId="1535897993" sldId="1117"/>
            <ac:spMk id="7" creationId="{E1AC20B4-4658-35FB-D8C3-D5428CC02ACF}"/>
          </ac:spMkLst>
        </pc:spChg>
        <pc:spChg chg="add mod">
          <ac:chgData name="Andreas Koksrud" userId="9d9beba6-c052-407a-8599-c781a677a996" providerId="ADAL" clId="{6F69857E-CC43-4998-A94B-73B55B987BAB}" dt="2024-10-16T19:38:47.150" v="35854" actId="20577"/>
          <ac:spMkLst>
            <pc:docMk/>
            <pc:sldMk cId="1535897993" sldId="1117"/>
            <ac:spMk id="10" creationId="{2DDA64F7-29F6-3F4D-69E0-045CD64006A6}"/>
          </ac:spMkLst>
        </pc:spChg>
        <pc:spChg chg="del">
          <ac:chgData name="Andreas Koksrud" userId="9d9beba6-c052-407a-8599-c781a677a996" providerId="ADAL" clId="{6F69857E-CC43-4998-A94B-73B55B987BAB}" dt="2024-10-15T20:27:00.756" v="35183" actId="478"/>
          <ac:spMkLst>
            <pc:docMk/>
            <pc:sldMk cId="1535897993" sldId="1117"/>
            <ac:spMk id="14" creationId="{C85A9E99-AA4E-C194-FF2A-6C5AC5C1CF94}"/>
          </ac:spMkLst>
        </pc:spChg>
        <pc:spChg chg="mod">
          <ac:chgData name="Andreas Koksrud" userId="9d9beba6-c052-407a-8599-c781a677a996" providerId="ADAL" clId="{6F69857E-CC43-4998-A94B-73B55B987BAB}" dt="2024-10-15T20:27:37.200" v="35225" actId="27636"/>
          <ac:spMkLst>
            <pc:docMk/>
            <pc:sldMk cId="1535897993" sldId="1117"/>
            <ac:spMk id="180" creationId="{00000000-0000-0000-0000-000000000000}"/>
          </ac:spMkLst>
        </pc:spChg>
        <pc:picChg chg="add mod modCrop">
          <ac:chgData name="Andreas Koksrud" userId="9d9beba6-c052-407a-8599-c781a677a996" providerId="ADAL" clId="{6F69857E-CC43-4998-A94B-73B55B987BAB}" dt="2024-10-16T19:38:17.958" v="35813" actId="732"/>
          <ac:picMkLst>
            <pc:docMk/>
            <pc:sldMk cId="1535897993" sldId="1117"/>
            <ac:picMk id="4" creationId="{1C822E5A-4BA9-0055-C0A8-581B9F15F4CE}"/>
          </ac:picMkLst>
        </pc:picChg>
        <pc:picChg chg="add mod modCrop">
          <ac:chgData name="Andreas Koksrud" userId="9d9beba6-c052-407a-8599-c781a677a996" providerId="ADAL" clId="{6F69857E-CC43-4998-A94B-73B55B987BAB}" dt="2024-10-16T19:37:00.655" v="35809" actId="732"/>
          <ac:picMkLst>
            <pc:docMk/>
            <pc:sldMk cId="1535897993" sldId="1117"/>
            <ac:picMk id="9" creationId="{E7F1BB7E-1719-3560-AA64-08CC965526D1}"/>
          </ac:picMkLst>
        </pc:picChg>
      </pc:sldChg>
      <pc:sldChg chg="addSp delSp modSp add mod">
        <pc:chgData name="Andreas Koksrud" userId="9d9beba6-c052-407a-8599-c781a677a996" providerId="ADAL" clId="{6F69857E-CC43-4998-A94B-73B55B987BAB}" dt="2024-10-16T20:20:27.886" v="38421" actId="20577"/>
        <pc:sldMkLst>
          <pc:docMk/>
          <pc:sldMk cId="1955159606" sldId="1118"/>
        </pc:sldMkLst>
        <pc:spChg chg="mod">
          <ac:chgData name="Andreas Koksrud" userId="9d9beba6-c052-407a-8599-c781a677a996" providerId="ADAL" clId="{6F69857E-CC43-4998-A94B-73B55B987BAB}" dt="2024-10-16T20:20:27.886" v="38421" actId="20577"/>
          <ac:spMkLst>
            <pc:docMk/>
            <pc:sldMk cId="1955159606" sldId="1118"/>
            <ac:spMk id="4" creationId="{0836BD67-D105-06FB-4C02-A27DC6745455}"/>
          </ac:spMkLst>
        </pc:spChg>
        <pc:picChg chg="del">
          <ac:chgData name="Andreas Koksrud" userId="9d9beba6-c052-407a-8599-c781a677a996" providerId="ADAL" clId="{6F69857E-CC43-4998-A94B-73B55B987BAB}" dt="2024-10-16T20:17:12.850" v="37969" actId="478"/>
          <ac:picMkLst>
            <pc:docMk/>
            <pc:sldMk cId="1955159606" sldId="1118"/>
            <ac:picMk id="6" creationId="{C6803E10-E55A-B535-D094-8A062294426D}"/>
          </ac:picMkLst>
        </pc:picChg>
        <pc:picChg chg="add mod">
          <ac:chgData name="Andreas Koksrud" userId="9d9beba6-c052-407a-8599-c781a677a996" providerId="ADAL" clId="{6F69857E-CC43-4998-A94B-73B55B987BAB}" dt="2024-10-16T20:18:48.222" v="38156" actId="1076"/>
          <ac:picMkLst>
            <pc:docMk/>
            <pc:sldMk cId="1955159606" sldId="1118"/>
            <ac:picMk id="7" creationId="{29966543-E458-54F6-E2F6-E2EA55AFBF36}"/>
          </ac:picMkLst>
        </pc:picChg>
        <pc:picChg chg="add mod">
          <ac:chgData name="Andreas Koksrud" userId="9d9beba6-c052-407a-8599-c781a677a996" providerId="ADAL" clId="{6F69857E-CC43-4998-A94B-73B55B987BAB}" dt="2024-10-16T20:20:00.171" v="38324" actId="1076"/>
          <ac:picMkLst>
            <pc:docMk/>
            <pc:sldMk cId="1955159606" sldId="1118"/>
            <ac:picMk id="9" creationId="{C7D34900-AB79-8B9A-E8B2-AD24F685E766}"/>
          </ac:picMkLst>
        </pc:picChg>
        <pc:picChg chg="del">
          <ac:chgData name="Andreas Koksrud" userId="9d9beba6-c052-407a-8599-c781a677a996" providerId="ADAL" clId="{6F69857E-CC43-4998-A94B-73B55B987BAB}" dt="2024-10-16T20:19:39.415" v="38322" actId="478"/>
          <ac:picMkLst>
            <pc:docMk/>
            <pc:sldMk cId="1955159606" sldId="1118"/>
            <ac:picMk id="11" creationId="{DE520919-6347-D497-996D-A4DF13D6AFFB}"/>
          </ac:picMkLst>
        </pc:picChg>
      </pc:sldChg>
      <pc:sldChg chg="addSp delSp modSp add mod">
        <pc:chgData name="Andreas Koksrud" userId="9d9beba6-c052-407a-8599-c781a677a996" providerId="ADAL" clId="{6F69857E-CC43-4998-A94B-73B55B987BAB}" dt="2024-10-16T20:25:06.559" v="39129" actId="14100"/>
        <pc:sldMkLst>
          <pc:docMk/>
          <pc:sldMk cId="2536888792" sldId="1119"/>
        </pc:sldMkLst>
        <pc:spChg chg="mod">
          <ac:chgData name="Andreas Koksrud" userId="9d9beba6-c052-407a-8599-c781a677a996" providerId="ADAL" clId="{6F69857E-CC43-4998-A94B-73B55B987BAB}" dt="2024-10-16T20:24:40.235" v="39122" actId="20577"/>
          <ac:spMkLst>
            <pc:docMk/>
            <pc:sldMk cId="2536888792" sldId="1119"/>
            <ac:spMk id="4" creationId="{0836BD67-D105-06FB-4C02-A27DC6745455}"/>
          </ac:spMkLst>
        </pc:spChg>
        <pc:picChg chg="add mod">
          <ac:chgData name="Andreas Koksrud" userId="9d9beba6-c052-407a-8599-c781a677a996" providerId="ADAL" clId="{6F69857E-CC43-4998-A94B-73B55B987BAB}" dt="2024-10-16T20:24:44.054" v="39126" actId="1035"/>
          <ac:picMkLst>
            <pc:docMk/>
            <pc:sldMk cId="2536888792" sldId="1119"/>
            <ac:picMk id="6" creationId="{DFE7A7DB-806C-5747-D6BF-679D9BE32E96}"/>
          </ac:picMkLst>
        </pc:picChg>
        <pc:picChg chg="del">
          <ac:chgData name="Andreas Koksrud" userId="9d9beba6-c052-407a-8599-c781a677a996" providerId="ADAL" clId="{6F69857E-CC43-4998-A94B-73B55B987BAB}" dt="2024-10-16T20:21:16.930" v="38549" actId="478"/>
          <ac:picMkLst>
            <pc:docMk/>
            <pc:sldMk cId="2536888792" sldId="1119"/>
            <ac:picMk id="7" creationId="{29966543-E458-54F6-E2F6-E2EA55AFBF36}"/>
          </ac:picMkLst>
        </pc:picChg>
        <pc:picChg chg="del">
          <ac:chgData name="Andreas Koksrud" userId="9d9beba6-c052-407a-8599-c781a677a996" providerId="ADAL" clId="{6F69857E-CC43-4998-A94B-73B55B987BAB}" dt="2024-10-16T20:21:17.549" v="38550" actId="478"/>
          <ac:picMkLst>
            <pc:docMk/>
            <pc:sldMk cId="2536888792" sldId="1119"/>
            <ac:picMk id="9" creationId="{C7D34900-AB79-8B9A-E8B2-AD24F685E766}"/>
          </ac:picMkLst>
        </pc:picChg>
        <pc:picChg chg="add mod">
          <ac:chgData name="Andreas Koksrud" userId="9d9beba6-c052-407a-8599-c781a677a996" providerId="ADAL" clId="{6F69857E-CC43-4998-A94B-73B55B987BAB}" dt="2024-10-16T20:25:06.559" v="39129" actId="14100"/>
          <ac:picMkLst>
            <pc:docMk/>
            <pc:sldMk cId="2536888792" sldId="1119"/>
            <ac:picMk id="10" creationId="{5F10DD57-3CE4-3802-CF92-37302A2BCF3F}"/>
          </ac:picMkLst>
        </pc:picChg>
      </pc:sldChg>
      <pc:sldChg chg="addSp delSp modSp add mod">
        <pc:chgData name="Andreas Koksrud" userId="9d9beba6-c052-407a-8599-c781a677a996" providerId="ADAL" clId="{6F69857E-CC43-4998-A94B-73B55B987BAB}" dt="2024-10-17T05:48:46.778" v="40390" actId="14100"/>
        <pc:sldMkLst>
          <pc:docMk/>
          <pc:sldMk cId="2311026101" sldId="1120"/>
        </pc:sldMkLst>
        <pc:spChg chg="mod">
          <ac:chgData name="Andreas Koksrud" userId="9d9beba6-c052-407a-8599-c781a677a996" providerId="ADAL" clId="{6F69857E-CC43-4998-A94B-73B55B987BAB}" dt="2024-10-17T05:36:15.826" v="39548" actId="20577"/>
          <ac:spMkLst>
            <pc:docMk/>
            <pc:sldMk cId="2311026101" sldId="1120"/>
            <ac:spMk id="4" creationId="{0836BD67-D105-06FB-4C02-A27DC6745455}"/>
          </ac:spMkLst>
        </pc:spChg>
        <pc:spChg chg="add mod">
          <ac:chgData name="Andreas Koksrud" userId="9d9beba6-c052-407a-8599-c781a677a996" providerId="ADAL" clId="{6F69857E-CC43-4998-A94B-73B55B987BAB}" dt="2024-10-17T05:39:28.972" v="39693" actId="20577"/>
          <ac:spMkLst>
            <pc:docMk/>
            <pc:sldMk cId="2311026101" sldId="1120"/>
            <ac:spMk id="12" creationId="{F4520875-3D5E-1A15-D694-C156F3372C83}"/>
          </ac:spMkLst>
        </pc:spChg>
        <pc:spChg chg="add mod">
          <ac:chgData name="Andreas Koksrud" userId="9d9beba6-c052-407a-8599-c781a677a996" providerId="ADAL" clId="{6F69857E-CC43-4998-A94B-73B55B987BAB}" dt="2024-10-17T05:41:34.251" v="39843" actId="1076"/>
          <ac:spMkLst>
            <pc:docMk/>
            <pc:sldMk cId="2311026101" sldId="1120"/>
            <ac:spMk id="13" creationId="{2530A9A1-8037-9E38-3A94-8456D5C9C649}"/>
          </ac:spMkLst>
        </pc:spChg>
        <pc:spChg chg="add mod">
          <ac:chgData name="Andreas Koksrud" userId="9d9beba6-c052-407a-8599-c781a677a996" providerId="ADAL" clId="{6F69857E-CC43-4998-A94B-73B55B987BAB}" dt="2024-10-17T05:47:27.868" v="40381" actId="1076"/>
          <ac:spMkLst>
            <pc:docMk/>
            <pc:sldMk cId="2311026101" sldId="1120"/>
            <ac:spMk id="14" creationId="{B73AB524-E635-0E5B-0CA7-E1A1F4F80766}"/>
          </ac:spMkLst>
        </pc:spChg>
        <pc:spChg chg="add mod">
          <ac:chgData name="Andreas Koksrud" userId="9d9beba6-c052-407a-8599-c781a677a996" providerId="ADAL" clId="{6F69857E-CC43-4998-A94B-73B55B987BAB}" dt="2024-10-17T05:42:34.934" v="40048" actId="20577"/>
          <ac:spMkLst>
            <pc:docMk/>
            <pc:sldMk cId="2311026101" sldId="1120"/>
            <ac:spMk id="15" creationId="{E732153B-7543-9866-8CA7-9FF61365A3EA}"/>
          </ac:spMkLst>
        </pc:spChg>
        <pc:spChg chg="add mod">
          <ac:chgData name="Andreas Koksrud" userId="9d9beba6-c052-407a-8599-c781a677a996" providerId="ADAL" clId="{6F69857E-CC43-4998-A94B-73B55B987BAB}" dt="2024-10-17T05:45:33.526" v="40358" actId="20577"/>
          <ac:spMkLst>
            <pc:docMk/>
            <pc:sldMk cId="2311026101" sldId="1120"/>
            <ac:spMk id="16" creationId="{2E3AEDC5-A8DE-267D-1895-BB604AE64CB7}"/>
          </ac:spMkLst>
        </pc:spChg>
        <pc:spChg chg="mod">
          <ac:chgData name="Andreas Koksrud" userId="9d9beba6-c052-407a-8599-c781a677a996" providerId="ADAL" clId="{6F69857E-CC43-4998-A94B-73B55B987BAB}" dt="2024-10-16T20:26:35.437" v="39134" actId="27636"/>
          <ac:spMkLst>
            <pc:docMk/>
            <pc:sldMk cId="2311026101" sldId="1120"/>
            <ac:spMk id="180" creationId="{00000000-0000-0000-0000-000000000000}"/>
          </ac:spMkLst>
        </pc:spChg>
        <pc:picChg chg="del">
          <ac:chgData name="Andreas Koksrud" userId="9d9beba6-c052-407a-8599-c781a677a996" providerId="ADAL" clId="{6F69857E-CC43-4998-A94B-73B55B987BAB}" dt="2024-10-16T20:26:38.508" v="39135" actId="478"/>
          <ac:picMkLst>
            <pc:docMk/>
            <pc:sldMk cId="2311026101" sldId="1120"/>
            <ac:picMk id="6" creationId="{DFE7A7DB-806C-5747-D6BF-679D9BE32E96}"/>
          </ac:picMkLst>
        </pc:picChg>
        <pc:picChg chg="add mod">
          <ac:chgData name="Andreas Koksrud" userId="9d9beba6-c052-407a-8599-c781a677a996" providerId="ADAL" clId="{6F69857E-CC43-4998-A94B-73B55B987BAB}" dt="2024-10-17T05:35:54.284" v="39461" actId="14100"/>
          <ac:picMkLst>
            <pc:docMk/>
            <pc:sldMk cId="2311026101" sldId="1120"/>
            <ac:picMk id="7" creationId="{868E0BF0-0AB8-9B86-0206-EFB6B3F482BD}"/>
          </ac:picMkLst>
        </pc:picChg>
        <pc:picChg chg="add mod">
          <ac:chgData name="Andreas Koksrud" userId="9d9beba6-c052-407a-8599-c781a677a996" providerId="ADAL" clId="{6F69857E-CC43-4998-A94B-73B55B987BAB}" dt="2024-10-17T05:37:52.838" v="39549" actId="1076"/>
          <ac:picMkLst>
            <pc:docMk/>
            <pc:sldMk cId="2311026101" sldId="1120"/>
            <ac:picMk id="9" creationId="{C683FD9F-F795-00BF-6CBB-9EB1BB44B8D9}"/>
          </ac:picMkLst>
        </pc:picChg>
        <pc:picChg chg="del">
          <ac:chgData name="Andreas Koksrud" userId="9d9beba6-c052-407a-8599-c781a677a996" providerId="ADAL" clId="{6F69857E-CC43-4998-A94B-73B55B987BAB}" dt="2024-10-16T20:26:39.093" v="39136" actId="478"/>
          <ac:picMkLst>
            <pc:docMk/>
            <pc:sldMk cId="2311026101" sldId="1120"/>
            <ac:picMk id="10" creationId="{5F10DD57-3CE4-3802-CF92-37302A2BCF3F}"/>
          </ac:picMkLst>
        </pc:picChg>
        <pc:picChg chg="add mod">
          <ac:chgData name="Andreas Koksrud" userId="9d9beba6-c052-407a-8599-c781a677a996" providerId="ADAL" clId="{6F69857E-CC43-4998-A94B-73B55B987BAB}" dt="2024-10-17T05:46:24.976" v="40369" actId="1037"/>
          <ac:picMkLst>
            <pc:docMk/>
            <pc:sldMk cId="2311026101" sldId="1120"/>
            <ac:picMk id="18" creationId="{7F134330-8017-CDAF-178A-7687F1408B84}"/>
          </ac:picMkLst>
        </pc:picChg>
        <pc:cxnChg chg="add mod">
          <ac:chgData name="Andreas Koksrud" userId="9d9beba6-c052-407a-8599-c781a677a996" providerId="ADAL" clId="{6F69857E-CC43-4998-A94B-73B55B987BAB}" dt="2024-10-17T05:47:36.174" v="40384" actId="14100"/>
          <ac:cxnSpMkLst>
            <pc:docMk/>
            <pc:sldMk cId="2311026101" sldId="1120"/>
            <ac:cxnSpMk id="19" creationId="{D969D35A-E3C2-62ED-9F08-E283B182E635}"/>
          </ac:cxnSpMkLst>
        </pc:cxnChg>
        <pc:cxnChg chg="add mod">
          <ac:chgData name="Andreas Koksrud" userId="9d9beba6-c052-407a-8599-c781a677a996" providerId="ADAL" clId="{6F69857E-CC43-4998-A94B-73B55B987BAB}" dt="2024-10-17T05:47:33.930" v="40383" actId="14100"/>
          <ac:cxnSpMkLst>
            <pc:docMk/>
            <pc:sldMk cId="2311026101" sldId="1120"/>
            <ac:cxnSpMk id="21" creationId="{8DD47EE5-DCE2-9030-435D-2D516E652333}"/>
          </ac:cxnSpMkLst>
        </pc:cxnChg>
        <pc:cxnChg chg="add mod">
          <ac:chgData name="Andreas Koksrud" userId="9d9beba6-c052-407a-8599-c781a677a996" providerId="ADAL" clId="{6F69857E-CC43-4998-A94B-73B55B987BAB}" dt="2024-10-17T05:47:30.383" v="40382" actId="14100"/>
          <ac:cxnSpMkLst>
            <pc:docMk/>
            <pc:sldMk cId="2311026101" sldId="1120"/>
            <ac:cxnSpMk id="22" creationId="{E3E7FA4E-0411-7ED1-8C43-D99CE11E8910}"/>
          </ac:cxnSpMkLst>
        </pc:cxnChg>
        <pc:cxnChg chg="add mod">
          <ac:chgData name="Andreas Koksrud" userId="9d9beba6-c052-407a-8599-c781a677a996" providerId="ADAL" clId="{6F69857E-CC43-4998-A94B-73B55B987BAB}" dt="2024-10-17T05:48:46.778" v="40390" actId="14100"/>
          <ac:cxnSpMkLst>
            <pc:docMk/>
            <pc:sldMk cId="2311026101" sldId="1120"/>
            <ac:cxnSpMk id="23" creationId="{8BA50280-2E37-7BE6-95BC-F1F39DB71BA0}"/>
          </ac:cxnSpMkLst>
        </pc:cxnChg>
        <pc:cxnChg chg="add mod">
          <ac:chgData name="Andreas Koksrud" userId="9d9beba6-c052-407a-8599-c781a677a996" providerId="ADAL" clId="{6F69857E-CC43-4998-A94B-73B55B987BAB}" dt="2024-10-17T05:48:29.280" v="40389" actId="14100"/>
          <ac:cxnSpMkLst>
            <pc:docMk/>
            <pc:sldMk cId="2311026101" sldId="1120"/>
            <ac:cxnSpMk id="24" creationId="{DFB02787-BF3F-A77E-C24A-7A2C48CEEC2C}"/>
          </ac:cxnSpMkLst>
        </pc:cxnChg>
      </pc:sldChg>
      <pc:sldChg chg="addSp modSp add mod">
        <pc:chgData name="Andreas Koksrud" userId="9d9beba6-c052-407a-8599-c781a677a996" providerId="ADAL" clId="{6F69857E-CC43-4998-A94B-73B55B987BAB}" dt="2024-10-18T12:08:28.613" v="42730" actId="5793"/>
        <pc:sldMkLst>
          <pc:docMk/>
          <pc:sldMk cId="1634637658" sldId="1121"/>
        </pc:sldMkLst>
        <pc:spChg chg="mod">
          <ac:chgData name="Andreas Koksrud" userId="9d9beba6-c052-407a-8599-c781a677a996" providerId="ADAL" clId="{6F69857E-CC43-4998-A94B-73B55B987BAB}" dt="2024-10-18T12:03:18.009" v="41902" actId="20577"/>
          <ac:spMkLst>
            <pc:docMk/>
            <pc:sldMk cId="1634637658" sldId="1121"/>
            <ac:spMk id="180" creationId="{00000000-0000-0000-0000-000000000000}"/>
          </ac:spMkLst>
        </pc:spChg>
        <pc:spChg chg="mod">
          <ac:chgData name="Andreas Koksrud" userId="9d9beba6-c052-407a-8599-c781a677a996" providerId="ADAL" clId="{6F69857E-CC43-4998-A94B-73B55B987BAB}" dt="2024-10-18T12:08:28.613" v="42730" actId="5793"/>
          <ac:spMkLst>
            <pc:docMk/>
            <pc:sldMk cId="1634637658" sldId="1121"/>
            <ac:spMk id="181" creationId="{00000000-0000-0000-0000-000000000000}"/>
          </ac:spMkLst>
        </pc:spChg>
        <pc:picChg chg="add mod">
          <ac:chgData name="Andreas Koksrud" userId="9d9beba6-c052-407a-8599-c781a677a996" providerId="ADAL" clId="{6F69857E-CC43-4998-A94B-73B55B987BAB}" dt="2024-10-18T12:04:47.931" v="42026" actId="1076"/>
          <ac:picMkLst>
            <pc:docMk/>
            <pc:sldMk cId="1634637658" sldId="1121"/>
            <ac:picMk id="5" creationId="{6F18D440-E404-BF4F-8CCA-B8DB0F06DD84}"/>
          </ac:picMkLst>
        </pc:picChg>
        <pc:picChg chg="add mod">
          <ac:chgData name="Andreas Koksrud" userId="9d9beba6-c052-407a-8599-c781a677a996" providerId="ADAL" clId="{6F69857E-CC43-4998-A94B-73B55B987BAB}" dt="2024-10-18T12:06:22.903" v="42296" actId="1076"/>
          <ac:picMkLst>
            <pc:docMk/>
            <pc:sldMk cId="1634637658" sldId="1121"/>
            <ac:picMk id="7" creationId="{EA8866CD-DCF9-F157-3787-9DDD08E699A7}"/>
          </ac:picMkLst>
        </pc:picChg>
      </pc:sldChg>
      <pc:sldChg chg="addSp delSp modSp add mod">
        <pc:chgData name="Andreas Koksrud" userId="9d9beba6-c052-407a-8599-c781a677a996" providerId="ADAL" clId="{6F69857E-CC43-4998-A94B-73B55B987BAB}" dt="2024-10-18T12:38:52.250" v="43287" actId="22"/>
        <pc:sldMkLst>
          <pc:docMk/>
          <pc:sldMk cId="4039489146" sldId="1122"/>
        </pc:sldMkLst>
        <pc:spChg chg="mod">
          <ac:chgData name="Andreas Koksrud" userId="9d9beba6-c052-407a-8599-c781a677a996" providerId="ADAL" clId="{6F69857E-CC43-4998-A94B-73B55B987BAB}" dt="2024-10-18T12:08:50.033" v="42766" actId="20577"/>
          <ac:spMkLst>
            <pc:docMk/>
            <pc:sldMk cId="4039489146" sldId="1122"/>
            <ac:spMk id="180" creationId="{00000000-0000-0000-0000-000000000000}"/>
          </ac:spMkLst>
        </pc:spChg>
        <pc:spChg chg="mod">
          <ac:chgData name="Andreas Koksrud" userId="9d9beba6-c052-407a-8599-c781a677a996" providerId="ADAL" clId="{6F69857E-CC43-4998-A94B-73B55B987BAB}" dt="2024-10-18T12:36:20.231" v="43258" actId="6549"/>
          <ac:spMkLst>
            <pc:docMk/>
            <pc:sldMk cId="4039489146" sldId="1122"/>
            <ac:spMk id="181" creationId="{00000000-0000-0000-0000-000000000000}"/>
          </ac:spMkLst>
        </pc:spChg>
        <pc:picChg chg="del">
          <ac:chgData name="Andreas Koksrud" userId="9d9beba6-c052-407a-8599-c781a677a996" providerId="ADAL" clId="{6F69857E-CC43-4998-A94B-73B55B987BAB}" dt="2024-10-18T12:28:37.738" v="42880" actId="478"/>
          <ac:picMkLst>
            <pc:docMk/>
            <pc:sldMk cId="4039489146" sldId="1122"/>
            <ac:picMk id="5" creationId="{6F18D440-E404-BF4F-8CCA-B8DB0F06DD84}"/>
          </ac:picMkLst>
        </pc:picChg>
        <pc:picChg chg="add mod">
          <ac:chgData name="Andreas Koksrud" userId="9d9beba6-c052-407a-8599-c781a677a996" providerId="ADAL" clId="{6F69857E-CC43-4998-A94B-73B55B987BAB}" dt="2024-10-18T12:31:38.038" v="43090" actId="1076"/>
          <ac:picMkLst>
            <pc:docMk/>
            <pc:sldMk cId="4039489146" sldId="1122"/>
            <ac:picMk id="6" creationId="{05F836EF-5020-24BD-0ECA-B633E057FAFD}"/>
          </ac:picMkLst>
        </pc:picChg>
        <pc:picChg chg="del">
          <ac:chgData name="Andreas Koksrud" userId="9d9beba6-c052-407a-8599-c781a677a996" providerId="ADAL" clId="{6F69857E-CC43-4998-A94B-73B55B987BAB}" dt="2024-10-18T12:28:38.558" v="42881" actId="478"/>
          <ac:picMkLst>
            <pc:docMk/>
            <pc:sldMk cId="4039489146" sldId="1122"/>
            <ac:picMk id="7" creationId="{EA8866CD-DCF9-F157-3787-9DDD08E699A7}"/>
          </ac:picMkLst>
        </pc:picChg>
        <pc:picChg chg="add mod">
          <ac:chgData name="Andreas Koksrud" userId="9d9beba6-c052-407a-8599-c781a677a996" providerId="ADAL" clId="{6F69857E-CC43-4998-A94B-73B55B987BAB}" dt="2024-10-18T12:33:37.293" v="43143" actId="14100"/>
          <ac:picMkLst>
            <pc:docMk/>
            <pc:sldMk cId="4039489146" sldId="1122"/>
            <ac:picMk id="9" creationId="{9DF3947B-9EB4-ACEE-7A97-DB876422EB8D}"/>
          </ac:picMkLst>
        </pc:picChg>
        <pc:picChg chg="add mod">
          <ac:chgData name="Andreas Koksrud" userId="9d9beba6-c052-407a-8599-c781a677a996" providerId="ADAL" clId="{6F69857E-CC43-4998-A94B-73B55B987BAB}" dt="2024-10-18T12:33:51.584" v="43148" actId="14100"/>
          <ac:picMkLst>
            <pc:docMk/>
            <pc:sldMk cId="4039489146" sldId="1122"/>
            <ac:picMk id="18" creationId="{57426B3E-A143-3BAD-F103-6E76949C0846}"/>
          </ac:picMkLst>
        </pc:picChg>
        <pc:picChg chg="add mod">
          <ac:chgData name="Andreas Koksrud" userId="9d9beba6-c052-407a-8599-c781a677a996" providerId="ADAL" clId="{6F69857E-CC43-4998-A94B-73B55B987BAB}" dt="2024-10-18T12:36:37.993" v="43262" actId="1076"/>
          <ac:picMkLst>
            <pc:docMk/>
            <pc:sldMk cId="4039489146" sldId="1122"/>
            <ac:picMk id="24" creationId="{7AFA9553-7298-ECD3-DBC3-CE21D3DDC5CD}"/>
          </ac:picMkLst>
        </pc:picChg>
        <pc:picChg chg="add mod">
          <ac:chgData name="Andreas Koksrud" userId="9d9beba6-c052-407a-8599-c781a677a996" providerId="ADAL" clId="{6F69857E-CC43-4998-A94B-73B55B987BAB}" dt="2024-10-18T12:37:41.576" v="43271" actId="1076"/>
          <ac:picMkLst>
            <pc:docMk/>
            <pc:sldMk cId="4039489146" sldId="1122"/>
            <ac:picMk id="26" creationId="{78F5BF20-50CB-67C0-A974-0DBC53BC0A8D}"/>
          </ac:picMkLst>
        </pc:picChg>
        <pc:picChg chg="add mod">
          <ac:chgData name="Andreas Koksrud" userId="9d9beba6-c052-407a-8599-c781a677a996" providerId="ADAL" clId="{6F69857E-CC43-4998-A94B-73B55B987BAB}" dt="2024-10-18T12:37:39.504" v="43270" actId="1076"/>
          <ac:picMkLst>
            <pc:docMk/>
            <pc:sldMk cId="4039489146" sldId="1122"/>
            <ac:picMk id="28" creationId="{91FDB55D-925F-483E-2C0E-79250EBD013C}"/>
          </ac:picMkLst>
        </pc:picChg>
        <pc:picChg chg="add mod">
          <ac:chgData name="Andreas Koksrud" userId="9d9beba6-c052-407a-8599-c781a677a996" providerId="ADAL" clId="{6F69857E-CC43-4998-A94B-73B55B987BAB}" dt="2024-10-18T12:38:27.355" v="43283" actId="1076"/>
          <ac:picMkLst>
            <pc:docMk/>
            <pc:sldMk cId="4039489146" sldId="1122"/>
            <ac:picMk id="37" creationId="{DA7E29AA-2FD6-25D9-6B8D-91AE585DBAF2}"/>
          </ac:picMkLst>
        </pc:picChg>
        <pc:picChg chg="add del">
          <ac:chgData name="Andreas Koksrud" userId="9d9beba6-c052-407a-8599-c781a677a996" providerId="ADAL" clId="{6F69857E-CC43-4998-A94B-73B55B987BAB}" dt="2024-10-18T12:38:52.250" v="43287" actId="22"/>
          <ac:picMkLst>
            <pc:docMk/>
            <pc:sldMk cId="4039489146" sldId="1122"/>
            <ac:picMk id="41" creationId="{2969B7D2-0275-943C-4091-8C2DE58B27C7}"/>
          </ac:picMkLst>
        </pc:picChg>
        <pc:cxnChg chg="add mod">
          <ac:chgData name="Andreas Koksrud" userId="9d9beba6-c052-407a-8599-c781a677a996" providerId="ADAL" clId="{6F69857E-CC43-4998-A94B-73B55B987BAB}" dt="2024-10-18T12:32:03.915" v="43094" actId="1582"/>
          <ac:cxnSpMkLst>
            <pc:docMk/>
            <pc:sldMk cId="4039489146" sldId="1122"/>
            <ac:cxnSpMk id="11" creationId="{124F9609-7231-DF5B-4976-ADA850D7E084}"/>
          </ac:cxnSpMkLst>
        </pc:cxnChg>
        <pc:cxnChg chg="add mod">
          <ac:chgData name="Andreas Koksrud" userId="9d9beba6-c052-407a-8599-c781a677a996" providerId="ADAL" clId="{6F69857E-CC43-4998-A94B-73B55B987BAB}" dt="2024-10-18T12:33:30.499" v="43141" actId="14100"/>
          <ac:cxnSpMkLst>
            <pc:docMk/>
            <pc:sldMk cId="4039489146" sldId="1122"/>
            <ac:cxnSpMk id="12" creationId="{DACF3C99-8ED0-E470-A474-97BA54997EDC}"/>
          </ac:cxnSpMkLst>
        </pc:cxnChg>
        <pc:cxnChg chg="add mod">
          <ac:chgData name="Andreas Koksrud" userId="9d9beba6-c052-407a-8599-c781a677a996" providerId="ADAL" clId="{6F69857E-CC43-4998-A94B-73B55B987BAB}" dt="2024-10-18T12:33:41.301" v="43145" actId="14100"/>
          <ac:cxnSpMkLst>
            <pc:docMk/>
            <pc:sldMk cId="4039489146" sldId="1122"/>
            <ac:cxnSpMk id="14" creationId="{F3E6E1ED-1AB0-BB42-9C45-CD6D739C9AFF}"/>
          </ac:cxnSpMkLst>
        </pc:cxnChg>
        <pc:cxnChg chg="add mod">
          <ac:chgData name="Andreas Koksrud" userId="9d9beba6-c052-407a-8599-c781a677a996" providerId="ADAL" clId="{6F69857E-CC43-4998-A94B-73B55B987BAB}" dt="2024-10-18T12:33:56.455" v="43149" actId="14100"/>
          <ac:cxnSpMkLst>
            <pc:docMk/>
            <pc:sldMk cId="4039489146" sldId="1122"/>
            <ac:cxnSpMk id="21" creationId="{80694057-400C-449C-61DB-CD3E659C0A94}"/>
          </ac:cxnSpMkLst>
        </pc:cxnChg>
        <pc:cxnChg chg="add mod">
          <ac:chgData name="Andreas Koksrud" userId="9d9beba6-c052-407a-8599-c781a677a996" providerId="ADAL" clId="{6F69857E-CC43-4998-A94B-73B55B987BAB}" dt="2024-10-18T12:37:59.010" v="43276" actId="14100"/>
          <ac:cxnSpMkLst>
            <pc:docMk/>
            <pc:sldMk cId="4039489146" sldId="1122"/>
            <ac:cxnSpMk id="29" creationId="{8337E13D-43D5-2394-CCDB-1576B01FB111}"/>
          </ac:cxnSpMkLst>
        </pc:cxnChg>
        <pc:cxnChg chg="add mod">
          <ac:chgData name="Andreas Koksrud" userId="9d9beba6-c052-407a-8599-c781a677a996" providerId="ADAL" clId="{6F69857E-CC43-4998-A94B-73B55B987BAB}" dt="2024-10-18T12:37:52.230" v="43274" actId="14100"/>
          <ac:cxnSpMkLst>
            <pc:docMk/>
            <pc:sldMk cId="4039489146" sldId="1122"/>
            <ac:cxnSpMk id="30" creationId="{72636A2F-38D1-C14D-CB5F-C3AE25FEB2A7}"/>
          </ac:cxnSpMkLst>
        </pc:cxnChg>
        <pc:cxnChg chg="add mod">
          <ac:chgData name="Andreas Koksrud" userId="9d9beba6-c052-407a-8599-c781a677a996" providerId="ADAL" clId="{6F69857E-CC43-4998-A94B-73B55B987BAB}" dt="2024-10-18T12:38:05.041" v="43278" actId="14100"/>
          <ac:cxnSpMkLst>
            <pc:docMk/>
            <pc:sldMk cId="4039489146" sldId="1122"/>
            <ac:cxnSpMk id="34" creationId="{BCFC8718-B470-EE74-8E82-C87E4E8702AE}"/>
          </ac:cxnSpMkLst>
        </pc:cxnChg>
        <pc:cxnChg chg="add mod">
          <ac:chgData name="Andreas Koksrud" userId="9d9beba6-c052-407a-8599-c781a677a996" providerId="ADAL" clId="{6F69857E-CC43-4998-A94B-73B55B987BAB}" dt="2024-10-18T12:38:36.620" v="43285" actId="14100"/>
          <ac:cxnSpMkLst>
            <pc:docMk/>
            <pc:sldMk cId="4039489146" sldId="1122"/>
            <ac:cxnSpMk id="38" creationId="{BE98225E-C6CD-B3F8-1C89-9C07E2E6BADA}"/>
          </ac:cxnSpMkLst>
        </pc:cxnChg>
      </pc:sldChg>
      <pc:sldChg chg="addSp delSp modSp add mod">
        <pc:chgData name="Andreas Koksrud" userId="9d9beba6-c052-407a-8599-c781a677a996" providerId="ADAL" clId="{6F69857E-CC43-4998-A94B-73B55B987BAB}" dt="2024-10-21T14:52:58.932" v="44814" actId="14826"/>
        <pc:sldMkLst>
          <pc:docMk/>
          <pc:sldMk cId="576358567" sldId="1123"/>
        </pc:sldMkLst>
        <pc:spChg chg="add del mod">
          <ac:chgData name="Andreas Koksrud" userId="9d9beba6-c052-407a-8599-c781a677a996" providerId="ADAL" clId="{6F69857E-CC43-4998-A94B-73B55B987BAB}" dt="2024-10-21T14:52:07.692" v="44806" actId="478"/>
          <ac:spMkLst>
            <pc:docMk/>
            <pc:sldMk cId="576358567" sldId="1123"/>
            <ac:spMk id="33" creationId="{159752FF-5CE0-D063-8FAC-A4A0856E112B}"/>
          </ac:spMkLst>
        </pc:spChg>
        <pc:spChg chg="mod">
          <ac:chgData name="Andreas Koksrud" userId="9d9beba6-c052-407a-8599-c781a677a996" providerId="ADAL" clId="{6F69857E-CC43-4998-A94B-73B55B987BAB}" dt="2024-10-21T14:50:15.943" v="44802" actId="20577"/>
          <ac:spMkLst>
            <pc:docMk/>
            <pc:sldMk cId="576358567" sldId="1123"/>
            <ac:spMk id="181" creationId="{00000000-0000-0000-0000-000000000000}"/>
          </ac:spMkLst>
        </pc:spChg>
        <pc:picChg chg="add mod">
          <ac:chgData name="Andreas Koksrud" userId="9d9beba6-c052-407a-8599-c781a677a996" providerId="ADAL" clId="{6F69857E-CC43-4998-A94B-73B55B987BAB}" dt="2024-10-18T13:55:50.747" v="43764" actId="14100"/>
          <ac:picMkLst>
            <pc:docMk/>
            <pc:sldMk cId="576358567" sldId="1123"/>
            <ac:picMk id="5" creationId="{BD50208B-84CF-5A0E-F52B-6112BED182C4}"/>
          </ac:picMkLst>
        </pc:picChg>
        <pc:picChg chg="del">
          <ac:chgData name="Andreas Koksrud" userId="9d9beba6-c052-407a-8599-c781a677a996" providerId="ADAL" clId="{6F69857E-CC43-4998-A94B-73B55B987BAB}" dt="2024-10-18T12:40:37.223" v="43291" actId="478"/>
          <ac:picMkLst>
            <pc:docMk/>
            <pc:sldMk cId="576358567" sldId="1123"/>
            <ac:picMk id="6" creationId="{05F836EF-5020-24BD-0ECA-B633E057FAFD}"/>
          </ac:picMkLst>
        </pc:picChg>
        <pc:picChg chg="del">
          <ac:chgData name="Andreas Koksrud" userId="9d9beba6-c052-407a-8599-c781a677a996" providerId="ADAL" clId="{6F69857E-CC43-4998-A94B-73B55B987BAB}" dt="2024-10-18T12:39:10.704" v="43289" actId="478"/>
          <ac:picMkLst>
            <pc:docMk/>
            <pc:sldMk cId="576358567" sldId="1123"/>
            <ac:picMk id="9" creationId="{9DF3947B-9EB4-ACEE-7A97-DB876422EB8D}"/>
          </ac:picMkLst>
        </pc:picChg>
        <pc:picChg chg="add mod">
          <ac:chgData name="Andreas Koksrud" userId="9d9beba6-c052-407a-8599-c781a677a996" providerId="ADAL" clId="{6F69857E-CC43-4998-A94B-73B55B987BAB}" dt="2024-10-18T13:55:53.265" v="43765" actId="1076"/>
          <ac:picMkLst>
            <pc:docMk/>
            <pc:sldMk cId="576358567" sldId="1123"/>
            <ac:picMk id="13" creationId="{FB89D7C2-5933-B394-F7B2-F81FDE653590}"/>
          </ac:picMkLst>
        </pc:picChg>
        <pc:picChg chg="del">
          <ac:chgData name="Andreas Koksrud" userId="9d9beba6-c052-407a-8599-c781a677a996" providerId="ADAL" clId="{6F69857E-CC43-4998-A94B-73B55B987BAB}" dt="2024-10-18T12:39:10.704" v="43289" actId="478"/>
          <ac:picMkLst>
            <pc:docMk/>
            <pc:sldMk cId="576358567" sldId="1123"/>
            <ac:picMk id="18" creationId="{57426B3E-A143-3BAD-F103-6E76949C0846}"/>
          </ac:picMkLst>
        </pc:picChg>
        <pc:picChg chg="add mod">
          <ac:chgData name="Andreas Koksrud" userId="9d9beba6-c052-407a-8599-c781a677a996" providerId="ADAL" clId="{6F69857E-CC43-4998-A94B-73B55B987BAB}" dt="2024-10-18T13:55:55.648" v="43766" actId="1076"/>
          <ac:picMkLst>
            <pc:docMk/>
            <pc:sldMk cId="576358567" sldId="1123"/>
            <ac:picMk id="19" creationId="{B3B8F3A8-3579-8618-9939-258B1F624170}"/>
          </ac:picMkLst>
        </pc:picChg>
        <pc:picChg chg="add del mod">
          <ac:chgData name="Andreas Koksrud" userId="9d9beba6-c052-407a-8599-c781a677a996" providerId="ADAL" clId="{6F69857E-CC43-4998-A94B-73B55B987BAB}" dt="2024-10-21T14:52:58.932" v="44814" actId="14826"/>
          <ac:picMkLst>
            <pc:docMk/>
            <pc:sldMk cId="576358567" sldId="1123"/>
            <ac:picMk id="22" creationId="{B4CDCC47-DDC0-3209-E733-AB51CC52E528}"/>
          </ac:picMkLst>
        </pc:picChg>
        <pc:picChg chg="del">
          <ac:chgData name="Andreas Koksrud" userId="9d9beba6-c052-407a-8599-c781a677a996" providerId="ADAL" clId="{6F69857E-CC43-4998-A94B-73B55B987BAB}" dt="2024-10-18T12:39:10.704" v="43289" actId="478"/>
          <ac:picMkLst>
            <pc:docMk/>
            <pc:sldMk cId="576358567" sldId="1123"/>
            <ac:picMk id="24" creationId="{7AFA9553-7298-ECD3-DBC3-CE21D3DDC5CD}"/>
          </ac:picMkLst>
        </pc:picChg>
        <pc:picChg chg="add del mod">
          <ac:chgData name="Andreas Koksrud" userId="9d9beba6-c052-407a-8599-c781a677a996" providerId="ADAL" clId="{6F69857E-CC43-4998-A94B-73B55B987BAB}" dt="2024-10-18T13:57:14.596" v="43920" actId="22"/>
          <ac:picMkLst>
            <pc:docMk/>
            <pc:sldMk cId="576358567" sldId="1123"/>
            <ac:picMk id="25" creationId="{130DF813-1C56-2667-D252-1B7FCF605CDA}"/>
          </ac:picMkLst>
        </pc:picChg>
        <pc:picChg chg="del">
          <ac:chgData name="Andreas Koksrud" userId="9d9beba6-c052-407a-8599-c781a677a996" providerId="ADAL" clId="{6F69857E-CC43-4998-A94B-73B55B987BAB}" dt="2024-10-18T12:39:10.704" v="43289" actId="478"/>
          <ac:picMkLst>
            <pc:docMk/>
            <pc:sldMk cId="576358567" sldId="1123"/>
            <ac:picMk id="26" creationId="{78F5BF20-50CB-67C0-A974-0DBC53BC0A8D}"/>
          </ac:picMkLst>
        </pc:picChg>
        <pc:picChg chg="del">
          <ac:chgData name="Andreas Koksrud" userId="9d9beba6-c052-407a-8599-c781a677a996" providerId="ADAL" clId="{6F69857E-CC43-4998-A94B-73B55B987BAB}" dt="2024-10-18T12:39:10.704" v="43289" actId="478"/>
          <ac:picMkLst>
            <pc:docMk/>
            <pc:sldMk cId="576358567" sldId="1123"/>
            <ac:picMk id="28" creationId="{91FDB55D-925F-483E-2C0E-79250EBD013C}"/>
          </ac:picMkLst>
        </pc:picChg>
        <pc:picChg chg="add mod">
          <ac:chgData name="Andreas Koksrud" userId="9d9beba6-c052-407a-8599-c781a677a996" providerId="ADAL" clId="{6F69857E-CC43-4998-A94B-73B55B987BAB}" dt="2024-10-21T14:52:14.026" v="44808" actId="14100"/>
          <ac:picMkLst>
            <pc:docMk/>
            <pc:sldMk cId="576358567" sldId="1123"/>
            <ac:picMk id="31" creationId="{410AF269-7807-40D3-3622-0D8D878EA029}"/>
          </ac:picMkLst>
        </pc:picChg>
        <pc:picChg chg="del">
          <ac:chgData name="Andreas Koksrud" userId="9d9beba6-c052-407a-8599-c781a677a996" providerId="ADAL" clId="{6F69857E-CC43-4998-A94B-73B55B987BAB}" dt="2024-10-18T12:39:10.704" v="43289" actId="478"/>
          <ac:picMkLst>
            <pc:docMk/>
            <pc:sldMk cId="576358567" sldId="1123"/>
            <ac:picMk id="37" creationId="{DA7E29AA-2FD6-25D9-6B8D-91AE585DBAF2}"/>
          </ac:picMkLst>
        </pc:picChg>
        <pc:cxnChg chg="add mod">
          <ac:chgData name="Andreas Koksrud" userId="9d9beba6-c052-407a-8599-c781a677a996" providerId="ADAL" clId="{6F69857E-CC43-4998-A94B-73B55B987BAB}" dt="2024-10-18T13:59:06.509" v="43996" actId="14100"/>
          <ac:cxnSpMkLst>
            <pc:docMk/>
            <pc:sldMk cId="576358567" sldId="1123"/>
            <ac:cxnSpMk id="7" creationId="{D5822709-6A16-7CD3-560E-19EFCB59CEB6}"/>
          </ac:cxnSpMkLst>
        </pc:cxnChg>
        <pc:cxnChg chg="del mod">
          <ac:chgData name="Andreas Koksrud" userId="9d9beba6-c052-407a-8599-c781a677a996" providerId="ADAL" clId="{6F69857E-CC43-4998-A94B-73B55B987BAB}" dt="2024-10-18T14:03:15.843" v="44068" actId="478"/>
          <ac:cxnSpMkLst>
            <pc:docMk/>
            <pc:sldMk cId="576358567" sldId="1123"/>
            <ac:cxnSpMk id="11" creationId="{124F9609-7231-DF5B-4976-ADA850D7E084}"/>
          </ac:cxnSpMkLst>
        </pc:cxnChg>
        <pc:cxnChg chg="del">
          <ac:chgData name="Andreas Koksrud" userId="9d9beba6-c052-407a-8599-c781a677a996" providerId="ADAL" clId="{6F69857E-CC43-4998-A94B-73B55B987BAB}" dt="2024-10-18T12:39:10.704" v="43289" actId="478"/>
          <ac:cxnSpMkLst>
            <pc:docMk/>
            <pc:sldMk cId="576358567" sldId="1123"/>
            <ac:cxnSpMk id="12" creationId="{DACF3C99-8ED0-E470-A474-97BA54997EDC}"/>
          </ac:cxnSpMkLst>
        </pc:cxnChg>
        <pc:cxnChg chg="del">
          <ac:chgData name="Andreas Koksrud" userId="9d9beba6-c052-407a-8599-c781a677a996" providerId="ADAL" clId="{6F69857E-CC43-4998-A94B-73B55B987BAB}" dt="2024-10-18T12:39:10.704" v="43289" actId="478"/>
          <ac:cxnSpMkLst>
            <pc:docMk/>
            <pc:sldMk cId="576358567" sldId="1123"/>
            <ac:cxnSpMk id="14" creationId="{F3E6E1ED-1AB0-BB42-9C45-CD6D739C9AFF}"/>
          </ac:cxnSpMkLst>
        </pc:cxnChg>
        <pc:cxnChg chg="add mod">
          <ac:chgData name="Andreas Koksrud" userId="9d9beba6-c052-407a-8599-c781a677a996" providerId="ADAL" clId="{6F69857E-CC43-4998-A94B-73B55B987BAB}" dt="2024-10-18T13:59:00.810" v="43995" actId="1076"/>
          <ac:cxnSpMkLst>
            <pc:docMk/>
            <pc:sldMk cId="576358567" sldId="1123"/>
            <ac:cxnSpMk id="15" creationId="{D968C4D4-2913-9727-CBF7-B471D1AC09B0}"/>
          </ac:cxnSpMkLst>
        </pc:cxnChg>
        <pc:cxnChg chg="del">
          <ac:chgData name="Andreas Koksrud" userId="9d9beba6-c052-407a-8599-c781a677a996" providerId="ADAL" clId="{6F69857E-CC43-4998-A94B-73B55B987BAB}" dt="2024-10-18T12:39:10.704" v="43289" actId="478"/>
          <ac:cxnSpMkLst>
            <pc:docMk/>
            <pc:sldMk cId="576358567" sldId="1123"/>
            <ac:cxnSpMk id="21" creationId="{80694057-400C-449C-61DB-CD3E659C0A94}"/>
          </ac:cxnSpMkLst>
        </pc:cxnChg>
        <pc:cxnChg chg="del mod">
          <ac:chgData name="Andreas Koksrud" userId="9d9beba6-c052-407a-8599-c781a677a996" providerId="ADAL" clId="{6F69857E-CC43-4998-A94B-73B55B987BAB}" dt="2024-10-18T12:39:10.704" v="43289" actId="478"/>
          <ac:cxnSpMkLst>
            <pc:docMk/>
            <pc:sldMk cId="576358567" sldId="1123"/>
            <ac:cxnSpMk id="29" creationId="{8337E13D-43D5-2394-CCDB-1576B01FB111}"/>
          </ac:cxnSpMkLst>
        </pc:cxnChg>
        <pc:cxnChg chg="del">
          <ac:chgData name="Andreas Koksrud" userId="9d9beba6-c052-407a-8599-c781a677a996" providerId="ADAL" clId="{6F69857E-CC43-4998-A94B-73B55B987BAB}" dt="2024-10-18T12:39:10.704" v="43289" actId="478"/>
          <ac:cxnSpMkLst>
            <pc:docMk/>
            <pc:sldMk cId="576358567" sldId="1123"/>
            <ac:cxnSpMk id="30" creationId="{72636A2F-38D1-C14D-CB5F-C3AE25FEB2A7}"/>
          </ac:cxnSpMkLst>
        </pc:cxnChg>
        <pc:cxnChg chg="del">
          <ac:chgData name="Andreas Koksrud" userId="9d9beba6-c052-407a-8599-c781a677a996" providerId="ADAL" clId="{6F69857E-CC43-4998-A94B-73B55B987BAB}" dt="2024-10-18T12:39:10.704" v="43289" actId="478"/>
          <ac:cxnSpMkLst>
            <pc:docMk/>
            <pc:sldMk cId="576358567" sldId="1123"/>
            <ac:cxnSpMk id="34" creationId="{BCFC8718-B470-EE74-8E82-C87E4E8702AE}"/>
          </ac:cxnSpMkLst>
        </pc:cxnChg>
        <pc:cxnChg chg="add mod">
          <ac:chgData name="Andreas Koksrud" userId="9d9beba6-c052-407a-8599-c781a677a996" providerId="ADAL" clId="{6F69857E-CC43-4998-A94B-73B55B987BAB}" dt="2024-10-18T13:59:14.358" v="43998" actId="14100"/>
          <ac:cxnSpMkLst>
            <pc:docMk/>
            <pc:sldMk cId="576358567" sldId="1123"/>
            <ac:cxnSpMk id="36" creationId="{A41EBF04-419A-4C16-9C9C-24D936F8DA56}"/>
          </ac:cxnSpMkLst>
        </pc:cxnChg>
        <pc:cxnChg chg="del">
          <ac:chgData name="Andreas Koksrud" userId="9d9beba6-c052-407a-8599-c781a677a996" providerId="ADAL" clId="{6F69857E-CC43-4998-A94B-73B55B987BAB}" dt="2024-10-18T12:39:10.704" v="43289" actId="478"/>
          <ac:cxnSpMkLst>
            <pc:docMk/>
            <pc:sldMk cId="576358567" sldId="1123"/>
            <ac:cxnSpMk id="38" creationId="{BE98225E-C6CD-B3F8-1C89-9C07E2E6BADA}"/>
          </ac:cxnSpMkLst>
        </pc:cxnChg>
        <pc:cxnChg chg="add mod">
          <ac:chgData name="Andreas Koksrud" userId="9d9beba6-c052-407a-8599-c781a677a996" providerId="ADAL" clId="{6F69857E-CC43-4998-A94B-73B55B987BAB}" dt="2024-10-18T13:59:34.332" v="44003" actId="14100"/>
          <ac:cxnSpMkLst>
            <pc:docMk/>
            <pc:sldMk cId="576358567" sldId="1123"/>
            <ac:cxnSpMk id="40" creationId="{13C71D2B-7036-F999-3272-7354E86CDA79}"/>
          </ac:cxnSpMkLst>
        </pc:cxnChg>
        <pc:cxnChg chg="add mod">
          <ac:chgData name="Andreas Koksrud" userId="9d9beba6-c052-407a-8599-c781a677a996" providerId="ADAL" clId="{6F69857E-CC43-4998-A94B-73B55B987BAB}" dt="2024-10-21T14:52:23.905" v="44809" actId="14100"/>
          <ac:cxnSpMkLst>
            <pc:docMk/>
            <pc:sldMk cId="576358567" sldId="1123"/>
            <ac:cxnSpMk id="43" creationId="{369083BD-19D7-6AC1-DD02-F24213002AD3}"/>
          </ac:cxnSpMkLst>
        </pc:cxnChg>
        <pc:cxnChg chg="add mod">
          <ac:chgData name="Andreas Koksrud" userId="9d9beba6-c052-407a-8599-c781a677a996" providerId="ADAL" clId="{6F69857E-CC43-4998-A94B-73B55B987BAB}" dt="2024-10-21T14:52:35.200" v="44812" actId="14100"/>
          <ac:cxnSpMkLst>
            <pc:docMk/>
            <pc:sldMk cId="576358567" sldId="1123"/>
            <ac:cxnSpMk id="46" creationId="{2AB9E287-AF8E-DA56-23A5-3BB87A4EC881}"/>
          </ac:cxnSpMkLst>
        </pc:cxnChg>
        <pc:cxnChg chg="add mod">
          <ac:chgData name="Andreas Koksrud" userId="9d9beba6-c052-407a-8599-c781a677a996" providerId="ADAL" clId="{6F69857E-CC43-4998-A94B-73B55B987BAB}" dt="2024-10-21T14:52:30.009" v="44811" actId="14100"/>
          <ac:cxnSpMkLst>
            <pc:docMk/>
            <pc:sldMk cId="576358567" sldId="1123"/>
            <ac:cxnSpMk id="48" creationId="{37C435A9-901B-BF34-DD7E-EC1C8A6FCE8C}"/>
          </ac:cxnSpMkLst>
        </pc:cxnChg>
        <pc:cxnChg chg="add del mod">
          <ac:chgData name="Andreas Koksrud" userId="9d9beba6-c052-407a-8599-c781a677a996" providerId="ADAL" clId="{6F69857E-CC43-4998-A94B-73B55B987BAB}" dt="2024-10-21T14:52:38.911" v="44813" actId="478"/>
          <ac:cxnSpMkLst>
            <pc:docMk/>
            <pc:sldMk cId="576358567" sldId="1123"/>
            <ac:cxnSpMk id="50" creationId="{344C7E1B-CE44-21C5-B24D-70EA9CA025FE}"/>
          </ac:cxnSpMkLst>
        </pc:cxnChg>
      </pc:sldChg>
      <pc:sldChg chg="addSp delSp modSp add mod">
        <pc:chgData name="Andreas Koksrud" userId="9d9beba6-c052-407a-8599-c781a677a996" providerId="ADAL" clId="{6F69857E-CC43-4998-A94B-73B55B987BAB}" dt="2024-10-18T14:09:02.393" v="44252" actId="14100"/>
        <pc:sldMkLst>
          <pc:docMk/>
          <pc:sldMk cId="2152667561" sldId="1124"/>
        </pc:sldMkLst>
        <pc:spChg chg="del">
          <ac:chgData name="Andreas Koksrud" userId="9d9beba6-c052-407a-8599-c781a677a996" providerId="ADAL" clId="{6F69857E-CC43-4998-A94B-73B55B987BAB}" dt="2024-10-18T14:03:20.785" v="44069" actId="478"/>
          <ac:spMkLst>
            <pc:docMk/>
            <pc:sldMk cId="2152667561" sldId="1124"/>
            <ac:spMk id="33" creationId="{159752FF-5CE0-D063-8FAC-A4A0856E112B}"/>
          </ac:spMkLst>
        </pc:spChg>
        <pc:spChg chg="mod">
          <ac:chgData name="Andreas Koksrud" userId="9d9beba6-c052-407a-8599-c781a677a996" providerId="ADAL" clId="{6F69857E-CC43-4998-A94B-73B55B987BAB}" dt="2024-10-18T14:07:15.090" v="44244" actId="20577"/>
          <ac:spMkLst>
            <pc:docMk/>
            <pc:sldMk cId="2152667561" sldId="1124"/>
            <ac:spMk id="181" creationId="{00000000-0000-0000-0000-000000000000}"/>
          </ac:spMkLst>
        </pc:spChg>
        <pc:picChg chg="del">
          <ac:chgData name="Andreas Koksrud" userId="9d9beba6-c052-407a-8599-c781a677a996" providerId="ADAL" clId="{6F69857E-CC43-4998-A94B-73B55B987BAB}" dt="2024-10-18T14:03:12.095" v="44066" actId="478"/>
          <ac:picMkLst>
            <pc:docMk/>
            <pc:sldMk cId="2152667561" sldId="1124"/>
            <ac:picMk id="5" creationId="{BD50208B-84CF-5A0E-F52B-6112BED182C4}"/>
          </ac:picMkLst>
        </pc:picChg>
        <pc:picChg chg="add mod">
          <ac:chgData name="Andreas Koksrud" userId="9d9beba6-c052-407a-8599-c781a677a996" providerId="ADAL" clId="{6F69857E-CC43-4998-A94B-73B55B987BAB}" dt="2024-10-18T14:03:33.068" v="44071" actId="1076"/>
          <ac:picMkLst>
            <pc:docMk/>
            <pc:sldMk cId="2152667561" sldId="1124"/>
            <ac:picMk id="6" creationId="{10E55FB1-3D5D-5162-0461-B11F76B5ABAC}"/>
          </ac:picMkLst>
        </pc:picChg>
        <pc:picChg chg="add mod">
          <ac:chgData name="Andreas Koksrud" userId="9d9beba6-c052-407a-8599-c781a677a996" providerId="ADAL" clId="{6F69857E-CC43-4998-A94B-73B55B987BAB}" dt="2024-10-18T14:03:58.324" v="44073" actId="1076"/>
          <ac:picMkLst>
            <pc:docMk/>
            <pc:sldMk cId="2152667561" sldId="1124"/>
            <ac:picMk id="9" creationId="{F1FA93C9-3272-765C-331C-FE45AD7A1E9C}"/>
          </ac:picMkLst>
        </pc:picChg>
        <pc:picChg chg="del">
          <ac:chgData name="Andreas Koksrud" userId="9d9beba6-c052-407a-8599-c781a677a996" providerId="ADAL" clId="{6F69857E-CC43-4998-A94B-73B55B987BAB}" dt="2024-10-18T14:03:20.785" v="44069" actId="478"/>
          <ac:picMkLst>
            <pc:docMk/>
            <pc:sldMk cId="2152667561" sldId="1124"/>
            <ac:picMk id="13" creationId="{FB89D7C2-5933-B394-F7B2-F81FDE653590}"/>
          </ac:picMkLst>
        </pc:picChg>
        <pc:picChg chg="add mod">
          <ac:chgData name="Andreas Koksrud" userId="9d9beba6-c052-407a-8599-c781a677a996" providerId="ADAL" clId="{6F69857E-CC43-4998-A94B-73B55B987BAB}" dt="2024-10-18T14:06:18.275" v="44082" actId="1076"/>
          <ac:picMkLst>
            <pc:docMk/>
            <pc:sldMk cId="2152667561" sldId="1124"/>
            <ac:picMk id="17" creationId="{2B4DEA05-9113-2077-8388-160BCFD2AA3E}"/>
          </ac:picMkLst>
        </pc:picChg>
        <pc:picChg chg="del">
          <ac:chgData name="Andreas Koksrud" userId="9d9beba6-c052-407a-8599-c781a677a996" providerId="ADAL" clId="{6F69857E-CC43-4998-A94B-73B55B987BAB}" dt="2024-10-18T14:03:20.785" v="44069" actId="478"/>
          <ac:picMkLst>
            <pc:docMk/>
            <pc:sldMk cId="2152667561" sldId="1124"/>
            <ac:picMk id="19" creationId="{B3B8F3A8-3579-8618-9939-258B1F624170}"/>
          </ac:picMkLst>
        </pc:picChg>
        <pc:picChg chg="del">
          <ac:chgData name="Andreas Koksrud" userId="9d9beba6-c052-407a-8599-c781a677a996" providerId="ADAL" clId="{6F69857E-CC43-4998-A94B-73B55B987BAB}" dt="2024-10-18T14:03:20.785" v="44069" actId="478"/>
          <ac:picMkLst>
            <pc:docMk/>
            <pc:sldMk cId="2152667561" sldId="1124"/>
            <ac:picMk id="22" creationId="{B4CDCC47-DDC0-3209-E733-AB51CC52E528}"/>
          </ac:picMkLst>
        </pc:picChg>
        <pc:picChg chg="add mod">
          <ac:chgData name="Andreas Koksrud" userId="9d9beba6-c052-407a-8599-c781a677a996" providerId="ADAL" clId="{6F69857E-CC43-4998-A94B-73B55B987BAB}" dt="2024-10-18T14:08:54.637" v="44250" actId="14100"/>
          <ac:picMkLst>
            <pc:docMk/>
            <pc:sldMk cId="2152667561" sldId="1124"/>
            <ac:picMk id="25" creationId="{3211172A-9E18-07E0-AB44-B9AE313FE6CF}"/>
          </ac:picMkLst>
        </pc:picChg>
        <pc:picChg chg="del">
          <ac:chgData name="Andreas Koksrud" userId="9d9beba6-c052-407a-8599-c781a677a996" providerId="ADAL" clId="{6F69857E-CC43-4998-A94B-73B55B987BAB}" dt="2024-10-18T14:03:20.785" v="44069" actId="478"/>
          <ac:picMkLst>
            <pc:docMk/>
            <pc:sldMk cId="2152667561" sldId="1124"/>
            <ac:picMk id="31" creationId="{410AF269-7807-40D3-3622-0D8D878EA029}"/>
          </ac:picMkLst>
        </pc:picChg>
        <pc:cxnChg chg="del">
          <ac:chgData name="Andreas Koksrud" userId="9d9beba6-c052-407a-8599-c781a677a996" providerId="ADAL" clId="{6F69857E-CC43-4998-A94B-73B55B987BAB}" dt="2024-10-18T14:03:13.045" v="44067" actId="478"/>
          <ac:cxnSpMkLst>
            <pc:docMk/>
            <pc:sldMk cId="2152667561" sldId="1124"/>
            <ac:cxnSpMk id="7" creationId="{D5822709-6A16-7CD3-560E-19EFCB59CEB6}"/>
          </ac:cxnSpMkLst>
        </pc:cxnChg>
        <pc:cxnChg chg="add mod">
          <ac:chgData name="Andreas Koksrud" userId="9d9beba6-c052-407a-8599-c781a677a996" providerId="ADAL" clId="{6F69857E-CC43-4998-A94B-73B55B987BAB}" dt="2024-10-18T14:04:08.989" v="44076" actId="14100"/>
          <ac:cxnSpMkLst>
            <pc:docMk/>
            <pc:sldMk cId="2152667561" sldId="1124"/>
            <ac:cxnSpMk id="10" creationId="{7E3FED8B-1AB3-05AD-6556-1BDC96B9BF70}"/>
          </ac:cxnSpMkLst>
        </pc:cxnChg>
        <pc:cxnChg chg="del">
          <ac:chgData name="Andreas Koksrud" userId="9d9beba6-c052-407a-8599-c781a677a996" providerId="ADAL" clId="{6F69857E-CC43-4998-A94B-73B55B987BAB}" dt="2024-10-18T14:04:11.140" v="44077" actId="478"/>
          <ac:cxnSpMkLst>
            <pc:docMk/>
            <pc:sldMk cId="2152667561" sldId="1124"/>
            <ac:cxnSpMk id="11" creationId="{124F9609-7231-DF5B-4976-ADA850D7E084}"/>
          </ac:cxnSpMkLst>
        </pc:cxnChg>
        <pc:cxnChg chg="del">
          <ac:chgData name="Andreas Koksrud" userId="9d9beba6-c052-407a-8599-c781a677a996" providerId="ADAL" clId="{6F69857E-CC43-4998-A94B-73B55B987BAB}" dt="2024-10-18T14:03:20.785" v="44069" actId="478"/>
          <ac:cxnSpMkLst>
            <pc:docMk/>
            <pc:sldMk cId="2152667561" sldId="1124"/>
            <ac:cxnSpMk id="15" creationId="{D968C4D4-2913-9727-CBF7-B471D1AC09B0}"/>
          </ac:cxnSpMkLst>
        </pc:cxnChg>
        <pc:cxnChg chg="add mod">
          <ac:chgData name="Andreas Koksrud" userId="9d9beba6-c052-407a-8599-c781a677a996" providerId="ADAL" clId="{6F69857E-CC43-4998-A94B-73B55B987BAB}" dt="2024-10-18T14:06:24.209" v="44084" actId="14100"/>
          <ac:cxnSpMkLst>
            <pc:docMk/>
            <pc:sldMk cId="2152667561" sldId="1124"/>
            <ac:cxnSpMk id="18" creationId="{854810A5-42DB-687F-1B9B-DF02985435F4}"/>
          </ac:cxnSpMkLst>
        </pc:cxnChg>
        <pc:cxnChg chg="add mod">
          <ac:chgData name="Andreas Koksrud" userId="9d9beba6-c052-407a-8599-c781a677a996" providerId="ADAL" clId="{6F69857E-CC43-4998-A94B-73B55B987BAB}" dt="2024-10-18T14:07:22.928" v="44246" actId="14100"/>
          <ac:cxnSpMkLst>
            <pc:docMk/>
            <pc:sldMk cId="2152667561" sldId="1124"/>
            <ac:cxnSpMk id="21" creationId="{8CB93A60-A31F-4B03-18A2-4EBF5DF1C1A9}"/>
          </ac:cxnSpMkLst>
        </pc:cxnChg>
        <pc:cxnChg chg="add mod">
          <ac:chgData name="Andreas Koksrud" userId="9d9beba6-c052-407a-8599-c781a677a996" providerId="ADAL" clId="{6F69857E-CC43-4998-A94B-73B55B987BAB}" dt="2024-10-18T14:09:02.393" v="44252" actId="14100"/>
          <ac:cxnSpMkLst>
            <pc:docMk/>
            <pc:sldMk cId="2152667561" sldId="1124"/>
            <ac:cxnSpMk id="26" creationId="{B831E8CB-96A4-C194-CB61-5591307077E7}"/>
          </ac:cxnSpMkLst>
        </pc:cxnChg>
        <pc:cxnChg chg="del">
          <ac:chgData name="Andreas Koksrud" userId="9d9beba6-c052-407a-8599-c781a677a996" providerId="ADAL" clId="{6F69857E-CC43-4998-A94B-73B55B987BAB}" dt="2024-10-18T14:03:20.785" v="44069" actId="478"/>
          <ac:cxnSpMkLst>
            <pc:docMk/>
            <pc:sldMk cId="2152667561" sldId="1124"/>
            <ac:cxnSpMk id="36" creationId="{A41EBF04-419A-4C16-9C9C-24D936F8DA56}"/>
          </ac:cxnSpMkLst>
        </pc:cxnChg>
        <pc:cxnChg chg="del">
          <ac:chgData name="Andreas Koksrud" userId="9d9beba6-c052-407a-8599-c781a677a996" providerId="ADAL" clId="{6F69857E-CC43-4998-A94B-73B55B987BAB}" dt="2024-10-18T14:03:20.785" v="44069" actId="478"/>
          <ac:cxnSpMkLst>
            <pc:docMk/>
            <pc:sldMk cId="2152667561" sldId="1124"/>
            <ac:cxnSpMk id="40" creationId="{13C71D2B-7036-F999-3272-7354E86CDA79}"/>
          </ac:cxnSpMkLst>
        </pc:cxnChg>
        <pc:cxnChg chg="del">
          <ac:chgData name="Andreas Koksrud" userId="9d9beba6-c052-407a-8599-c781a677a996" providerId="ADAL" clId="{6F69857E-CC43-4998-A94B-73B55B987BAB}" dt="2024-10-18T14:03:20.785" v="44069" actId="478"/>
          <ac:cxnSpMkLst>
            <pc:docMk/>
            <pc:sldMk cId="2152667561" sldId="1124"/>
            <ac:cxnSpMk id="43" creationId="{369083BD-19D7-6AC1-DD02-F24213002AD3}"/>
          </ac:cxnSpMkLst>
        </pc:cxnChg>
        <pc:cxnChg chg="del">
          <ac:chgData name="Andreas Koksrud" userId="9d9beba6-c052-407a-8599-c781a677a996" providerId="ADAL" clId="{6F69857E-CC43-4998-A94B-73B55B987BAB}" dt="2024-10-18T14:03:20.785" v="44069" actId="478"/>
          <ac:cxnSpMkLst>
            <pc:docMk/>
            <pc:sldMk cId="2152667561" sldId="1124"/>
            <ac:cxnSpMk id="46" creationId="{2AB9E287-AF8E-DA56-23A5-3BB87A4EC881}"/>
          </ac:cxnSpMkLst>
        </pc:cxnChg>
        <pc:cxnChg chg="del">
          <ac:chgData name="Andreas Koksrud" userId="9d9beba6-c052-407a-8599-c781a677a996" providerId="ADAL" clId="{6F69857E-CC43-4998-A94B-73B55B987BAB}" dt="2024-10-18T14:03:20.785" v="44069" actId="478"/>
          <ac:cxnSpMkLst>
            <pc:docMk/>
            <pc:sldMk cId="2152667561" sldId="1124"/>
            <ac:cxnSpMk id="48" creationId="{37C435A9-901B-BF34-DD7E-EC1C8A6FCE8C}"/>
          </ac:cxnSpMkLst>
        </pc:cxnChg>
        <pc:cxnChg chg="del">
          <ac:chgData name="Andreas Koksrud" userId="9d9beba6-c052-407a-8599-c781a677a996" providerId="ADAL" clId="{6F69857E-CC43-4998-A94B-73B55B987BAB}" dt="2024-10-18T14:03:20.785" v="44069" actId="478"/>
          <ac:cxnSpMkLst>
            <pc:docMk/>
            <pc:sldMk cId="2152667561" sldId="1124"/>
            <ac:cxnSpMk id="50" creationId="{344C7E1B-CE44-21C5-B24D-70EA9CA025FE}"/>
          </ac:cxnSpMkLst>
        </pc:cxnChg>
      </pc:sldChg>
      <pc:sldChg chg="addSp delSp modSp add mod">
        <pc:chgData name="Andreas Koksrud" userId="9d9beba6-c052-407a-8599-c781a677a996" providerId="ADAL" clId="{6F69857E-CC43-4998-A94B-73B55B987BAB}" dt="2024-10-22T07:39:58.333" v="44820" actId="478"/>
        <pc:sldMkLst>
          <pc:docMk/>
          <pc:sldMk cId="2894798313" sldId="1125"/>
        </pc:sldMkLst>
        <pc:spChg chg="mod">
          <ac:chgData name="Andreas Koksrud" userId="9d9beba6-c052-407a-8599-c781a677a996" providerId="ADAL" clId="{6F69857E-CC43-4998-A94B-73B55B987BAB}" dt="2024-10-18T14:16:27.601" v="44695" actId="6549"/>
          <ac:spMkLst>
            <pc:docMk/>
            <pc:sldMk cId="2894798313" sldId="1125"/>
            <ac:spMk id="181" creationId="{00000000-0000-0000-0000-000000000000}"/>
          </ac:spMkLst>
        </pc:spChg>
        <pc:picChg chg="add mod">
          <ac:chgData name="Andreas Koksrud" userId="9d9beba6-c052-407a-8599-c781a677a996" providerId="ADAL" clId="{6F69857E-CC43-4998-A94B-73B55B987BAB}" dt="2024-10-18T14:10:12.577" v="44334" actId="1076"/>
          <ac:picMkLst>
            <pc:docMk/>
            <pc:sldMk cId="2894798313" sldId="1125"/>
            <ac:picMk id="5" creationId="{F3681E9A-D759-F78C-059A-7336B86C287D}"/>
          </ac:picMkLst>
        </pc:picChg>
        <pc:picChg chg="del">
          <ac:chgData name="Andreas Koksrud" userId="9d9beba6-c052-407a-8599-c781a677a996" providerId="ADAL" clId="{6F69857E-CC43-4998-A94B-73B55B987BAB}" dt="2024-10-18T14:10:08.291" v="44332" actId="478"/>
          <ac:picMkLst>
            <pc:docMk/>
            <pc:sldMk cId="2894798313" sldId="1125"/>
            <ac:picMk id="6" creationId="{10E55FB1-3D5D-5162-0461-B11F76B5ABAC}"/>
          </ac:picMkLst>
        </pc:picChg>
        <pc:picChg chg="add mod">
          <ac:chgData name="Andreas Koksrud" userId="9d9beba6-c052-407a-8599-c781a677a996" providerId="ADAL" clId="{6F69857E-CC43-4998-A94B-73B55B987BAB}" dt="2024-10-21T14:57:46.208" v="44819" actId="1076"/>
          <ac:picMkLst>
            <pc:docMk/>
            <pc:sldMk cId="2894798313" sldId="1125"/>
            <ac:picMk id="6" creationId="{D87F7A73-795C-CB83-DEC2-1A34E8F838C4}"/>
          </ac:picMkLst>
        </pc:picChg>
        <pc:picChg chg="del">
          <ac:chgData name="Andreas Koksrud" userId="9d9beba6-c052-407a-8599-c781a677a996" providerId="ADAL" clId="{6F69857E-CC43-4998-A94B-73B55B987BAB}" dt="2024-10-18T14:10:25.903" v="44337" actId="478"/>
          <ac:picMkLst>
            <pc:docMk/>
            <pc:sldMk cId="2894798313" sldId="1125"/>
            <ac:picMk id="9" creationId="{F1FA93C9-3272-765C-331C-FE45AD7A1E9C}"/>
          </ac:picMkLst>
        </pc:picChg>
        <pc:picChg chg="add mod">
          <ac:chgData name="Andreas Koksrud" userId="9d9beba6-c052-407a-8599-c781a677a996" providerId="ADAL" clId="{6F69857E-CC43-4998-A94B-73B55B987BAB}" dt="2024-10-18T14:10:28.699" v="44339" actId="1076"/>
          <ac:picMkLst>
            <pc:docMk/>
            <pc:sldMk cId="2894798313" sldId="1125"/>
            <ac:picMk id="11" creationId="{1DE32747-6C9B-6959-B7D0-BDC364C22D22}"/>
          </ac:picMkLst>
        </pc:picChg>
        <pc:picChg chg="add mod">
          <ac:chgData name="Andreas Koksrud" userId="9d9beba6-c052-407a-8599-c781a677a996" providerId="ADAL" clId="{6F69857E-CC43-4998-A94B-73B55B987BAB}" dt="2024-10-18T14:11:48.069" v="44347" actId="14826"/>
          <ac:picMkLst>
            <pc:docMk/>
            <pc:sldMk cId="2894798313" sldId="1125"/>
            <ac:picMk id="15" creationId="{86FE42BC-7AB9-B424-A7FB-C20677359A0F}"/>
          </ac:picMkLst>
        </pc:picChg>
        <pc:picChg chg="del">
          <ac:chgData name="Andreas Koksrud" userId="9d9beba6-c052-407a-8599-c781a677a996" providerId="ADAL" clId="{6F69857E-CC43-4998-A94B-73B55B987BAB}" dt="2024-10-18T14:10:56.405" v="44342" actId="478"/>
          <ac:picMkLst>
            <pc:docMk/>
            <pc:sldMk cId="2894798313" sldId="1125"/>
            <ac:picMk id="17" creationId="{2B4DEA05-9113-2077-8388-160BCFD2AA3E}"/>
          </ac:picMkLst>
        </pc:picChg>
        <pc:picChg chg="add del mod">
          <ac:chgData name="Andreas Koksrud" userId="9d9beba6-c052-407a-8599-c781a677a996" providerId="ADAL" clId="{6F69857E-CC43-4998-A94B-73B55B987BAB}" dt="2024-10-18T14:15:46.997" v="44677" actId="478"/>
          <ac:picMkLst>
            <pc:docMk/>
            <pc:sldMk cId="2894798313" sldId="1125"/>
            <ac:picMk id="22" creationId="{6BA38A82-1DA9-1A28-C0F9-972467DDB13C}"/>
          </ac:picMkLst>
        </pc:picChg>
        <pc:picChg chg="del">
          <ac:chgData name="Andreas Koksrud" userId="9d9beba6-c052-407a-8599-c781a677a996" providerId="ADAL" clId="{6F69857E-CC43-4998-A94B-73B55B987BAB}" dt="2024-10-18T14:12:38.892" v="44515" actId="478"/>
          <ac:picMkLst>
            <pc:docMk/>
            <pc:sldMk cId="2894798313" sldId="1125"/>
            <ac:picMk id="25" creationId="{3211172A-9E18-07E0-AB44-B9AE313FE6CF}"/>
          </ac:picMkLst>
        </pc:picChg>
        <pc:picChg chg="add mod">
          <ac:chgData name="Andreas Koksrud" userId="9d9beba6-c052-407a-8599-c781a677a996" providerId="ADAL" clId="{6F69857E-CC43-4998-A94B-73B55B987BAB}" dt="2024-10-18T14:16:20.076" v="44692" actId="14100"/>
          <ac:picMkLst>
            <pc:docMk/>
            <pc:sldMk cId="2894798313" sldId="1125"/>
            <ac:picMk id="31" creationId="{2336C4A8-3C19-6CEB-10AA-F5486A7ED96C}"/>
          </ac:picMkLst>
        </pc:picChg>
        <pc:picChg chg="add mod">
          <ac:chgData name="Andreas Koksrud" userId="9d9beba6-c052-407a-8599-c781a677a996" providerId="ADAL" clId="{6F69857E-CC43-4998-A94B-73B55B987BAB}" dt="2024-10-18T14:20:18.484" v="44697" actId="1076"/>
          <ac:picMkLst>
            <pc:docMk/>
            <pc:sldMk cId="2894798313" sldId="1125"/>
            <ac:picMk id="34" creationId="{9A1E3EB0-7ABE-DB49-F754-FC2A4E8BADB6}"/>
          </ac:picMkLst>
        </pc:picChg>
        <pc:cxnChg chg="add mod ord">
          <ac:chgData name="Andreas Koksrud" userId="9d9beba6-c052-407a-8599-c781a677a996" providerId="ADAL" clId="{6F69857E-CC43-4998-A94B-73B55B987BAB}" dt="2024-10-18T14:10:35.976" v="44341" actId="170"/>
          <ac:cxnSpMkLst>
            <pc:docMk/>
            <pc:sldMk cId="2894798313" sldId="1125"/>
            <ac:cxnSpMk id="7" creationId="{CF4232CF-6DD9-712C-5EC7-26C0C792D933}"/>
          </ac:cxnSpMkLst>
        </pc:cxnChg>
        <pc:cxnChg chg="del">
          <ac:chgData name="Andreas Koksrud" userId="9d9beba6-c052-407a-8599-c781a677a996" providerId="ADAL" clId="{6F69857E-CC43-4998-A94B-73B55B987BAB}" dt="2024-10-18T14:10:17.962" v="44336" actId="478"/>
          <ac:cxnSpMkLst>
            <pc:docMk/>
            <pc:sldMk cId="2894798313" sldId="1125"/>
            <ac:cxnSpMk id="10" creationId="{7E3FED8B-1AB3-05AD-6556-1BDC96B9BF70}"/>
          </ac:cxnSpMkLst>
        </pc:cxnChg>
        <pc:cxnChg chg="add del mod">
          <ac:chgData name="Andreas Koksrud" userId="9d9beba6-c052-407a-8599-c781a677a996" providerId="ADAL" clId="{6F69857E-CC43-4998-A94B-73B55B987BAB}" dt="2024-10-22T07:39:58.333" v="44820" actId="478"/>
          <ac:cxnSpMkLst>
            <pc:docMk/>
            <pc:sldMk cId="2894798313" sldId="1125"/>
            <ac:cxnSpMk id="13" creationId="{B2076801-F0C2-D8FF-BB5F-0A083C0ECC7F}"/>
          </ac:cxnSpMkLst>
        </pc:cxnChg>
        <pc:cxnChg chg="add mod">
          <ac:chgData name="Andreas Koksrud" userId="9d9beba6-c052-407a-8599-c781a677a996" providerId="ADAL" clId="{6F69857E-CC43-4998-A94B-73B55B987BAB}" dt="2024-10-18T14:12:33.948" v="44513" actId="14100"/>
          <ac:cxnSpMkLst>
            <pc:docMk/>
            <pc:sldMk cId="2894798313" sldId="1125"/>
            <ac:cxnSpMk id="16" creationId="{4F4CE266-0660-4389-18AE-03509EFB3F56}"/>
          </ac:cxnSpMkLst>
        </pc:cxnChg>
        <pc:cxnChg chg="del">
          <ac:chgData name="Andreas Koksrud" userId="9d9beba6-c052-407a-8599-c781a677a996" providerId="ADAL" clId="{6F69857E-CC43-4998-A94B-73B55B987BAB}" dt="2024-10-18T14:11:00.712" v="44344" actId="478"/>
          <ac:cxnSpMkLst>
            <pc:docMk/>
            <pc:sldMk cId="2894798313" sldId="1125"/>
            <ac:cxnSpMk id="18" creationId="{854810A5-42DB-687F-1B9B-DF02985435F4}"/>
          </ac:cxnSpMkLst>
        </pc:cxnChg>
        <pc:cxnChg chg="del">
          <ac:chgData name="Andreas Koksrud" userId="9d9beba6-c052-407a-8599-c781a677a996" providerId="ADAL" clId="{6F69857E-CC43-4998-A94B-73B55B987BAB}" dt="2024-10-18T14:12:35.219" v="44514" actId="478"/>
          <ac:cxnSpMkLst>
            <pc:docMk/>
            <pc:sldMk cId="2894798313" sldId="1125"/>
            <ac:cxnSpMk id="21" creationId="{8CB93A60-A31F-4B03-18A2-4EBF5DF1C1A9}"/>
          </ac:cxnSpMkLst>
        </pc:cxnChg>
        <pc:cxnChg chg="add mod ord">
          <ac:chgData name="Andreas Koksrud" userId="9d9beba6-c052-407a-8599-c781a677a996" providerId="ADAL" clId="{6F69857E-CC43-4998-A94B-73B55B987BAB}" dt="2024-10-18T14:16:26.264" v="44694" actId="14100"/>
          <ac:cxnSpMkLst>
            <pc:docMk/>
            <pc:sldMk cId="2894798313" sldId="1125"/>
            <ac:cxnSpMk id="24" creationId="{0B89E52E-749E-F515-05A6-CAC4E81A3010}"/>
          </ac:cxnSpMkLst>
        </pc:cxnChg>
        <pc:cxnChg chg="del mod">
          <ac:chgData name="Andreas Koksrud" userId="9d9beba6-c052-407a-8599-c781a677a996" providerId="ADAL" clId="{6F69857E-CC43-4998-A94B-73B55B987BAB}" dt="2024-10-18T14:14:00.186" v="44524" actId="478"/>
          <ac:cxnSpMkLst>
            <pc:docMk/>
            <pc:sldMk cId="2894798313" sldId="1125"/>
            <ac:cxnSpMk id="26" creationId="{B831E8CB-96A4-C194-CB61-5591307077E7}"/>
          </ac:cxnSpMkLst>
        </pc:cxnChg>
      </pc:sldChg>
      <pc:sldChg chg="addSp delSp modSp">
        <pc:chgData name="Andreas Koksrud" userId="9d9beba6-c052-407a-8599-c781a677a996" providerId="ADAL" clId="{6F69857E-CC43-4998-A94B-73B55B987BAB}" dt="2024-10-21T14:24:29.750" v="44794"/>
        <pc:sldMkLst>
          <pc:docMk/>
          <pc:sldMk cId="3103199744" sldId="1126"/>
        </pc:sldMkLst>
        <pc:picChg chg="add mod">
          <ac:chgData name="Andreas Koksrud" userId="9d9beba6-c052-407a-8599-c781a677a996" providerId="ADAL" clId="{6F69857E-CC43-4998-A94B-73B55B987BAB}" dt="2024-10-21T14:24:29.750" v="44794"/>
          <ac:picMkLst>
            <pc:docMk/>
            <pc:sldMk cId="3103199744" sldId="1126"/>
            <ac:picMk id="5" creationId="{0BEEF602-C4DA-2967-8B17-A152FCC32EB3}"/>
          </ac:picMkLst>
        </pc:picChg>
        <pc:picChg chg="del">
          <ac:chgData name="Andreas Koksrud" userId="9d9beba6-c052-407a-8599-c781a677a996" providerId="ADAL" clId="{6F69857E-CC43-4998-A94B-73B55B987BAB}" dt="2024-10-21T14:24:29.501" v="44793" actId="478"/>
          <ac:picMkLst>
            <pc:docMk/>
            <pc:sldMk cId="3103199744" sldId="1126"/>
            <ac:picMk id="10" creationId="{4F1EEF22-9D27-1D6D-C992-062A7C34956C}"/>
          </ac:picMkLst>
        </pc:picChg>
      </pc:sldChg>
      <pc:sldChg chg="addSp delSp modSp">
        <pc:chgData name="Andreas Koksrud" userId="9d9beba6-c052-407a-8599-c781a677a996" providerId="ADAL" clId="{6F69857E-CC43-4998-A94B-73B55B987BAB}" dt="2024-10-21T14:22:39.202" v="44745"/>
        <pc:sldMkLst>
          <pc:docMk/>
          <pc:sldMk cId="2073170492" sldId="1128"/>
        </pc:sldMkLst>
        <pc:picChg chg="add mod">
          <ac:chgData name="Andreas Koksrud" userId="9d9beba6-c052-407a-8599-c781a677a996" providerId="ADAL" clId="{6F69857E-CC43-4998-A94B-73B55B987BAB}" dt="2024-10-21T14:22:39.202" v="44745"/>
          <ac:picMkLst>
            <pc:docMk/>
            <pc:sldMk cId="2073170492" sldId="1128"/>
            <ac:picMk id="3" creationId="{824F2FFC-D753-5B68-1146-4B9068C7EB80}"/>
          </ac:picMkLst>
        </pc:picChg>
        <pc:picChg chg="del">
          <ac:chgData name="Andreas Koksrud" userId="9d9beba6-c052-407a-8599-c781a677a996" providerId="ADAL" clId="{6F69857E-CC43-4998-A94B-73B55B987BAB}" dt="2024-10-21T14:22:38.990" v="44744" actId="478"/>
          <ac:picMkLst>
            <pc:docMk/>
            <pc:sldMk cId="2073170492" sldId="1128"/>
            <ac:picMk id="11" creationId="{705AB334-4507-87B2-6873-E8E11DC87465}"/>
          </ac:picMkLst>
        </pc:picChg>
      </pc:sldChg>
      <pc:sldChg chg="addSp delSp modSp">
        <pc:chgData name="Andreas Koksrud" userId="9d9beba6-c052-407a-8599-c781a677a996" providerId="ADAL" clId="{6F69857E-CC43-4998-A94B-73B55B987BAB}" dt="2024-10-21T14:22:13.968" v="44726"/>
        <pc:sldMkLst>
          <pc:docMk/>
          <pc:sldMk cId="3247590239" sldId="1129"/>
        </pc:sldMkLst>
        <pc:picChg chg="add mod">
          <ac:chgData name="Andreas Koksrud" userId="9d9beba6-c052-407a-8599-c781a677a996" providerId="ADAL" clId="{6F69857E-CC43-4998-A94B-73B55B987BAB}" dt="2024-10-21T14:22:13.968" v="44726"/>
          <ac:picMkLst>
            <pc:docMk/>
            <pc:sldMk cId="3247590239" sldId="1129"/>
            <ac:picMk id="3" creationId="{5479DB59-1BAF-EB41-EC1F-5348821D4147}"/>
          </ac:picMkLst>
        </pc:picChg>
        <pc:picChg chg="del">
          <ac:chgData name="Andreas Koksrud" userId="9d9beba6-c052-407a-8599-c781a677a996" providerId="ADAL" clId="{6F69857E-CC43-4998-A94B-73B55B987BAB}" dt="2024-10-21T14:22:13.679" v="44725" actId="478"/>
          <ac:picMkLst>
            <pc:docMk/>
            <pc:sldMk cId="3247590239" sldId="1129"/>
            <ac:picMk id="13" creationId="{D8A464E8-9494-DF55-5520-E8C3CF63ADB1}"/>
          </ac:picMkLst>
        </pc:picChg>
      </pc:sldChg>
      <pc:sldChg chg="addSp delSp modSp">
        <pc:chgData name="Andreas Koksrud" userId="9d9beba6-c052-407a-8599-c781a677a996" providerId="ADAL" clId="{6F69857E-CC43-4998-A94B-73B55B987BAB}" dt="2024-10-21T14:22:41.097" v="44747"/>
        <pc:sldMkLst>
          <pc:docMk/>
          <pc:sldMk cId="2078878808" sldId="1130"/>
        </pc:sldMkLst>
        <pc:picChg chg="add mod">
          <ac:chgData name="Andreas Koksrud" userId="9d9beba6-c052-407a-8599-c781a677a996" providerId="ADAL" clId="{6F69857E-CC43-4998-A94B-73B55B987BAB}" dt="2024-10-21T14:22:41.097" v="44747"/>
          <ac:picMkLst>
            <pc:docMk/>
            <pc:sldMk cId="2078878808" sldId="1130"/>
            <ac:picMk id="3" creationId="{644F3990-9993-D5F9-0433-8D3181A41F90}"/>
          </ac:picMkLst>
        </pc:picChg>
        <pc:picChg chg="del">
          <ac:chgData name="Andreas Koksrud" userId="9d9beba6-c052-407a-8599-c781a677a996" providerId="ADAL" clId="{6F69857E-CC43-4998-A94B-73B55B987BAB}" dt="2024-10-21T14:22:40.886" v="44746" actId="478"/>
          <ac:picMkLst>
            <pc:docMk/>
            <pc:sldMk cId="2078878808" sldId="1130"/>
            <ac:picMk id="8" creationId="{D02F4C89-EA7C-1BC2-A6CC-EC0407A6A9A0}"/>
          </ac:picMkLst>
        </pc:picChg>
      </pc:sldChg>
      <pc:sldChg chg="addSp delSp modSp">
        <pc:chgData name="Andreas Koksrud" userId="9d9beba6-c052-407a-8599-c781a677a996" providerId="ADAL" clId="{6F69857E-CC43-4998-A94B-73B55B987BAB}" dt="2024-10-21T14:22:44.636" v="44750"/>
        <pc:sldMkLst>
          <pc:docMk/>
          <pc:sldMk cId="1074840761" sldId="1131"/>
        </pc:sldMkLst>
        <pc:picChg chg="add mod">
          <ac:chgData name="Andreas Koksrud" userId="9d9beba6-c052-407a-8599-c781a677a996" providerId="ADAL" clId="{6F69857E-CC43-4998-A94B-73B55B987BAB}" dt="2024-10-21T14:22:44.636" v="44750"/>
          <ac:picMkLst>
            <pc:docMk/>
            <pc:sldMk cId="1074840761" sldId="1131"/>
            <ac:picMk id="3" creationId="{4BF007C6-BFE8-19A6-F39F-4A3523A3B2B8}"/>
          </ac:picMkLst>
        </pc:picChg>
        <pc:picChg chg="del">
          <ac:chgData name="Andreas Koksrud" userId="9d9beba6-c052-407a-8599-c781a677a996" providerId="ADAL" clId="{6F69857E-CC43-4998-A94B-73B55B987BAB}" dt="2024-10-21T14:22:44.376" v="44749" actId="478"/>
          <ac:picMkLst>
            <pc:docMk/>
            <pc:sldMk cId="1074840761" sldId="1131"/>
            <ac:picMk id="19" creationId="{EFB7519D-1260-FE99-0189-F0CD544BC3D3}"/>
          </ac:picMkLst>
        </pc:picChg>
        <pc:picChg chg="del">
          <ac:chgData name="Andreas Koksrud" userId="9d9beba6-c052-407a-8599-c781a677a996" providerId="ADAL" clId="{6F69857E-CC43-4998-A94B-73B55B987BAB}" dt="2024-10-21T14:22:43.023" v="44748" actId="478"/>
          <ac:picMkLst>
            <pc:docMk/>
            <pc:sldMk cId="1074840761" sldId="1131"/>
            <ac:picMk id="20" creationId="{D348942E-2AF9-DBC4-25B2-30C3DCA8EE90}"/>
          </ac:picMkLst>
        </pc:picChg>
      </pc:sldChg>
      <pc:sldChg chg="addSp delSp modSp">
        <pc:chgData name="Andreas Koksrud" userId="9d9beba6-c052-407a-8599-c781a677a996" providerId="ADAL" clId="{6F69857E-CC43-4998-A94B-73B55B987BAB}" dt="2024-10-21T14:22:46.772" v="44752"/>
        <pc:sldMkLst>
          <pc:docMk/>
          <pc:sldMk cId="216775258" sldId="1132"/>
        </pc:sldMkLst>
        <pc:picChg chg="add mod">
          <ac:chgData name="Andreas Koksrud" userId="9d9beba6-c052-407a-8599-c781a677a996" providerId="ADAL" clId="{6F69857E-CC43-4998-A94B-73B55B987BAB}" dt="2024-10-21T14:22:46.772" v="44752"/>
          <ac:picMkLst>
            <pc:docMk/>
            <pc:sldMk cId="216775258" sldId="1132"/>
            <ac:picMk id="3" creationId="{89171573-4C0D-17BF-4D5C-F536D60B0DF5}"/>
          </ac:picMkLst>
        </pc:picChg>
        <pc:picChg chg="del">
          <ac:chgData name="Andreas Koksrud" userId="9d9beba6-c052-407a-8599-c781a677a996" providerId="ADAL" clId="{6F69857E-CC43-4998-A94B-73B55B987BAB}" dt="2024-10-21T14:22:46.529" v="44751" actId="478"/>
          <ac:picMkLst>
            <pc:docMk/>
            <pc:sldMk cId="216775258" sldId="1132"/>
            <ac:picMk id="23" creationId="{EEA780A9-6B3E-843F-D41E-A20515A9A5CF}"/>
          </ac:picMkLst>
        </pc:picChg>
      </pc:sldChg>
      <pc:sldChg chg="addSp delSp modSp">
        <pc:chgData name="Andreas Koksrud" userId="9d9beba6-c052-407a-8599-c781a677a996" providerId="ADAL" clId="{6F69857E-CC43-4998-A94B-73B55B987BAB}" dt="2024-10-21T14:22:48.768" v="44754"/>
        <pc:sldMkLst>
          <pc:docMk/>
          <pc:sldMk cId="2525087039" sldId="1133"/>
        </pc:sldMkLst>
        <pc:picChg chg="add mod">
          <ac:chgData name="Andreas Koksrud" userId="9d9beba6-c052-407a-8599-c781a677a996" providerId="ADAL" clId="{6F69857E-CC43-4998-A94B-73B55B987BAB}" dt="2024-10-21T14:22:48.768" v="44754"/>
          <ac:picMkLst>
            <pc:docMk/>
            <pc:sldMk cId="2525087039" sldId="1133"/>
            <ac:picMk id="3" creationId="{8E1646BD-1EF1-705F-06C9-9770CB949AAB}"/>
          </ac:picMkLst>
        </pc:picChg>
        <pc:picChg chg="del">
          <ac:chgData name="Andreas Koksrud" userId="9d9beba6-c052-407a-8599-c781a677a996" providerId="ADAL" clId="{6F69857E-CC43-4998-A94B-73B55B987BAB}" dt="2024-10-21T14:22:48.473" v="44753" actId="478"/>
          <ac:picMkLst>
            <pc:docMk/>
            <pc:sldMk cId="2525087039" sldId="1133"/>
            <ac:picMk id="14" creationId="{69FAC413-079B-4742-878A-CAE55A5B6484}"/>
          </ac:picMkLst>
        </pc:picChg>
      </pc:sldChg>
      <pc:sldChg chg="addSp modSp">
        <pc:chgData name="Andreas Koksrud" userId="9d9beba6-c052-407a-8599-c781a677a996" providerId="ADAL" clId="{6F69857E-CC43-4998-A94B-73B55B987BAB}" dt="2024-10-21T14:23:41.770" v="44759"/>
        <pc:sldMkLst>
          <pc:docMk/>
          <pc:sldMk cId="3221470219" sldId="1136"/>
        </pc:sldMkLst>
        <pc:picChg chg="add mod">
          <ac:chgData name="Andreas Koksrud" userId="9d9beba6-c052-407a-8599-c781a677a996" providerId="ADAL" clId="{6F69857E-CC43-4998-A94B-73B55B987BAB}" dt="2024-10-21T14:23:41.770" v="44759"/>
          <ac:picMkLst>
            <pc:docMk/>
            <pc:sldMk cId="3221470219" sldId="1136"/>
            <ac:picMk id="3" creationId="{EEA68810-9610-2A28-2F54-32EA5E8936CA}"/>
          </ac:picMkLst>
        </pc:picChg>
      </pc:sldChg>
      <pc:sldChg chg="addSp delSp modSp">
        <pc:chgData name="Andreas Koksrud" userId="9d9beba6-c052-407a-8599-c781a677a996" providerId="ADAL" clId="{6F69857E-CC43-4998-A94B-73B55B987BAB}" dt="2024-10-21T14:22:53.551" v="44757"/>
        <pc:sldMkLst>
          <pc:docMk/>
          <pc:sldMk cId="3957017889" sldId="1137"/>
        </pc:sldMkLst>
        <pc:picChg chg="add mod">
          <ac:chgData name="Andreas Koksrud" userId="9d9beba6-c052-407a-8599-c781a677a996" providerId="ADAL" clId="{6F69857E-CC43-4998-A94B-73B55B987BAB}" dt="2024-10-21T14:22:53.551" v="44757"/>
          <ac:picMkLst>
            <pc:docMk/>
            <pc:sldMk cId="3957017889" sldId="1137"/>
            <ac:picMk id="3" creationId="{B93D47C1-C481-DA69-6778-CEBD0C89F732}"/>
          </ac:picMkLst>
        </pc:picChg>
        <pc:picChg chg="del">
          <ac:chgData name="Andreas Koksrud" userId="9d9beba6-c052-407a-8599-c781a677a996" providerId="ADAL" clId="{6F69857E-CC43-4998-A94B-73B55B987BAB}" dt="2024-10-21T14:22:53.307" v="44756" actId="478"/>
          <ac:picMkLst>
            <pc:docMk/>
            <pc:sldMk cId="3957017889" sldId="1137"/>
            <ac:picMk id="21" creationId="{C02D647A-A528-DB4A-0C68-8318A18912F8}"/>
          </ac:picMkLst>
        </pc:picChg>
        <pc:picChg chg="del">
          <ac:chgData name="Andreas Koksrud" userId="9d9beba6-c052-407a-8599-c781a677a996" providerId="ADAL" clId="{6F69857E-CC43-4998-A94B-73B55B987BAB}" dt="2024-10-21T14:22:51.822" v="44755" actId="478"/>
          <ac:picMkLst>
            <pc:docMk/>
            <pc:sldMk cId="3957017889" sldId="1137"/>
            <ac:picMk id="24" creationId="{D8D8D41D-7084-F865-E872-6F008F08907F}"/>
          </ac:picMkLst>
        </pc:picChg>
      </pc:sldChg>
      <pc:sldChg chg="addSp modSp">
        <pc:chgData name="Andreas Koksrud" userId="9d9beba6-c052-407a-8599-c781a677a996" providerId="ADAL" clId="{6F69857E-CC43-4998-A94B-73B55B987BAB}" dt="2024-10-21T14:23:39.947" v="44758"/>
        <pc:sldMkLst>
          <pc:docMk/>
          <pc:sldMk cId="1204690056" sldId="1139"/>
        </pc:sldMkLst>
        <pc:picChg chg="add mod">
          <ac:chgData name="Andreas Koksrud" userId="9d9beba6-c052-407a-8599-c781a677a996" providerId="ADAL" clId="{6F69857E-CC43-4998-A94B-73B55B987BAB}" dt="2024-10-21T14:23:39.947" v="44758"/>
          <ac:picMkLst>
            <pc:docMk/>
            <pc:sldMk cId="1204690056" sldId="1139"/>
            <ac:picMk id="3" creationId="{01BEC4DB-AB6A-5578-95F2-A063BCF26579}"/>
          </ac:picMkLst>
        </pc:picChg>
      </pc:sldChg>
      <pc:sldChg chg="addSp delSp modSp">
        <pc:chgData name="Andreas Koksrud" userId="9d9beba6-c052-407a-8599-c781a677a996" providerId="ADAL" clId="{6F69857E-CC43-4998-A94B-73B55B987BAB}" dt="2024-10-21T14:23:48.713" v="44761"/>
        <pc:sldMkLst>
          <pc:docMk/>
          <pc:sldMk cId="832851027" sldId="1140"/>
        </pc:sldMkLst>
        <pc:picChg chg="add mod">
          <ac:chgData name="Andreas Koksrud" userId="9d9beba6-c052-407a-8599-c781a677a996" providerId="ADAL" clId="{6F69857E-CC43-4998-A94B-73B55B987BAB}" dt="2024-10-21T14:23:48.713" v="44761"/>
          <ac:picMkLst>
            <pc:docMk/>
            <pc:sldMk cId="832851027" sldId="1140"/>
            <ac:picMk id="3" creationId="{4650E36A-FBA3-D00C-298F-6685F3C0324F}"/>
          </ac:picMkLst>
        </pc:picChg>
        <pc:picChg chg="del">
          <ac:chgData name="Andreas Koksrud" userId="9d9beba6-c052-407a-8599-c781a677a996" providerId="ADAL" clId="{6F69857E-CC43-4998-A94B-73B55B987BAB}" dt="2024-10-21T14:23:48.429" v="44760" actId="478"/>
          <ac:picMkLst>
            <pc:docMk/>
            <pc:sldMk cId="832851027" sldId="1140"/>
            <ac:picMk id="11" creationId="{2606069B-8715-C48B-96F4-2D6876DF8CC0}"/>
          </ac:picMkLst>
        </pc:picChg>
      </pc:sldChg>
      <pc:sldChg chg="addSp delSp modSp">
        <pc:chgData name="Andreas Koksrud" userId="9d9beba6-c052-407a-8599-c781a677a996" providerId="ADAL" clId="{6F69857E-CC43-4998-A94B-73B55B987BAB}" dt="2024-10-21T14:23:50.649" v="44763"/>
        <pc:sldMkLst>
          <pc:docMk/>
          <pc:sldMk cId="2388817842" sldId="1141"/>
        </pc:sldMkLst>
        <pc:picChg chg="add mod">
          <ac:chgData name="Andreas Koksrud" userId="9d9beba6-c052-407a-8599-c781a677a996" providerId="ADAL" clId="{6F69857E-CC43-4998-A94B-73B55B987BAB}" dt="2024-10-21T14:23:50.649" v="44763"/>
          <ac:picMkLst>
            <pc:docMk/>
            <pc:sldMk cId="2388817842" sldId="1141"/>
            <ac:picMk id="3" creationId="{198BF0AD-58DB-B8F7-0E1B-21B67B3D5B3D}"/>
          </ac:picMkLst>
        </pc:picChg>
        <pc:picChg chg="del">
          <ac:chgData name="Andreas Koksrud" userId="9d9beba6-c052-407a-8599-c781a677a996" providerId="ADAL" clId="{6F69857E-CC43-4998-A94B-73B55B987BAB}" dt="2024-10-21T14:23:50.405" v="44762" actId="478"/>
          <ac:picMkLst>
            <pc:docMk/>
            <pc:sldMk cId="2388817842" sldId="1141"/>
            <ac:picMk id="14" creationId="{8BBA11FB-4E4A-DD25-6C3A-BFC292F89644}"/>
          </ac:picMkLst>
        </pc:picChg>
      </pc:sldChg>
      <pc:sldChg chg="addSp delSp modSp">
        <pc:chgData name="Andreas Koksrud" userId="9d9beba6-c052-407a-8599-c781a677a996" providerId="ADAL" clId="{6F69857E-CC43-4998-A94B-73B55B987BAB}" dt="2024-10-21T14:23:54.575" v="44767"/>
        <pc:sldMkLst>
          <pc:docMk/>
          <pc:sldMk cId="1441299120" sldId="1142"/>
        </pc:sldMkLst>
        <pc:picChg chg="add mod">
          <ac:chgData name="Andreas Koksrud" userId="9d9beba6-c052-407a-8599-c781a677a996" providerId="ADAL" clId="{6F69857E-CC43-4998-A94B-73B55B987BAB}" dt="2024-10-21T14:23:54.575" v="44767"/>
          <ac:picMkLst>
            <pc:docMk/>
            <pc:sldMk cId="1441299120" sldId="1142"/>
            <ac:picMk id="3" creationId="{EFD37772-0DF1-B5A7-505C-2029E529C317}"/>
          </ac:picMkLst>
        </pc:picChg>
        <pc:picChg chg="del">
          <ac:chgData name="Andreas Koksrud" userId="9d9beba6-c052-407a-8599-c781a677a996" providerId="ADAL" clId="{6F69857E-CC43-4998-A94B-73B55B987BAB}" dt="2024-10-21T14:23:54.307" v="44766" actId="478"/>
          <ac:picMkLst>
            <pc:docMk/>
            <pc:sldMk cId="1441299120" sldId="1142"/>
            <ac:picMk id="30" creationId="{9C661D52-E8C0-6369-ABC5-E4D44FA75A8E}"/>
          </ac:picMkLst>
        </pc:picChg>
      </pc:sldChg>
      <pc:sldChg chg="addSp delSp modSp">
        <pc:chgData name="Andreas Koksrud" userId="9d9beba6-c052-407a-8599-c781a677a996" providerId="ADAL" clId="{6F69857E-CC43-4998-A94B-73B55B987BAB}" dt="2024-10-21T14:23:52.553" v="44765"/>
        <pc:sldMkLst>
          <pc:docMk/>
          <pc:sldMk cId="2926401804" sldId="1143"/>
        </pc:sldMkLst>
        <pc:picChg chg="add mod">
          <ac:chgData name="Andreas Koksrud" userId="9d9beba6-c052-407a-8599-c781a677a996" providerId="ADAL" clId="{6F69857E-CC43-4998-A94B-73B55B987BAB}" dt="2024-10-21T14:23:52.553" v="44765"/>
          <ac:picMkLst>
            <pc:docMk/>
            <pc:sldMk cId="2926401804" sldId="1143"/>
            <ac:picMk id="3" creationId="{D1526E66-DF08-7D47-16D3-8173947BA5A5}"/>
          </ac:picMkLst>
        </pc:picChg>
        <pc:picChg chg="del">
          <ac:chgData name="Andreas Koksrud" userId="9d9beba6-c052-407a-8599-c781a677a996" providerId="ADAL" clId="{6F69857E-CC43-4998-A94B-73B55B987BAB}" dt="2024-10-21T14:23:52.298" v="44764" actId="478"/>
          <ac:picMkLst>
            <pc:docMk/>
            <pc:sldMk cId="2926401804" sldId="1143"/>
            <ac:picMk id="10" creationId="{700BFA66-CF80-7F9F-9C9C-CA0938D64822}"/>
          </ac:picMkLst>
        </pc:picChg>
      </pc:sldChg>
      <pc:sldChg chg="addSp delSp modSp">
        <pc:chgData name="Andreas Koksrud" userId="9d9beba6-c052-407a-8599-c781a677a996" providerId="ADAL" clId="{6F69857E-CC43-4998-A94B-73B55B987BAB}" dt="2024-10-21T14:23:56.461" v="44769"/>
        <pc:sldMkLst>
          <pc:docMk/>
          <pc:sldMk cId="1970585910" sldId="1144"/>
        </pc:sldMkLst>
        <pc:picChg chg="add mod">
          <ac:chgData name="Andreas Koksrud" userId="9d9beba6-c052-407a-8599-c781a677a996" providerId="ADAL" clId="{6F69857E-CC43-4998-A94B-73B55B987BAB}" dt="2024-10-21T14:23:56.461" v="44769"/>
          <ac:picMkLst>
            <pc:docMk/>
            <pc:sldMk cId="1970585910" sldId="1144"/>
            <ac:picMk id="3" creationId="{C9CB5CB6-E836-B379-460F-A8D2324C3FD5}"/>
          </ac:picMkLst>
        </pc:picChg>
        <pc:picChg chg="del">
          <ac:chgData name="Andreas Koksrud" userId="9d9beba6-c052-407a-8599-c781a677a996" providerId="ADAL" clId="{6F69857E-CC43-4998-A94B-73B55B987BAB}" dt="2024-10-21T14:23:56.247" v="44768" actId="478"/>
          <ac:picMkLst>
            <pc:docMk/>
            <pc:sldMk cId="1970585910" sldId="1144"/>
            <ac:picMk id="11" creationId="{467673BA-B356-865E-BDEE-B7C280393449}"/>
          </ac:picMkLst>
        </pc:picChg>
      </pc:sldChg>
      <pc:sldChg chg="addSp delSp modSp">
        <pc:chgData name="Andreas Koksrud" userId="9d9beba6-c052-407a-8599-c781a677a996" providerId="ADAL" clId="{6F69857E-CC43-4998-A94B-73B55B987BAB}" dt="2024-10-21T14:23:58.551" v="44771"/>
        <pc:sldMkLst>
          <pc:docMk/>
          <pc:sldMk cId="3370543099" sldId="1145"/>
        </pc:sldMkLst>
        <pc:picChg chg="add mod">
          <ac:chgData name="Andreas Koksrud" userId="9d9beba6-c052-407a-8599-c781a677a996" providerId="ADAL" clId="{6F69857E-CC43-4998-A94B-73B55B987BAB}" dt="2024-10-21T14:23:58.551" v="44771"/>
          <ac:picMkLst>
            <pc:docMk/>
            <pc:sldMk cId="3370543099" sldId="1145"/>
            <ac:picMk id="3" creationId="{644C188C-5484-AF4D-80A1-9C6967D15A16}"/>
          </ac:picMkLst>
        </pc:picChg>
        <pc:picChg chg="del">
          <ac:chgData name="Andreas Koksrud" userId="9d9beba6-c052-407a-8599-c781a677a996" providerId="ADAL" clId="{6F69857E-CC43-4998-A94B-73B55B987BAB}" dt="2024-10-21T14:23:58.291" v="44770" actId="478"/>
          <ac:picMkLst>
            <pc:docMk/>
            <pc:sldMk cId="3370543099" sldId="1145"/>
            <ac:picMk id="9" creationId="{E65A291C-3E9E-8050-254C-9EC0411C38AE}"/>
          </ac:picMkLst>
        </pc:picChg>
      </pc:sldChg>
      <pc:sldChg chg="addSp delSp modSp">
        <pc:chgData name="Andreas Koksrud" userId="9d9beba6-c052-407a-8599-c781a677a996" providerId="ADAL" clId="{6F69857E-CC43-4998-A94B-73B55B987BAB}" dt="2024-10-21T14:24:02.349" v="44774"/>
        <pc:sldMkLst>
          <pc:docMk/>
          <pc:sldMk cId="3993921003" sldId="1146"/>
        </pc:sldMkLst>
        <pc:picChg chg="add mod">
          <ac:chgData name="Andreas Koksrud" userId="9d9beba6-c052-407a-8599-c781a677a996" providerId="ADAL" clId="{6F69857E-CC43-4998-A94B-73B55B987BAB}" dt="2024-10-21T14:24:02.349" v="44774"/>
          <ac:picMkLst>
            <pc:docMk/>
            <pc:sldMk cId="3993921003" sldId="1146"/>
            <ac:picMk id="3" creationId="{337EE47E-2093-57CE-13A1-6E0DD14F9460}"/>
          </ac:picMkLst>
        </pc:picChg>
        <pc:picChg chg="del">
          <ac:chgData name="Andreas Koksrud" userId="9d9beba6-c052-407a-8599-c781a677a996" providerId="ADAL" clId="{6F69857E-CC43-4998-A94B-73B55B987BAB}" dt="2024-10-21T14:24:01.559" v="44773" actId="478"/>
          <ac:picMkLst>
            <pc:docMk/>
            <pc:sldMk cId="3993921003" sldId="1146"/>
            <ac:picMk id="11" creationId="{6A7EC9E4-863A-9462-6934-57E0F6C18A5B}"/>
          </ac:picMkLst>
        </pc:picChg>
        <pc:picChg chg="del">
          <ac:chgData name="Andreas Koksrud" userId="9d9beba6-c052-407a-8599-c781a677a996" providerId="ADAL" clId="{6F69857E-CC43-4998-A94B-73B55B987BAB}" dt="2024-10-21T14:24:00.740" v="44772" actId="478"/>
          <ac:picMkLst>
            <pc:docMk/>
            <pc:sldMk cId="3993921003" sldId="1146"/>
            <ac:picMk id="12" creationId="{2C39FFD7-8A53-D9D3-7838-5CE44BCE8CC9}"/>
          </ac:picMkLst>
        </pc:picChg>
      </pc:sldChg>
      <pc:sldChg chg="addSp modSp">
        <pc:chgData name="Andreas Koksrud" userId="9d9beba6-c052-407a-8599-c781a677a996" providerId="ADAL" clId="{6F69857E-CC43-4998-A94B-73B55B987BAB}" dt="2024-10-21T14:24:04.271" v="44775"/>
        <pc:sldMkLst>
          <pc:docMk/>
          <pc:sldMk cId="3962302209" sldId="1147"/>
        </pc:sldMkLst>
        <pc:picChg chg="add mod">
          <ac:chgData name="Andreas Koksrud" userId="9d9beba6-c052-407a-8599-c781a677a996" providerId="ADAL" clId="{6F69857E-CC43-4998-A94B-73B55B987BAB}" dt="2024-10-21T14:24:04.271" v="44775"/>
          <ac:picMkLst>
            <pc:docMk/>
            <pc:sldMk cId="3962302209" sldId="1147"/>
            <ac:picMk id="3" creationId="{F78BB64F-3466-1DB5-04D3-AE489574AE28}"/>
          </ac:picMkLst>
        </pc:picChg>
      </pc:sldChg>
      <pc:sldChg chg="addSp delSp modSp">
        <pc:chgData name="Andreas Koksrud" userId="9d9beba6-c052-407a-8599-c781a677a996" providerId="ADAL" clId="{6F69857E-CC43-4998-A94B-73B55B987BAB}" dt="2024-10-21T14:24:09.416" v="44779"/>
        <pc:sldMkLst>
          <pc:docMk/>
          <pc:sldMk cId="1132389034" sldId="1148"/>
        </pc:sldMkLst>
        <pc:picChg chg="add mod">
          <ac:chgData name="Andreas Koksrud" userId="9d9beba6-c052-407a-8599-c781a677a996" providerId="ADAL" clId="{6F69857E-CC43-4998-A94B-73B55B987BAB}" dt="2024-10-21T14:24:09.416" v="44779"/>
          <ac:picMkLst>
            <pc:docMk/>
            <pc:sldMk cId="1132389034" sldId="1148"/>
            <ac:picMk id="3" creationId="{CC6ACB70-7E25-1CCE-AF5F-4C8062186AB0}"/>
          </ac:picMkLst>
        </pc:picChg>
        <pc:picChg chg="del">
          <ac:chgData name="Andreas Koksrud" userId="9d9beba6-c052-407a-8599-c781a677a996" providerId="ADAL" clId="{6F69857E-CC43-4998-A94B-73B55B987BAB}" dt="2024-10-21T14:24:09.133" v="44778" actId="478"/>
          <ac:picMkLst>
            <pc:docMk/>
            <pc:sldMk cId="1132389034" sldId="1148"/>
            <ac:picMk id="35" creationId="{B1E584EB-8DBB-A639-048F-66DF0ED3B463}"/>
          </ac:picMkLst>
        </pc:picChg>
      </pc:sldChg>
      <pc:sldChg chg="addSp delSp modSp">
        <pc:chgData name="Andreas Koksrud" userId="9d9beba6-c052-407a-8599-c781a677a996" providerId="ADAL" clId="{6F69857E-CC43-4998-A94B-73B55B987BAB}" dt="2024-10-21T14:24:11.846" v="44781"/>
        <pc:sldMkLst>
          <pc:docMk/>
          <pc:sldMk cId="2646533088" sldId="1149"/>
        </pc:sldMkLst>
        <pc:picChg chg="add mod">
          <ac:chgData name="Andreas Koksrud" userId="9d9beba6-c052-407a-8599-c781a677a996" providerId="ADAL" clId="{6F69857E-CC43-4998-A94B-73B55B987BAB}" dt="2024-10-21T14:24:11.846" v="44781"/>
          <ac:picMkLst>
            <pc:docMk/>
            <pc:sldMk cId="2646533088" sldId="1149"/>
            <ac:picMk id="3" creationId="{9E562FA6-F9B5-A9F7-FC74-376E4F91A93A}"/>
          </ac:picMkLst>
        </pc:picChg>
        <pc:picChg chg="del">
          <ac:chgData name="Andreas Koksrud" userId="9d9beba6-c052-407a-8599-c781a677a996" providerId="ADAL" clId="{6F69857E-CC43-4998-A94B-73B55B987BAB}" dt="2024-10-21T14:24:11.515" v="44780" actId="478"/>
          <ac:picMkLst>
            <pc:docMk/>
            <pc:sldMk cId="2646533088" sldId="1149"/>
            <ac:picMk id="12" creationId="{2BDA6459-FBA0-6DB3-8512-372B29AFD5C4}"/>
          </ac:picMkLst>
        </pc:picChg>
      </pc:sldChg>
      <pc:sldChg chg="addSp delSp modSp">
        <pc:chgData name="Andreas Koksrud" userId="9d9beba6-c052-407a-8599-c781a677a996" providerId="ADAL" clId="{6F69857E-CC43-4998-A94B-73B55B987BAB}" dt="2024-10-21T14:24:07.266" v="44777"/>
        <pc:sldMkLst>
          <pc:docMk/>
          <pc:sldMk cId="1342832955" sldId="1150"/>
        </pc:sldMkLst>
        <pc:picChg chg="add mod">
          <ac:chgData name="Andreas Koksrud" userId="9d9beba6-c052-407a-8599-c781a677a996" providerId="ADAL" clId="{6F69857E-CC43-4998-A94B-73B55B987BAB}" dt="2024-10-21T14:24:07.266" v="44777"/>
          <ac:picMkLst>
            <pc:docMk/>
            <pc:sldMk cId="1342832955" sldId="1150"/>
            <ac:picMk id="3" creationId="{8A9734E9-82ED-B9CC-E58C-8FD75CA5864D}"/>
          </ac:picMkLst>
        </pc:picChg>
        <pc:picChg chg="del">
          <ac:chgData name="Andreas Koksrud" userId="9d9beba6-c052-407a-8599-c781a677a996" providerId="ADAL" clId="{6F69857E-CC43-4998-A94B-73B55B987BAB}" dt="2024-10-21T14:24:06.567" v="44776" actId="478"/>
          <ac:picMkLst>
            <pc:docMk/>
            <pc:sldMk cId="1342832955" sldId="1150"/>
            <ac:picMk id="30" creationId="{E13AA54D-2818-A008-ED32-BD87CB6BA5FC}"/>
          </ac:picMkLst>
        </pc:picChg>
      </pc:sldChg>
      <pc:sldChg chg="addSp delSp modSp">
        <pc:chgData name="Andreas Koksrud" userId="9d9beba6-c052-407a-8599-c781a677a996" providerId="ADAL" clId="{6F69857E-CC43-4998-A94B-73B55B987BAB}" dt="2024-10-21T14:24:14.035" v="44783"/>
        <pc:sldMkLst>
          <pc:docMk/>
          <pc:sldMk cId="393880918" sldId="1151"/>
        </pc:sldMkLst>
        <pc:picChg chg="add mod">
          <ac:chgData name="Andreas Koksrud" userId="9d9beba6-c052-407a-8599-c781a677a996" providerId="ADAL" clId="{6F69857E-CC43-4998-A94B-73B55B987BAB}" dt="2024-10-21T14:24:14.035" v="44783"/>
          <ac:picMkLst>
            <pc:docMk/>
            <pc:sldMk cId="393880918" sldId="1151"/>
            <ac:picMk id="3" creationId="{A14D58D7-5075-FB80-2A13-4EA38B940984}"/>
          </ac:picMkLst>
        </pc:picChg>
        <pc:picChg chg="del">
          <ac:chgData name="Andreas Koksrud" userId="9d9beba6-c052-407a-8599-c781a677a996" providerId="ADAL" clId="{6F69857E-CC43-4998-A94B-73B55B987BAB}" dt="2024-10-21T14:24:13.744" v="44782" actId="478"/>
          <ac:picMkLst>
            <pc:docMk/>
            <pc:sldMk cId="393880918" sldId="1151"/>
            <ac:picMk id="10" creationId="{91527807-7179-8CEC-3EA0-089BC634BF74}"/>
          </ac:picMkLst>
        </pc:picChg>
      </pc:sldChg>
      <pc:sldChg chg="addSp delSp modSp">
        <pc:chgData name="Andreas Koksrud" userId="9d9beba6-c052-407a-8599-c781a677a996" providerId="ADAL" clId="{6F69857E-CC43-4998-A94B-73B55B987BAB}" dt="2024-10-21T14:24:16.014" v="44785"/>
        <pc:sldMkLst>
          <pc:docMk/>
          <pc:sldMk cId="3959676905" sldId="1152"/>
        </pc:sldMkLst>
        <pc:picChg chg="add mod">
          <ac:chgData name="Andreas Koksrud" userId="9d9beba6-c052-407a-8599-c781a677a996" providerId="ADAL" clId="{6F69857E-CC43-4998-A94B-73B55B987BAB}" dt="2024-10-21T14:24:16.014" v="44785"/>
          <ac:picMkLst>
            <pc:docMk/>
            <pc:sldMk cId="3959676905" sldId="1152"/>
            <ac:picMk id="3" creationId="{4965F23E-9323-2502-C3F3-E863F433553A}"/>
          </ac:picMkLst>
        </pc:picChg>
        <pc:picChg chg="del">
          <ac:chgData name="Andreas Koksrud" userId="9d9beba6-c052-407a-8599-c781a677a996" providerId="ADAL" clId="{6F69857E-CC43-4998-A94B-73B55B987BAB}" dt="2024-10-21T14:24:15.737" v="44784" actId="478"/>
          <ac:picMkLst>
            <pc:docMk/>
            <pc:sldMk cId="3959676905" sldId="1152"/>
            <ac:picMk id="13" creationId="{385C52DD-1175-6711-5E8F-D10FD131E6FA}"/>
          </ac:picMkLst>
        </pc:picChg>
        <pc:picChg chg="del">
          <ac:chgData name="Andreas Koksrud" userId="9d9beba6-c052-407a-8599-c781a677a996" providerId="ADAL" clId="{6F69857E-CC43-4998-A94B-73B55B987BAB}" dt="2024-10-21T14:20:37.738" v="44700" actId="478"/>
          <ac:picMkLst>
            <pc:docMk/>
            <pc:sldMk cId="3959676905" sldId="1152"/>
            <ac:picMk id="14" creationId="{26596490-8946-16DD-EBD2-D314E8016A25}"/>
          </ac:picMkLst>
        </pc:picChg>
      </pc:sldChg>
      <pc:sldChg chg="addSp modSp">
        <pc:chgData name="Andreas Koksrud" userId="9d9beba6-c052-407a-8599-c781a677a996" providerId="ADAL" clId="{6F69857E-CC43-4998-A94B-73B55B987BAB}" dt="2024-10-21T14:24:17.923" v="44786"/>
        <pc:sldMkLst>
          <pc:docMk/>
          <pc:sldMk cId="420378096" sldId="1153"/>
        </pc:sldMkLst>
        <pc:picChg chg="add mod">
          <ac:chgData name="Andreas Koksrud" userId="9d9beba6-c052-407a-8599-c781a677a996" providerId="ADAL" clId="{6F69857E-CC43-4998-A94B-73B55B987BAB}" dt="2024-10-21T14:24:17.923" v="44786"/>
          <ac:picMkLst>
            <pc:docMk/>
            <pc:sldMk cId="420378096" sldId="1153"/>
            <ac:picMk id="3" creationId="{A28FA4C8-00B4-6599-0AEB-5A750903E420}"/>
          </ac:picMkLst>
        </pc:picChg>
      </pc:sldChg>
      <pc:sldChg chg="addSp delSp modSp">
        <pc:chgData name="Andreas Koksrud" userId="9d9beba6-c052-407a-8599-c781a677a996" providerId="ADAL" clId="{6F69857E-CC43-4998-A94B-73B55B987BAB}" dt="2024-10-21T14:24:21.659" v="44788"/>
        <pc:sldMkLst>
          <pc:docMk/>
          <pc:sldMk cId="1460910112" sldId="1154"/>
        </pc:sldMkLst>
        <pc:picChg chg="add mod">
          <ac:chgData name="Andreas Koksrud" userId="9d9beba6-c052-407a-8599-c781a677a996" providerId="ADAL" clId="{6F69857E-CC43-4998-A94B-73B55B987BAB}" dt="2024-10-21T14:24:21.659" v="44788"/>
          <ac:picMkLst>
            <pc:docMk/>
            <pc:sldMk cId="1460910112" sldId="1154"/>
            <ac:picMk id="3" creationId="{7D267147-CFCE-80A2-992D-DA0715D546E6}"/>
          </ac:picMkLst>
        </pc:picChg>
        <pc:picChg chg="del">
          <ac:chgData name="Andreas Koksrud" userId="9d9beba6-c052-407a-8599-c781a677a996" providerId="ADAL" clId="{6F69857E-CC43-4998-A94B-73B55B987BAB}" dt="2024-10-21T14:24:21.401" v="44787" actId="478"/>
          <ac:picMkLst>
            <pc:docMk/>
            <pc:sldMk cId="1460910112" sldId="1154"/>
            <ac:picMk id="10" creationId="{BB82A263-48AE-707F-D3A1-ABFAF8A219BF}"/>
          </ac:picMkLst>
        </pc:picChg>
      </pc:sldChg>
      <pc:sldChg chg="addSp delSp modSp">
        <pc:chgData name="Andreas Koksrud" userId="9d9beba6-c052-407a-8599-c781a677a996" providerId="ADAL" clId="{6F69857E-CC43-4998-A94B-73B55B987BAB}" dt="2024-10-21T14:24:24.021" v="44790"/>
        <pc:sldMkLst>
          <pc:docMk/>
          <pc:sldMk cId="387175129" sldId="1156"/>
        </pc:sldMkLst>
        <pc:picChg chg="add mod">
          <ac:chgData name="Andreas Koksrud" userId="9d9beba6-c052-407a-8599-c781a677a996" providerId="ADAL" clId="{6F69857E-CC43-4998-A94B-73B55B987BAB}" dt="2024-10-21T14:24:24.021" v="44790"/>
          <ac:picMkLst>
            <pc:docMk/>
            <pc:sldMk cId="387175129" sldId="1156"/>
            <ac:picMk id="3" creationId="{08B26FCC-3124-B3B8-235F-BACCAAD2F729}"/>
          </ac:picMkLst>
        </pc:picChg>
        <pc:picChg chg="del">
          <ac:chgData name="Andreas Koksrud" userId="9d9beba6-c052-407a-8599-c781a677a996" providerId="ADAL" clId="{6F69857E-CC43-4998-A94B-73B55B987BAB}" dt="2024-10-21T14:24:23.777" v="44789" actId="478"/>
          <ac:picMkLst>
            <pc:docMk/>
            <pc:sldMk cId="387175129" sldId="1156"/>
            <ac:picMk id="10" creationId="{7588B597-0390-CCA6-859D-8135619FEBB3}"/>
          </ac:picMkLst>
        </pc:picChg>
      </pc:sldChg>
      <pc:sldChg chg="addSp delSp modSp">
        <pc:chgData name="Andreas Koksrud" userId="9d9beba6-c052-407a-8599-c781a677a996" providerId="ADAL" clId="{6F69857E-CC43-4998-A94B-73B55B987BAB}" dt="2024-10-21T14:24:26.331" v="44792"/>
        <pc:sldMkLst>
          <pc:docMk/>
          <pc:sldMk cId="1642531491" sldId="1157"/>
        </pc:sldMkLst>
        <pc:picChg chg="add mod">
          <ac:chgData name="Andreas Koksrud" userId="9d9beba6-c052-407a-8599-c781a677a996" providerId="ADAL" clId="{6F69857E-CC43-4998-A94B-73B55B987BAB}" dt="2024-10-21T14:24:26.331" v="44792"/>
          <ac:picMkLst>
            <pc:docMk/>
            <pc:sldMk cId="1642531491" sldId="1157"/>
            <ac:picMk id="3" creationId="{31FAB75F-3A32-A832-D919-D80CACFB98D6}"/>
          </ac:picMkLst>
        </pc:picChg>
        <pc:picChg chg="del mod">
          <ac:chgData name="Andreas Koksrud" userId="9d9beba6-c052-407a-8599-c781a677a996" providerId="ADAL" clId="{6F69857E-CC43-4998-A94B-73B55B987BAB}" dt="2024-10-21T14:24:25.917" v="44791" actId="478"/>
          <ac:picMkLst>
            <pc:docMk/>
            <pc:sldMk cId="1642531491" sldId="1157"/>
            <ac:picMk id="11" creationId="{3C5CD6E5-9D17-4FCD-AF6E-EBD0EDBE3B54}"/>
          </ac:picMkLst>
        </pc:picChg>
      </pc:sldChg>
      <pc:sldChg chg="addSp delSp modSp add mod">
        <pc:chgData name="Andreas Koksrud" userId="9d9beba6-c052-407a-8599-c781a677a996" providerId="ADAL" clId="{6F69857E-CC43-4998-A94B-73B55B987BAB}" dt="2024-10-22T10:00:50.529" v="46572" actId="6549"/>
        <pc:sldMkLst>
          <pc:docMk/>
          <pc:sldMk cId="1613664452" sldId="1158"/>
        </pc:sldMkLst>
        <pc:spChg chg="mod">
          <ac:chgData name="Andreas Koksrud" userId="9d9beba6-c052-407a-8599-c781a677a996" providerId="ADAL" clId="{6F69857E-CC43-4998-A94B-73B55B987BAB}" dt="2024-10-22T10:00:50.529" v="46572" actId="6549"/>
          <ac:spMkLst>
            <pc:docMk/>
            <pc:sldMk cId="1613664452" sldId="1158"/>
            <ac:spMk id="180" creationId="{00000000-0000-0000-0000-000000000000}"/>
          </ac:spMkLst>
        </pc:spChg>
        <pc:spChg chg="mod">
          <ac:chgData name="Andreas Koksrud" userId="9d9beba6-c052-407a-8599-c781a677a996" providerId="ADAL" clId="{6F69857E-CC43-4998-A94B-73B55B987BAB}" dt="2024-10-22T08:35:00.253" v="45381" actId="6549"/>
          <ac:spMkLst>
            <pc:docMk/>
            <pc:sldMk cId="1613664452" sldId="1158"/>
            <ac:spMk id="181" creationId="{00000000-0000-0000-0000-000000000000}"/>
          </ac:spMkLst>
        </pc:spChg>
        <pc:picChg chg="del">
          <ac:chgData name="Andreas Koksrud" userId="9d9beba6-c052-407a-8599-c781a677a996" providerId="ADAL" clId="{6F69857E-CC43-4998-A94B-73B55B987BAB}" dt="2024-10-22T08:09:46.436" v="45090" actId="478"/>
          <ac:picMkLst>
            <pc:docMk/>
            <pc:sldMk cId="1613664452" sldId="1158"/>
            <ac:picMk id="5" creationId="{F3681E9A-D759-F78C-059A-7336B86C287D}"/>
          </ac:picMkLst>
        </pc:picChg>
        <pc:picChg chg="del">
          <ac:chgData name="Andreas Koksrud" userId="9d9beba6-c052-407a-8599-c781a677a996" providerId="ADAL" clId="{6F69857E-CC43-4998-A94B-73B55B987BAB}" dt="2024-10-22T08:09:55.316" v="45098" actId="478"/>
          <ac:picMkLst>
            <pc:docMk/>
            <pc:sldMk cId="1613664452" sldId="1158"/>
            <ac:picMk id="6" creationId="{D87F7A73-795C-CB83-DEC2-1A34E8F838C4}"/>
          </ac:picMkLst>
        </pc:picChg>
        <pc:picChg chg="add mod">
          <ac:chgData name="Andreas Koksrud" userId="9d9beba6-c052-407a-8599-c781a677a996" providerId="ADAL" clId="{6F69857E-CC43-4998-A94B-73B55B987BAB}" dt="2024-10-22T08:14:54.711" v="45238" actId="14100"/>
          <ac:picMkLst>
            <pc:docMk/>
            <pc:sldMk cId="1613664452" sldId="1158"/>
            <ac:picMk id="8" creationId="{10C3B0E6-8589-0B3C-755B-A3981D5A980D}"/>
          </ac:picMkLst>
        </pc:picChg>
        <pc:picChg chg="del">
          <ac:chgData name="Andreas Koksrud" userId="9d9beba6-c052-407a-8599-c781a677a996" providerId="ADAL" clId="{6F69857E-CC43-4998-A94B-73B55B987BAB}" dt="2024-10-22T08:09:47.755" v="45091" actId="478"/>
          <ac:picMkLst>
            <pc:docMk/>
            <pc:sldMk cId="1613664452" sldId="1158"/>
            <ac:picMk id="11" creationId="{1DE32747-6C9B-6959-B7D0-BDC364C22D22}"/>
          </ac:picMkLst>
        </pc:picChg>
        <pc:picChg chg="add del mod">
          <ac:chgData name="Andreas Koksrud" userId="9d9beba6-c052-407a-8599-c781a677a996" providerId="ADAL" clId="{6F69857E-CC43-4998-A94B-73B55B987BAB}" dt="2024-10-22T08:13:57.726" v="45233" actId="478"/>
          <ac:picMkLst>
            <pc:docMk/>
            <pc:sldMk cId="1613664452" sldId="1158"/>
            <ac:picMk id="14" creationId="{3527F15C-7F2F-80B3-1227-7BFDF14CE617}"/>
          </ac:picMkLst>
        </pc:picChg>
        <pc:picChg chg="del">
          <ac:chgData name="Andreas Koksrud" userId="9d9beba6-c052-407a-8599-c781a677a996" providerId="ADAL" clId="{6F69857E-CC43-4998-A94B-73B55B987BAB}" dt="2024-10-22T08:09:51.825" v="45095" actId="478"/>
          <ac:picMkLst>
            <pc:docMk/>
            <pc:sldMk cId="1613664452" sldId="1158"/>
            <ac:picMk id="15" creationId="{86FE42BC-7AB9-B424-A7FB-C20677359A0F}"/>
          </ac:picMkLst>
        </pc:picChg>
        <pc:picChg chg="add mod">
          <ac:chgData name="Andreas Koksrud" userId="9d9beba6-c052-407a-8599-c781a677a996" providerId="ADAL" clId="{6F69857E-CC43-4998-A94B-73B55B987BAB}" dt="2024-10-22T08:14:45.817" v="45237" actId="14100"/>
          <ac:picMkLst>
            <pc:docMk/>
            <pc:sldMk cId="1613664452" sldId="1158"/>
            <ac:picMk id="18" creationId="{B7D4F9DD-9A87-FD86-D78B-9CFDC6EABA55}"/>
          </ac:picMkLst>
        </pc:picChg>
        <pc:picChg chg="add mod">
          <ac:chgData name="Andreas Koksrud" userId="9d9beba6-c052-407a-8599-c781a677a996" providerId="ADAL" clId="{6F69857E-CC43-4998-A94B-73B55B987BAB}" dt="2024-10-22T08:33:43.726" v="45244" actId="14100"/>
          <ac:picMkLst>
            <pc:docMk/>
            <pc:sldMk cId="1613664452" sldId="1158"/>
            <ac:picMk id="21" creationId="{A97D7D12-91B9-EBBA-DAFC-0B809D5F8CFD}"/>
          </ac:picMkLst>
        </pc:picChg>
        <pc:picChg chg="add mod">
          <ac:chgData name="Andreas Koksrud" userId="9d9beba6-c052-407a-8599-c781a677a996" providerId="ADAL" clId="{6F69857E-CC43-4998-A94B-73B55B987BAB}" dt="2024-10-22T08:34:28.614" v="45295" actId="1076"/>
          <ac:picMkLst>
            <pc:docMk/>
            <pc:sldMk cId="1613664452" sldId="1158"/>
            <ac:picMk id="23" creationId="{AC84FBDD-B0D4-817A-A768-33D0EA6D2480}"/>
          </ac:picMkLst>
        </pc:picChg>
        <pc:picChg chg="add del mod">
          <ac:chgData name="Andreas Koksrud" userId="9d9beba6-c052-407a-8599-c781a677a996" providerId="ADAL" clId="{6F69857E-CC43-4998-A94B-73B55B987BAB}" dt="2024-10-22T08:46:38.777" v="45386" actId="21"/>
          <ac:picMkLst>
            <pc:docMk/>
            <pc:sldMk cId="1613664452" sldId="1158"/>
            <ac:picMk id="26" creationId="{0D14A6ED-0603-AB07-CE35-D3A5364B7036}"/>
          </ac:picMkLst>
        </pc:picChg>
        <pc:picChg chg="add mod">
          <ac:chgData name="Andreas Koksrud" userId="9d9beba6-c052-407a-8599-c781a677a996" providerId="ADAL" clId="{6F69857E-CC43-4998-A94B-73B55B987BAB}" dt="2024-10-22T08:48:21.811" v="45390" actId="14100"/>
          <ac:picMkLst>
            <pc:docMk/>
            <pc:sldMk cId="1613664452" sldId="1158"/>
            <ac:picMk id="28" creationId="{F398A266-1270-CEF4-0E5C-9159BE004FE9}"/>
          </ac:picMkLst>
        </pc:picChg>
        <pc:picChg chg="del">
          <ac:chgData name="Andreas Koksrud" userId="9d9beba6-c052-407a-8599-c781a677a996" providerId="ADAL" clId="{6F69857E-CC43-4998-A94B-73B55B987BAB}" dt="2024-10-22T08:09:52.762" v="45096" actId="478"/>
          <ac:picMkLst>
            <pc:docMk/>
            <pc:sldMk cId="1613664452" sldId="1158"/>
            <ac:picMk id="31" creationId="{2336C4A8-3C19-6CEB-10AA-F5486A7ED96C}"/>
          </ac:picMkLst>
        </pc:picChg>
        <pc:picChg chg="del">
          <ac:chgData name="Andreas Koksrud" userId="9d9beba6-c052-407a-8599-c781a677a996" providerId="ADAL" clId="{6F69857E-CC43-4998-A94B-73B55B987BAB}" dt="2024-10-22T08:09:54.139" v="45097" actId="478"/>
          <ac:picMkLst>
            <pc:docMk/>
            <pc:sldMk cId="1613664452" sldId="1158"/>
            <ac:picMk id="34" creationId="{9A1E3EB0-7ABE-DB49-F754-FC2A4E8BADB6}"/>
          </ac:picMkLst>
        </pc:picChg>
        <pc:cxnChg chg="del mod">
          <ac:chgData name="Andreas Koksrud" userId="9d9beba6-c052-407a-8599-c781a677a996" providerId="ADAL" clId="{6F69857E-CC43-4998-A94B-73B55B987BAB}" dt="2024-10-22T08:11:08.188" v="45110" actId="478"/>
          <ac:cxnSpMkLst>
            <pc:docMk/>
            <pc:sldMk cId="1613664452" sldId="1158"/>
            <ac:cxnSpMk id="7" creationId="{CF4232CF-6DD9-712C-5EC7-26C0C792D933}"/>
          </ac:cxnSpMkLst>
        </pc:cxnChg>
        <pc:cxnChg chg="add mod">
          <ac:chgData name="Andreas Koksrud" userId="9d9beba6-c052-407a-8599-c781a677a996" providerId="ADAL" clId="{6F69857E-CC43-4998-A94B-73B55B987BAB}" dt="2024-10-22T08:14:54.711" v="45238" actId="14100"/>
          <ac:cxnSpMkLst>
            <pc:docMk/>
            <pc:sldMk cId="1613664452" sldId="1158"/>
            <ac:cxnSpMk id="9" creationId="{EF64CBE7-584F-F8B8-2FE1-8AE896A61501}"/>
          </ac:cxnSpMkLst>
        </pc:cxnChg>
        <pc:cxnChg chg="del">
          <ac:chgData name="Andreas Koksrud" userId="9d9beba6-c052-407a-8599-c781a677a996" providerId="ADAL" clId="{6F69857E-CC43-4998-A94B-73B55B987BAB}" dt="2024-10-22T08:09:50.528" v="45093" actId="478"/>
          <ac:cxnSpMkLst>
            <pc:docMk/>
            <pc:sldMk cId="1613664452" sldId="1158"/>
            <ac:cxnSpMk id="16" creationId="{4F4CE266-0660-4389-18AE-03509EFB3F56}"/>
          </ac:cxnSpMkLst>
        </pc:cxnChg>
        <pc:cxnChg chg="del">
          <ac:chgData name="Andreas Koksrud" userId="9d9beba6-c052-407a-8599-c781a677a996" providerId="ADAL" clId="{6F69857E-CC43-4998-A94B-73B55B987BAB}" dt="2024-10-22T08:09:51.278" v="45094" actId="478"/>
          <ac:cxnSpMkLst>
            <pc:docMk/>
            <pc:sldMk cId="1613664452" sldId="1158"/>
            <ac:cxnSpMk id="24" creationId="{0B89E52E-749E-F515-05A6-CAC4E81A3010}"/>
          </ac:cxnSpMkLst>
        </pc:cxnChg>
      </pc:sldChg>
      <pc:sldChg chg="addSp delSp modSp add mod">
        <pc:chgData name="Andreas Koksrud" userId="9d9beba6-c052-407a-8599-c781a677a996" providerId="ADAL" clId="{6F69857E-CC43-4998-A94B-73B55B987BAB}" dt="2024-10-22T10:00:53.839" v="46576" actId="20577"/>
        <pc:sldMkLst>
          <pc:docMk/>
          <pc:sldMk cId="73193684" sldId="1159"/>
        </pc:sldMkLst>
        <pc:spChg chg="add mod">
          <ac:chgData name="Andreas Koksrud" userId="9d9beba6-c052-407a-8599-c781a677a996" providerId="ADAL" clId="{6F69857E-CC43-4998-A94B-73B55B987BAB}" dt="2024-10-22T09:33:22.441" v="45935" actId="20577"/>
          <ac:spMkLst>
            <pc:docMk/>
            <pc:sldMk cId="73193684" sldId="1159"/>
            <ac:spMk id="6" creationId="{2A5471CA-7C7D-012C-2433-14EE10BD8C2F}"/>
          </ac:spMkLst>
        </pc:spChg>
        <pc:spChg chg="add mod">
          <ac:chgData name="Andreas Koksrud" userId="9d9beba6-c052-407a-8599-c781a677a996" providerId="ADAL" clId="{6F69857E-CC43-4998-A94B-73B55B987BAB}" dt="2024-10-22T09:31:16.191" v="45741"/>
          <ac:spMkLst>
            <pc:docMk/>
            <pc:sldMk cId="73193684" sldId="1159"/>
            <ac:spMk id="7" creationId="{7FA226B8-D917-977F-7AFD-3E18BF686E78}"/>
          </ac:spMkLst>
        </pc:spChg>
        <pc:spChg chg="add mod">
          <ac:chgData name="Andreas Koksrud" userId="9d9beba6-c052-407a-8599-c781a677a996" providerId="ADAL" clId="{6F69857E-CC43-4998-A94B-73B55B987BAB}" dt="2024-10-22T09:59:17.146" v="46372" actId="14100"/>
          <ac:spMkLst>
            <pc:docMk/>
            <pc:sldMk cId="73193684" sldId="1159"/>
            <ac:spMk id="27" creationId="{4C03A2D7-3FA1-DAAB-A067-A2DFFDFA407D}"/>
          </ac:spMkLst>
        </pc:spChg>
        <pc:spChg chg="add mod">
          <ac:chgData name="Andreas Koksrud" userId="9d9beba6-c052-407a-8599-c781a677a996" providerId="ADAL" clId="{6F69857E-CC43-4998-A94B-73B55B987BAB}" dt="2024-10-22T09:59:23.676" v="46373" actId="1076"/>
          <ac:spMkLst>
            <pc:docMk/>
            <pc:sldMk cId="73193684" sldId="1159"/>
            <ac:spMk id="29" creationId="{C73E115D-1000-FF62-1E22-3BE8D64465A9}"/>
          </ac:spMkLst>
        </pc:spChg>
        <pc:spChg chg="mod">
          <ac:chgData name="Andreas Koksrud" userId="9d9beba6-c052-407a-8599-c781a677a996" providerId="ADAL" clId="{6F69857E-CC43-4998-A94B-73B55B987BAB}" dt="2024-10-22T10:00:53.839" v="46576" actId="20577"/>
          <ac:spMkLst>
            <pc:docMk/>
            <pc:sldMk cId="73193684" sldId="1159"/>
            <ac:spMk id="180" creationId="{00000000-0000-0000-0000-000000000000}"/>
          </ac:spMkLst>
        </pc:spChg>
        <pc:spChg chg="mod">
          <ac:chgData name="Andreas Koksrud" userId="9d9beba6-c052-407a-8599-c781a677a996" providerId="ADAL" clId="{6F69857E-CC43-4998-A94B-73B55B987BAB}" dt="2024-10-22T10:00:25.228" v="46554" actId="20577"/>
          <ac:spMkLst>
            <pc:docMk/>
            <pc:sldMk cId="73193684" sldId="1159"/>
            <ac:spMk id="181" creationId="{00000000-0000-0000-0000-000000000000}"/>
          </ac:spMkLst>
        </pc:spChg>
        <pc:picChg chg="add mod modCrop">
          <ac:chgData name="Andreas Koksrud" userId="9d9beba6-c052-407a-8599-c781a677a996" providerId="ADAL" clId="{6F69857E-CC43-4998-A94B-73B55B987BAB}" dt="2024-10-22T09:30:34.792" v="45740" actId="732"/>
          <ac:picMkLst>
            <pc:docMk/>
            <pc:sldMk cId="73193684" sldId="1159"/>
            <ac:picMk id="5" creationId="{3AF5180A-6CE4-D16B-FF4A-EAC115CCF9F1}"/>
          </ac:picMkLst>
        </pc:picChg>
        <pc:picChg chg="del">
          <ac:chgData name="Andreas Koksrud" userId="9d9beba6-c052-407a-8599-c781a677a996" providerId="ADAL" clId="{6F69857E-CC43-4998-A94B-73B55B987BAB}" dt="2024-10-22T09:25:05.791" v="45397" actId="478"/>
          <ac:picMkLst>
            <pc:docMk/>
            <pc:sldMk cId="73193684" sldId="1159"/>
            <ac:picMk id="8" creationId="{10C3B0E6-8589-0B3C-755B-A3981D5A980D}"/>
          </ac:picMkLst>
        </pc:picChg>
        <pc:picChg chg="add mod">
          <ac:chgData name="Andreas Koksrud" userId="9d9beba6-c052-407a-8599-c781a677a996" providerId="ADAL" clId="{6F69857E-CC43-4998-A94B-73B55B987BAB}" dt="2024-10-22T09:46:47.216" v="46023" actId="14100"/>
          <ac:picMkLst>
            <pc:docMk/>
            <pc:sldMk cId="73193684" sldId="1159"/>
            <ac:picMk id="11" creationId="{388BB20E-30DC-DFD2-0157-6D207E2ACD26}"/>
          </ac:picMkLst>
        </pc:picChg>
        <pc:picChg chg="add mod">
          <ac:chgData name="Andreas Koksrud" userId="9d9beba6-c052-407a-8599-c781a677a996" providerId="ADAL" clId="{6F69857E-CC43-4998-A94B-73B55B987BAB}" dt="2024-10-22T09:59:01.733" v="46369" actId="1076"/>
          <ac:picMkLst>
            <pc:docMk/>
            <pc:sldMk cId="73193684" sldId="1159"/>
            <ac:picMk id="17" creationId="{7CB7A500-B770-4C7D-D657-5AF9DE4886C3}"/>
          </ac:picMkLst>
        </pc:picChg>
        <pc:picChg chg="del">
          <ac:chgData name="Andreas Koksrud" userId="9d9beba6-c052-407a-8599-c781a677a996" providerId="ADAL" clId="{6F69857E-CC43-4998-A94B-73B55B987BAB}" dt="2024-10-22T09:25:08.365" v="45400" actId="478"/>
          <ac:picMkLst>
            <pc:docMk/>
            <pc:sldMk cId="73193684" sldId="1159"/>
            <ac:picMk id="18" creationId="{B7D4F9DD-9A87-FD86-D78B-9CFDC6EABA55}"/>
          </ac:picMkLst>
        </pc:picChg>
        <pc:picChg chg="del">
          <ac:chgData name="Andreas Koksrud" userId="9d9beba6-c052-407a-8599-c781a677a996" providerId="ADAL" clId="{6F69857E-CC43-4998-A94B-73B55B987BAB}" dt="2024-10-22T09:25:06.641" v="45398" actId="478"/>
          <ac:picMkLst>
            <pc:docMk/>
            <pc:sldMk cId="73193684" sldId="1159"/>
            <ac:picMk id="21" creationId="{A97D7D12-91B9-EBBA-DAFC-0B809D5F8CFD}"/>
          </ac:picMkLst>
        </pc:picChg>
        <pc:picChg chg="del">
          <ac:chgData name="Andreas Koksrud" userId="9d9beba6-c052-407a-8599-c781a677a996" providerId="ADAL" clId="{6F69857E-CC43-4998-A94B-73B55B987BAB}" dt="2024-10-22T09:25:09.083" v="45401" actId="478"/>
          <ac:picMkLst>
            <pc:docMk/>
            <pc:sldMk cId="73193684" sldId="1159"/>
            <ac:picMk id="23" creationId="{AC84FBDD-B0D4-817A-A768-33D0EA6D2480}"/>
          </ac:picMkLst>
        </pc:picChg>
        <pc:picChg chg="add del mod">
          <ac:chgData name="Andreas Koksrud" userId="9d9beba6-c052-407a-8599-c781a677a996" providerId="ADAL" clId="{6F69857E-CC43-4998-A94B-73B55B987BAB}" dt="2024-10-22T09:57:47.970" v="46265" actId="478"/>
          <ac:picMkLst>
            <pc:docMk/>
            <pc:sldMk cId="73193684" sldId="1159"/>
            <ac:picMk id="24" creationId="{B7096D0F-1CCA-8599-6902-F25776CCEB68}"/>
          </ac:picMkLst>
        </pc:picChg>
        <pc:picChg chg="add mod">
          <ac:chgData name="Andreas Koksrud" userId="9d9beba6-c052-407a-8599-c781a677a996" providerId="ADAL" clId="{6F69857E-CC43-4998-A94B-73B55B987BAB}" dt="2024-10-22T09:59:45.227" v="46381" actId="1076"/>
          <ac:picMkLst>
            <pc:docMk/>
            <pc:sldMk cId="73193684" sldId="1159"/>
            <ac:picMk id="26" creationId="{62BB7640-89BD-A7A2-4E3E-F27ADE114D35}"/>
          </ac:picMkLst>
        </pc:picChg>
        <pc:picChg chg="del">
          <ac:chgData name="Andreas Koksrud" userId="9d9beba6-c052-407a-8599-c781a677a996" providerId="ADAL" clId="{6F69857E-CC43-4998-A94B-73B55B987BAB}" dt="2024-10-22T09:25:10.134" v="45402" actId="478"/>
          <ac:picMkLst>
            <pc:docMk/>
            <pc:sldMk cId="73193684" sldId="1159"/>
            <ac:picMk id="28" creationId="{F398A266-1270-CEF4-0E5C-9159BE004FE9}"/>
          </ac:picMkLst>
        </pc:picChg>
        <pc:cxnChg chg="del mod">
          <ac:chgData name="Andreas Koksrud" userId="9d9beba6-c052-407a-8599-c781a677a996" providerId="ADAL" clId="{6F69857E-CC43-4998-A94B-73B55B987BAB}" dt="2024-10-22T09:25:07.700" v="45399" actId="478"/>
          <ac:cxnSpMkLst>
            <pc:docMk/>
            <pc:sldMk cId="73193684" sldId="1159"/>
            <ac:cxnSpMk id="9" creationId="{EF64CBE7-584F-F8B8-2FE1-8AE896A61501}"/>
          </ac:cxnSpMkLst>
        </pc:cxnChg>
        <pc:cxnChg chg="add mod">
          <ac:chgData name="Andreas Koksrud" userId="9d9beba6-c052-407a-8599-c781a677a996" providerId="ADAL" clId="{6F69857E-CC43-4998-A94B-73B55B987BAB}" dt="2024-10-22T09:46:49.604" v="46024" actId="14100"/>
          <ac:cxnSpMkLst>
            <pc:docMk/>
            <pc:sldMk cId="73193684" sldId="1159"/>
            <ac:cxnSpMk id="12" creationId="{DF284552-412E-4CED-71AA-D41197D69F46}"/>
          </ac:cxnSpMkLst>
        </pc:cxnChg>
        <pc:cxnChg chg="add mod">
          <ac:chgData name="Andreas Koksrud" userId="9d9beba6-c052-407a-8599-c781a677a996" providerId="ADAL" clId="{6F69857E-CC43-4998-A94B-73B55B987BAB}" dt="2024-10-22T09:49:21.373" v="46083" actId="571"/>
          <ac:cxnSpMkLst>
            <pc:docMk/>
            <pc:sldMk cId="73193684" sldId="1159"/>
            <ac:cxnSpMk id="15" creationId="{F980F1BB-27B0-13F7-6B91-AF9FDD56951D}"/>
          </ac:cxnSpMkLst>
        </pc:cxnChg>
        <pc:cxnChg chg="add mod">
          <ac:chgData name="Andreas Koksrud" userId="9d9beba6-c052-407a-8599-c781a677a996" providerId="ADAL" clId="{6F69857E-CC43-4998-A94B-73B55B987BAB}" dt="2024-10-22T09:59:04.114" v="46370" actId="14100"/>
          <ac:cxnSpMkLst>
            <pc:docMk/>
            <pc:sldMk cId="73193684" sldId="1159"/>
            <ac:cxnSpMk id="19" creationId="{BE0630D2-DA21-99F2-DD24-7D166AEE5053}"/>
          </ac:cxnSpMkLst>
        </pc:cxnChg>
        <pc:cxnChg chg="add mod">
          <ac:chgData name="Andreas Koksrud" userId="9d9beba6-c052-407a-8599-c781a677a996" providerId="ADAL" clId="{6F69857E-CC43-4998-A94B-73B55B987BAB}" dt="2024-10-22T10:00:37.230" v="46568" actId="14100"/>
          <ac:cxnSpMkLst>
            <pc:docMk/>
            <pc:sldMk cId="73193684" sldId="1159"/>
            <ac:cxnSpMk id="31" creationId="{5B02279A-CF8C-33B3-9371-4808CCCDE51E}"/>
          </ac:cxnSpMkLst>
        </pc:cxnChg>
      </pc:sldChg>
      <pc:sldChg chg="addSp delSp modSp add mod">
        <pc:chgData name="Andreas Koksrud" userId="9d9beba6-c052-407a-8599-c781a677a996" providerId="ADAL" clId="{6F69857E-CC43-4998-A94B-73B55B987BAB}" dt="2024-10-22T12:19:57.698" v="47243" actId="1076"/>
        <pc:sldMkLst>
          <pc:docMk/>
          <pc:sldMk cId="1298418408" sldId="1160"/>
        </pc:sldMkLst>
        <pc:spChg chg="add del">
          <ac:chgData name="Andreas Koksrud" userId="9d9beba6-c052-407a-8599-c781a677a996" providerId="ADAL" clId="{6F69857E-CC43-4998-A94B-73B55B987BAB}" dt="2024-10-22T12:13:37.227" v="47199" actId="478"/>
          <ac:spMkLst>
            <pc:docMk/>
            <pc:sldMk cId="1298418408" sldId="1160"/>
            <ac:spMk id="6" creationId="{2A5471CA-7C7D-012C-2433-14EE10BD8C2F}"/>
          </ac:spMkLst>
        </pc:spChg>
        <pc:spChg chg="del">
          <ac:chgData name="Andreas Koksrud" userId="9d9beba6-c052-407a-8599-c781a677a996" providerId="ADAL" clId="{6F69857E-CC43-4998-A94B-73B55B987BAB}" dt="2024-10-22T12:13:29.083" v="47194" actId="478"/>
          <ac:spMkLst>
            <pc:docMk/>
            <pc:sldMk cId="1298418408" sldId="1160"/>
            <ac:spMk id="7" creationId="{7FA226B8-D917-977F-7AFD-3E18BF686E78}"/>
          </ac:spMkLst>
        </pc:spChg>
        <pc:spChg chg="del">
          <ac:chgData name="Andreas Koksrud" userId="9d9beba6-c052-407a-8599-c781a677a996" providerId="ADAL" clId="{6F69857E-CC43-4998-A94B-73B55B987BAB}" dt="2024-10-22T12:13:24.700" v="47193" actId="478"/>
          <ac:spMkLst>
            <pc:docMk/>
            <pc:sldMk cId="1298418408" sldId="1160"/>
            <ac:spMk id="27" creationId="{4C03A2D7-3FA1-DAAB-A067-A2DFFDFA407D}"/>
          </ac:spMkLst>
        </pc:spChg>
        <pc:spChg chg="del">
          <ac:chgData name="Andreas Koksrud" userId="9d9beba6-c052-407a-8599-c781a677a996" providerId="ADAL" clId="{6F69857E-CC43-4998-A94B-73B55B987BAB}" dt="2024-10-22T12:13:24.700" v="47193" actId="478"/>
          <ac:spMkLst>
            <pc:docMk/>
            <pc:sldMk cId="1298418408" sldId="1160"/>
            <ac:spMk id="29" creationId="{C73E115D-1000-FF62-1E22-3BE8D64465A9}"/>
          </ac:spMkLst>
        </pc:spChg>
        <pc:spChg chg="add mod">
          <ac:chgData name="Andreas Koksrud" userId="9d9beba6-c052-407a-8599-c781a677a996" providerId="ADAL" clId="{6F69857E-CC43-4998-A94B-73B55B987BAB}" dt="2024-10-22T12:19:57.698" v="47243" actId="1076"/>
          <ac:spMkLst>
            <pc:docMk/>
            <pc:sldMk cId="1298418408" sldId="1160"/>
            <ac:spMk id="34" creationId="{47FF1B00-60F4-C9D6-968B-84DEE64AF554}"/>
          </ac:spMkLst>
        </pc:spChg>
        <pc:spChg chg="mod">
          <ac:chgData name="Andreas Koksrud" userId="9d9beba6-c052-407a-8599-c781a677a996" providerId="ADAL" clId="{6F69857E-CC43-4998-A94B-73B55B987BAB}" dt="2024-10-22T12:16:25.464" v="47228"/>
          <ac:spMkLst>
            <pc:docMk/>
            <pc:sldMk cId="1298418408" sldId="1160"/>
            <ac:spMk id="181" creationId="{00000000-0000-0000-0000-000000000000}"/>
          </ac:spMkLst>
        </pc:spChg>
        <pc:picChg chg="del">
          <ac:chgData name="Andreas Koksrud" userId="9d9beba6-c052-407a-8599-c781a677a996" providerId="ADAL" clId="{6F69857E-CC43-4998-A94B-73B55B987BAB}" dt="2024-10-22T10:05:13.096" v="46691" actId="478"/>
          <ac:picMkLst>
            <pc:docMk/>
            <pc:sldMk cId="1298418408" sldId="1160"/>
            <ac:picMk id="5" creationId="{3AF5180A-6CE4-D16B-FF4A-EAC115CCF9F1}"/>
          </ac:picMkLst>
        </pc:picChg>
        <pc:picChg chg="add mod">
          <ac:chgData name="Andreas Koksrud" userId="9d9beba6-c052-407a-8599-c781a677a996" providerId="ADAL" clId="{6F69857E-CC43-4998-A94B-73B55B987BAB}" dt="2024-10-22T12:14:25.965" v="47207" actId="1076"/>
          <ac:picMkLst>
            <pc:docMk/>
            <pc:sldMk cId="1298418408" sldId="1160"/>
            <ac:picMk id="8" creationId="{ADD5D86A-8D93-0C53-44DD-6453BC15B07C}"/>
          </ac:picMkLst>
        </pc:picChg>
        <pc:picChg chg="del">
          <ac:chgData name="Andreas Koksrud" userId="9d9beba6-c052-407a-8599-c781a677a996" providerId="ADAL" clId="{6F69857E-CC43-4998-A94B-73B55B987BAB}" dt="2024-10-22T10:05:13.815" v="46692" actId="478"/>
          <ac:picMkLst>
            <pc:docMk/>
            <pc:sldMk cId="1298418408" sldId="1160"/>
            <ac:picMk id="11" creationId="{388BB20E-30DC-DFD2-0157-6D207E2ACD26}"/>
          </ac:picMkLst>
        </pc:picChg>
        <pc:picChg chg="add mod modCrop">
          <ac:chgData name="Andreas Koksrud" userId="9d9beba6-c052-407a-8599-c781a677a996" providerId="ADAL" clId="{6F69857E-CC43-4998-A94B-73B55B987BAB}" dt="2024-10-22T12:14:10.502" v="47205" actId="1076"/>
          <ac:picMkLst>
            <pc:docMk/>
            <pc:sldMk cId="1298418408" sldId="1160"/>
            <ac:picMk id="14" creationId="{0F753140-5F35-E65B-55C3-9204E225657B}"/>
          </ac:picMkLst>
        </pc:picChg>
        <pc:picChg chg="del">
          <ac:chgData name="Andreas Koksrud" userId="9d9beba6-c052-407a-8599-c781a677a996" providerId="ADAL" clId="{6F69857E-CC43-4998-A94B-73B55B987BAB}" dt="2024-10-22T10:05:14.316" v="46693" actId="478"/>
          <ac:picMkLst>
            <pc:docMk/>
            <pc:sldMk cId="1298418408" sldId="1160"/>
            <ac:picMk id="17" creationId="{7CB7A500-B770-4C7D-D657-5AF9DE4886C3}"/>
          </ac:picMkLst>
        </pc:picChg>
        <pc:picChg chg="add mod">
          <ac:chgData name="Andreas Koksrud" userId="9d9beba6-c052-407a-8599-c781a677a996" providerId="ADAL" clId="{6F69857E-CC43-4998-A94B-73B55B987BAB}" dt="2024-10-22T12:13:39.489" v="47200" actId="14100"/>
          <ac:picMkLst>
            <pc:docMk/>
            <pc:sldMk cId="1298418408" sldId="1160"/>
            <ac:picMk id="18" creationId="{15D21208-3ABF-3A58-B9F6-58B7D8BB8A6C}"/>
          </ac:picMkLst>
        </pc:picChg>
        <pc:picChg chg="del">
          <ac:chgData name="Andreas Koksrud" userId="9d9beba6-c052-407a-8599-c781a677a996" providerId="ADAL" clId="{6F69857E-CC43-4998-A94B-73B55B987BAB}" dt="2024-10-22T10:05:16.160" v="46695" actId="478"/>
          <ac:picMkLst>
            <pc:docMk/>
            <pc:sldMk cId="1298418408" sldId="1160"/>
            <ac:picMk id="26" creationId="{62BB7640-89BD-A7A2-4E3E-F27ADE114D35}"/>
          </ac:picMkLst>
        </pc:picChg>
        <pc:cxnChg chg="add mod">
          <ac:chgData name="Andreas Koksrud" userId="9d9beba6-c052-407a-8599-c781a677a996" providerId="ADAL" clId="{6F69857E-CC43-4998-A94B-73B55B987BAB}" dt="2024-10-22T12:14:29.896" v="47209" actId="1076"/>
          <ac:cxnSpMkLst>
            <pc:docMk/>
            <pc:sldMk cId="1298418408" sldId="1160"/>
            <ac:cxnSpMk id="9" creationId="{5511BF14-A452-7C05-0E43-B51B13192CC6}"/>
          </ac:cxnSpMkLst>
        </pc:cxnChg>
        <pc:cxnChg chg="del">
          <ac:chgData name="Andreas Koksrud" userId="9d9beba6-c052-407a-8599-c781a677a996" providerId="ADAL" clId="{6F69857E-CC43-4998-A94B-73B55B987BAB}" dt="2024-10-22T10:06:01.886" v="46701" actId="478"/>
          <ac:cxnSpMkLst>
            <pc:docMk/>
            <pc:sldMk cId="1298418408" sldId="1160"/>
            <ac:cxnSpMk id="12" creationId="{DF284552-412E-4CED-71AA-D41197D69F46}"/>
          </ac:cxnSpMkLst>
        </pc:cxnChg>
        <pc:cxnChg chg="del">
          <ac:chgData name="Andreas Koksrud" userId="9d9beba6-c052-407a-8599-c781a677a996" providerId="ADAL" clId="{6F69857E-CC43-4998-A94B-73B55B987BAB}" dt="2024-10-22T10:05:12.589" v="46690" actId="478"/>
          <ac:cxnSpMkLst>
            <pc:docMk/>
            <pc:sldMk cId="1298418408" sldId="1160"/>
            <ac:cxnSpMk id="15" creationId="{F980F1BB-27B0-13F7-6B91-AF9FDD56951D}"/>
          </ac:cxnSpMkLst>
        </pc:cxnChg>
        <pc:cxnChg chg="del mod">
          <ac:chgData name="Andreas Koksrud" userId="9d9beba6-c052-407a-8599-c781a677a996" providerId="ADAL" clId="{6F69857E-CC43-4998-A94B-73B55B987BAB}" dt="2024-10-22T10:05:15.635" v="46694" actId="478"/>
          <ac:cxnSpMkLst>
            <pc:docMk/>
            <pc:sldMk cId="1298418408" sldId="1160"/>
            <ac:cxnSpMk id="19" creationId="{BE0630D2-DA21-99F2-DD24-7D166AEE5053}"/>
          </ac:cxnSpMkLst>
        </pc:cxnChg>
        <pc:cxnChg chg="add mod">
          <ac:chgData name="Andreas Koksrud" userId="9d9beba6-c052-407a-8599-c781a677a996" providerId="ADAL" clId="{6F69857E-CC43-4998-A94B-73B55B987BAB}" dt="2024-10-22T12:14:38.458" v="47212" actId="14100"/>
          <ac:cxnSpMkLst>
            <pc:docMk/>
            <pc:sldMk cId="1298418408" sldId="1160"/>
            <ac:cxnSpMk id="21" creationId="{8CA72A86-C9AA-248E-6701-7B46DFBD2477}"/>
          </ac:cxnSpMkLst>
        </pc:cxnChg>
        <pc:cxnChg chg="add mod">
          <ac:chgData name="Andreas Koksrud" userId="9d9beba6-c052-407a-8599-c781a677a996" providerId="ADAL" clId="{6F69857E-CC43-4998-A94B-73B55B987BAB}" dt="2024-10-22T12:14:57.172" v="47222" actId="14100"/>
          <ac:cxnSpMkLst>
            <pc:docMk/>
            <pc:sldMk cId="1298418408" sldId="1160"/>
            <ac:cxnSpMk id="23" creationId="{D7A0B585-7153-5E31-3877-EFAAAE82B2DA}"/>
          </ac:cxnSpMkLst>
        </pc:cxnChg>
        <pc:cxnChg chg="add mod">
          <ac:chgData name="Andreas Koksrud" userId="9d9beba6-c052-407a-8599-c781a677a996" providerId="ADAL" clId="{6F69857E-CC43-4998-A94B-73B55B987BAB}" dt="2024-10-22T12:15:09.845" v="47224" actId="14100"/>
          <ac:cxnSpMkLst>
            <pc:docMk/>
            <pc:sldMk cId="1298418408" sldId="1160"/>
            <ac:cxnSpMk id="25" creationId="{FDC77B94-DE35-1477-E625-F6341EEEAC79}"/>
          </ac:cxnSpMkLst>
        </pc:cxnChg>
        <pc:cxnChg chg="add mod">
          <ac:chgData name="Andreas Koksrud" userId="9d9beba6-c052-407a-8599-c781a677a996" providerId="ADAL" clId="{6F69857E-CC43-4998-A94B-73B55B987BAB}" dt="2024-10-22T12:15:18.255" v="47226" actId="14100"/>
          <ac:cxnSpMkLst>
            <pc:docMk/>
            <pc:sldMk cId="1298418408" sldId="1160"/>
            <ac:cxnSpMk id="30" creationId="{AC795B55-8483-E8AA-1483-25EC6DC1918E}"/>
          </ac:cxnSpMkLst>
        </pc:cxnChg>
        <pc:cxnChg chg="del">
          <ac:chgData name="Andreas Koksrud" userId="9d9beba6-c052-407a-8599-c781a677a996" providerId="ADAL" clId="{6F69857E-CC43-4998-A94B-73B55B987BAB}" dt="2024-10-22T10:05:17.072" v="46696" actId="478"/>
          <ac:cxnSpMkLst>
            <pc:docMk/>
            <pc:sldMk cId="1298418408" sldId="1160"/>
            <ac:cxnSpMk id="31" creationId="{5B02279A-CF8C-33B3-9371-4808CCCDE51E}"/>
          </ac:cxnSpMkLst>
        </pc:cxnChg>
      </pc:sldChg>
      <pc:sldChg chg="addSp delSp modSp add mod">
        <pc:chgData name="Andreas Koksrud" userId="9d9beba6-c052-407a-8599-c781a677a996" providerId="ADAL" clId="{6F69857E-CC43-4998-A94B-73B55B987BAB}" dt="2024-10-22T13:01:04.791" v="47846" actId="14100"/>
        <pc:sldMkLst>
          <pc:docMk/>
          <pc:sldMk cId="659564135" sldId="1161"/>
        </pc:sldMkLst>
        <pc:spChg chg="del">
          <ac:chgData name="Andreas Koksrud" userId="9d9beba6-c052-407a-8599-c781a677a996" providerId="ADAL" clId="{6F69857E-CC43-4998-A94B-73B55B987BAB}" dt="2024-10-22T12:22:42.646" v="47353" actId="478"/>
          <ac:spMkLst>
            <pc:docMk/>
            <pc:sldMk cId="659564135" sldId="1161"/>
            <ac:spMk id="34" creationId="{47FF1B00-60F4-C9D6-968B-84DEE64AF554}"/>
          </ac:spMkLst>
        </pc:spChg>
        <pc:spChg chg="mod">
          <ac:chgData name="Andreas Koksrud" userId="9d9beba6-c052-407a-8599-c781a677a996" providerId="ADAL" clId="{6F69857E-CC43-4998-A94B-73B55B987BAB}" dt="2024-10-22T13:00:52.223" v="47844" actId="20577"/>
          <ac:spMkLst>
            <pc:docMk/>
            <pc:sldMk cId="659564135" sldId="1161"/>
            <ac:spMk id="181" creationId="{00000000-0000-0000-0000-000000000000}"/>
          </ac:spMkLst>
        </pc:spChg>
        <pc:picChg chg="add mod">
          <ac:chgData name="Andreas Koksrud" userId="9d9beba6-c052-407a-8599-c781a677a996" providerId="ADAL" clId="{6F69857E-CC43-4998-A94B-73B55B987BAB}" dt="2024-10-22T12:50:50.652" v="47470" actId="1076"/>
          <ac:picMkLst>
            <pc:docMk/>
            <pc:sldMk cId="659564135" sldId="1161"/>
            <ac:picMk id="5" creationId="{E7D519BC-BE46-E43F-D6F7-F7FF8F8CCACC}"/>
          </ac:picMkLst>
        </pc:picChg>
        <pc:picChg chg="add mod">
          <ac:chgData name="Andreas Koksrud" userId="9d9beba6-c052-407a-8599-c781a677a996" providerId="ADAL" clId="{6F69857E-CC43-4998-A94B-73B55B987BAB}" dt="2024-10-22T12:51:14.176" v="47473" actId="1076"/>
          <ac:picMkLst>
            <pc:docMk/>
            <pc:sldMk cId="659564135" sldId="1161"/>
            <ac:picMk id="7" creationId="{54B44AE0-6409-985F-B5EE-17D4E5BD762C}"/>
          </ac:picMkLst>
        </pc:picChg>
        <pc:picChg chg="del">
          <ac:chgData name="Andreas Koksrud" userId="9d9beba6-c052-407a-8599-c781a677a996" providerId="ADAL" clId="{6F69857E-CC43-4998-A94B-73B55B987BAB}" dt="2024-10-22T12:23:28.435" v="47442" actId="478"/>
          <ac:picMkLst>
            <pc:docMk/>
            <pc:sldMk cId="659564135" sldId="1161"/>
            <ac:picMk id="8" creationId="{ADD5D86A-8D93-0C53-44DD-6453BC15B07C}"/>
          </ac:picMkLst>
        </pc:picChg>
        <pc:picChg chg="del">
          <ac:chgData name="Andreas Koksrud" userId="9d9beba6-c052-407a-8599-c781a677a996" providerId="ADAL" clId="{6F69857E-CC43-4998-A94B-73B55B987BAB}" dt="2024-10-22T12:23:35.275" v="47448" actId="478"/>
          <ac:picMkLst>
            <pc:docMk/>
            <pc:sldMk cId="659564135" sldId="1161"/>
            <ac:picMk id="14" creationId="{0F753140-5F35-E65B-55C3-9204E225657B}"/>
          </ac:picMkLst>
        </pc:picChg>
        <pc:picChg chg="add mod">
          <ac:chgData name="Andreas Koksrud" userId="9d9beba6-c052-407a-8599-c781a677a996" providerId="ADAL" clId="{6F69857E-CC43-4998-A94B-73B55B987BAB}" dt="2024-10-22T12:59:22.143" v="47628" actId="14100"/>
          <ac:picMkLst>
            <pc:docMk/>
            <pc:sldMk cId="659564135" sldId="1161"/>
            <ac:picMk id="17" creationId="{CE532ED4-9E2A-F5C9-29DE-6AA0BBF9C29C}"/>
          </ac:picMkLst>
        </pc:picChg>
        <pc:picChg chg="del">
          <ac:chgData name="Andreas Koksrud" userId="9d9beba6-c052-407a-8599-c781a677a996" providerId="ADAL" clId="{6F69857E-CC43-4998-A94B-73B55B987BAB}" dt="2024-10-22T12:23:35.890" v="47449" actId="478"/>
          <ac:picMkLst>
            <pc:docMk/>
            <pc:sldMk cId="659564135" sldId="1161"/>
            <ac:picMk id="18" creationId="{15D21208-3ABF-3A58-B9F6-58B7D8BB8A6C}"/>
          </ac:picMkLst>
        </pc:picChg>
        <pc:cxnChg chg="del mod">
          <ac:chgData name="Andreas Koksrud" userId="9d9beba6-c052-407a-8599-c781a677a996" providerId="ADAL" clId="{6F69857E-CC43-4998-A94B-73B55B987BAB}" dt="2024-10-22T12:23:34.673" v="47447" actId="478"/>
          <ac:cxnSpMkLst>
            <pc:docMk/>
            <pc:sldMk cId="659564135" sldId="1161"/>
            <ac:cxnSpMk id="9" creationId="{5511BF14-A452-7C05-0E43-B51B13192CC6}"/>
          </ac:cxnSpMkLst>
        </pc:cxnChg>
        <pc:cxnChg chg="add mod">
          <ac:chgData name="Andreas Koksrud" userId="9d9beba6-c052-407a-8599-c781a677a996" providerId="ADAL" clId="{6F69857E-CC43-4998-A94B-73B55B987BAB}" dt="2024-10-22T13:00:58.373" v="47845" actId="14100"/>
          <ac:cxnSpMkLst>
            <pc:docMk/>
            <pc:sldMk cId="659564135" sldId="1161"/>
            <ac:cxnSpMk id="11" creationId="{D6588FBE-5061-7DAC-DC51-C8B32F59EF01}"/>
          </ac:cxnSpMkLst>
        </pc:cxnChg>
        <pc:cxnChg chg="add mod">
          <ac:chgData name="Andreas Koksrud" userId="9d9beba6-c052-407a-8599-c781a677a996" providerId="ADAL" clId="{6F69857E-CC43-4998-A94B-73B55B987BAB}" dt="2024-10-22T13:01:04.791" v="47846" actId="14100"/>
          <ac:cxnSpMkLst>
            <pc:docMk/>
            <pc:sldMk cId="659564135" sldId="1161"/>
            <ac:cxnSpMk id="13" creationId="{CBF087AE-F8AA-4649-FDE2-D1351ECBDF53}"/>
          </ac:cxnSpMkLst>
        </pc:cxnChg>
        <pc:cxnChg chg="del">
          <ac:chgData name="Andreas Koksrud" userId="9d9beba6-c052-407a-8599-c781a677a996" providerId="ADAL" clId="{6F69857E-CC43-4998-A94B-73B55B987BAB}" dt="2024-10-22T12:23:33.842" v="47446" actId="478"/>
          <ac:cxnSpMkLst>
            <pc:docMk/>
            <pc:sldMk cId="659564135" sldId="1161"/>
            <ac:cxnSpMk id="21" creationId="{8CA72A86-C9AA-248E-6701-7B46DFBD2477}"/>
          </ac:cxnSpMkLst>
        </pc:cxnChg>
        <pc:cxnChg chg="mod">
          <ac:chgData name="Andreas Koksrud" userId="9d9beba6-c052-407a-8599-c781a677a996" providerId="ADAL" clId="{6F69857E-CC43-4998-A94B-73B55B987BAB}" dt="2024-10-22T12:52:49.912" v="47620" actId="14100"/>
          <ac:cxnSpMkLst>
            <pc:docMk/>
            <pc:sldMk cId="659564135" sldId="1161"/>
            <ac:cxnSpMk id="23" creationId="{D7A0B585-7153-5E31-3877-EFAAAE82B2DA}"/>
          </ac:cxnSpMkLst>
        </pc:cxnChg>
        <pc:cxnChg chg="del">
          <ac:chgData name="Andreas Koksrud" userId="9d9beba6-c052-407a-8599-c781a677a996" providerId="ADAL" clId="{6F69857E-CC43-4998-A94B-73B55B987BAB}" dt="2024-10-22T12:23:31.173" v="47444" actId="478"/>
          <ac:cxnSpMkLst>
            <pc:docMk/>
            <pc:sldMk cId="659564135" sldId="1161"/>
            <ac:cxnSpMk id="25" creationId="{FDC77B94-DE35-1477-E625-F6341EEEAC79}"/>
          </ac:cxnSpMkLst>
        </pc:cxnChg>
        <pc:cxnChg chg="del">
          <ac:chgData name="Andreas Koksrud" userId="9d9beba6-c052-407a-8599-c781a677a996" providerId="ADAL" clId="{6F69857E-CC43-4998-A94B-73B55B987BAB}" dt="2024-10-22T12:23:30.006" v="47443" actId="478"/>
          <ac:cxnSpMkLst>
            <pc:docMk/>
            <pc:sldMk cId="659564135" sldId="1161"/>
            <ac:cxnSpMk id="30" creationId="{AC795B55-8483-E8AA-1483-25EC6DC1918E}"/>
          </ac:cxnSpMkLst>
        </pc:cxnChg>
      </pc:sldChg>
      <pc:sldChg chg="delSp modSp add mod">
        <pc:chgData name="Andreas Koksrud" userId="9d9beba6-c052-407a-8599-c781a677a996" providerId="ADAL" clId="{6F69857E-CC43-4998-A94B-73B55B987BAB}" dt="2024-10-22T13:13:19.738" v="48320" actId="20577"/>
        <pc:sldMkLst>
          <pc:docMk/>
          <pc:sldMk cId="1156057724" sldId="1162"/>
        </pc:sldMkLst>
        <pc:spChg chg="mod">
          <ac:chgData name="Andreas Koksrud" userId="9d9beba6-c052-407a-8599-c781a677a996" providerId="ADAL" clId="{6F69857E-CC43-4998-A94B-73B55B987BAB}" dt="2024-10-22T13:13:19.738" v="48320" actId="20577"/>
          <ac:spMkLst>
            <pc:docMk/>
            <pc:sldMk cId="1156057724" sldId="1162"/>
            <ac:spMk id="181" creationId="{00000000-0000-0000-0000-000000000000}"/>
          </ac:spMkLst>
        </pc:spChg>
        <pc:picChg chg="del">
          <ac:chgData name="Andreas Koksrud" userId="9d9beba6-c052-407a-8599-c781a677a996" providerId="ADAL" clId="{6F69857E-CC43-4998-A94B-73B55B987BAB}" dt="2024-10-22T13:01:18.577" v="47848" actId="478"/>
          <ac:picMkLst>
            <pc:docMk/>
            <pc:sldMk cId="1156057724" sldId="1162"/>
            <ac:picMk id="5" creationId="{E7D519BC-BE46-E43F-D6F7-F7FF8F8CCACC}"/>
          </ac:picMkLst>
        </pc:picChg>
        <pc:picChg chg="del">
          <ac:chgData name="Andreas Koksrud" userId="9d9beba6-c052-407a-8599-c781a677a996" providerId="ADAL" clId="{6F69857E-CC43-4998-A94B-73B55B987BAB}" dt="2024-10-22T13:01:19.326" v="47849" actId="478"/>
          <ac:picMkLst>
            <pc:docMk/>
            <pc:sldMk cId="1156057724" sldId="1162"/>
            <ac:picMk id="7" creationId="{54B44AE0-6409-985F-B5EE-17D4E5BD762C}"/>
          </ac:picMkLst>
        </pc:picChg>
        <pc:picChg chg="del">
          <ac:chgData name="Andreas Koksrud" userId="9d9beba6-c052-407a-8599-c781a677a996" providerId="ADAL" clId="{6F69857E-CC43-4998-A94B-73B55B987BAB}" dt="2024-10-22T13:01:19.845" v="47850" actId="478"/>
          <ac:picMkLst>
            <pc:docMk/>
            <pc:sldMk cId="1156057724" sldId="1162"/>
            <ac:picMk id="17" creationId="{CE532ED4-9E2A-F5C9-29DE-6AA0BBF9C29C}"/>
          </ac:picMkLst>
        </pc:picChg>
        <pc:cxnChg chg="del mod">
          <ac:chgData name="Andreas Koksrud" userId="9d9beba6-c052-407a-8599-c781a677a996" providerId="ADAL" clId="{6F69857E-CC43-4998-A94B-73B55B987BAB}" dt="2024-10-22T13:01:22.206" v="47852" actId="478"/>
          <ac:cxnSpMkLst>
            <pc:docMk/>
            <pc:sldMk cId="1156057724" sldId="1162"/>
            <ac:cxnSpMk id="11" creationId="{D6588FBE-5061-7DAC-DC51-C8B32F59EF01}"/>
          </ac:cxnSpMkLst>
        </pc:cxnChg>
        <pc:cxnChg chg="del mod">
          <ac:chgData name="Andreas Koksrud" userId="9d9beba6-c052-407a-8599-c781a677a996" providerId="ADAL" clId="{6F69857E-CC43-4998-A94B-73B55B987BAB}" dt="2024-10-22T13:01:21.095" v="47851" actId="478"/>
          <ac:cxnSpMkLst>
            <pc:docMk/>
            <pc:sldMk cId="1156057724" sldId="1162"/>
            <ac:cxnSpMk id="13" creationId="{CBF087AE-F8AA-4649-FDE2-D1351ECBDF53}"/>
          </ac:cxnSpMkLst>
        </pc:cxnChg>
        <pc:cxnChg chg="del mod">
          <ac:chgData name="Andreas Koksrud" userId="9d9beba6-c052-407a-8599-c781a677a996" providerId="ADAL" clId="{6F69857E-CC43-4998-A94B-73B55B987BAB}" dt="2024-10-22T13:01:22.901" v="47853" actId="478"/>
          <ac:cxnSpMkLst>
            <pc:docMk/>
            <pc:sldMk cId="1156057724" sldId="1162"/>
            <ac:cxnSpMk id="23" creationId="{D7A0B585-7153-5E31-3877-EFAAAE82B2DA}"/>
          </ac:cxnSpMkLst>
        </pc:cxnChg>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pChg chg="mod">
          <ac:chgData name="Koksrud Andreas" userId="9d9beba6-c052-407a-8599-c781a677a996" providerId="ADAL" clId="{4FE90A26-74BB-45D9-B110-78981551CFFA}" dt="2022-10-12T19:26:40.009" v="34" actId="20577"/>
          <ac:spMkLst>
            <pc:docMk/>
            <pc:sldMk cId="697137886" sldId="679"/>
            <ac:spMk id="2" creationId="{00000000-0000-0000-0000-000000000000}"/>
          </ac:spMkLst>
        </pc:spChg>
      </pc:sldChg>
      <pc:sldChg chg="modSp mod">
        <pc:chgData name="Koksrud Andreas" userId="9d9beba6-c052-407a-8599-c781a677a996" providerId="ADAL" clId="{4FE90A26-74BB-45D9-B110-78981551CFFA}" dt="2022-10-12T19:27:23.535" v="152" actId="20577"/>
        <pc:sldMkLst>
          <pc:docMk/>
          <pc:sldMk cId="2087783305" sldId="730"/>
        </pc:sldMkLst>
        <pc:spChg chg="mod">
          <ac:chgData name="Koksrud Andreas" userId="9d9beba6-c052-407a-8599-c781a677a996" providerId="ADAL" clId="{4FE90A26-74BB-45D9-B110-78981551CFFA}" dt="2022-10-12T19:27:23.535" v="152" actId="20577"/>
          <ac:spMkLst>
            <pc:docMk/>
            <pc:sldMk cId="2087783305" sldId="730"/>
            <ac:spMk id="2" creationId="{E83F8947-299D-4698-B80E-56B8E23125F0}"/>
          </ac:spMkLst>
        </pc:spChg>
      </pc:sldChg>
      <pc:sldChg chg="addSp delSp modSp mod">
        <pc:chgData name="Koksrud Andreas" userId="9d9beba6-c052-407a-8599-c781a677a996" providerId="ADAL" clId="{4FE90A26-74BB-45D9-B110-78981551CFFA}" dt="2022-10-12T19:59:20.056" v="735" actId="14100"/>
        <pc:sldMkLst>
          <pc:docMk/>
          <pc:sldMk cId="396736890" sldId="757"/>
        </pc:sldMkLst>
        <pc:spChg chg="mod">
          <ac:chgData name="Koksrud Andreas" userId="9d9beba6-c052-407a-8599-c781a677a996" providerId="ADAL" clId="{4FE90A26-74BB-45D9-B110-78981551CFFA}" dt="2022-10-12T19:58:14.957" v="721" actId="14100"/>
          <ac:spMkLst>
            <pc:docMk/>
            <pc:sldMk cId="396736890" sldId="757"/>
            <ac:spMk id="4" creationId="{2ECF3AB8-A6F7-4C86-8007-5158B60C6A0E}"/>
          </ac:spMkLst>
        </pc:spChg>
        <pc:spChg chg="mod">
          <ac:chgData name="Koksrud Andreas" userId="9d9beba6-c052-407a-8599-c781a677a996" providerId="ADAL" clId="{4FE90A26-74BB-45D9-B110-78981551CFFA}" dt="2022-10-12T19:57:55.139" v="715" actId="14100"/>
          <ac:spMkLst>
            <pc:docMk/>
            <pc:sldMk cId="396736890" sldId="757"/>
            <ac:spMk id="7" creationId="{6068465B-FC64-4B96-946D-409C1A0164D1}"/>
          </ac:spMkLst>
        </pc:spChg>
        <pc:spChg chg="mod">
          <ac:chgData name="Koksrud Andreas" userId="9d9beba6-c052-407a-8599-c781a677a996" providerId="ADAL" clId="{4FE90A26-74BB-45D9-B110-78981551CFFA}" dt="2022-10-12T19:58:22.597" v="722" actId="1076"/>
          <ac:spMkLst>
            <pc:docMk/>
            <pc:sldMk cId="396736890" sldId="757"/>
            <ac:spMk id="10" creationId="{B8AD7035-B1E6-4BAC-809E-880AE16677EC}"/>
          </ac:spMkLst>
        </pc:spChg>
        <pc:spChg chg="add del mod">
          <ac:chgData name="Koksrud Andreas" userId="9d9beba6-c052-407a-8599-c781a677a996" providerId="ADAL" clId="{4FE90A26-74BB-45D9-B110-78981551CFFA}" dt="2022-10-12T19:55:16.165" v="612" actId="478"/>
          <ac:spMkLst>
            <pc:docMk/>
            <pc:sldMk cId="396736890" sldId="757"/>
            <ac:spMk id="11" creationId="{5232FF80-411C-4F2C-9A3C-E32740E81A95}"/>
          </ac:spMkLst>
        </pc:spChg>
        <pc:spChg chg="add mod">
          <ac:chgData name="Koksrud Andreas" userId="9d9beba6-c052-407a-8599-c781a677a996" providerId="ADAL" clId="{4FE90A26-74BB-45D9-B110-78981551CFFA}" dt="2022-10-12T19:57:06.514" v="688" actId="20577"/>
          <ac:spMkLst>
            <pc:docMk/>
            <pc:sldMk cId="396736890" sldId="757"/>
            <ac:spMk id="12" creationId="{12E40938-6728-48DC-A135-E93B4CFB06AF}"/>
          </ac:spMkLst>
        </pc:spChg>
        <pc:spChg chg="mod">
          <ac:chgData name="Koksrud Andreas" userId="9d9beba6-c052-407a-8599-c781a677a996" providerId="ADAL" clId="{4FE90A26-74BB-45D9-B110-78981551CFFA}" dt="2022-10-12T19:57:43.407" v="712" actId="14100"/>
          <ac:spMkLst>
            <pc:docMk/>
            <pc:sldMk cId="396736890" sldId="757"/>
            <ac:spMk id="15" creationId="{C9C592CD-35F0-4396-97D0-9E7728F1C86D}"/>
          </ac:spMkLst>
        </pc:spChg>
        <pc:spChg chg="add mod">
          <ac:chgData name="Koksrud Andreas" userId="9d9beba6-c052-407a-8599-c781a677a996" providerId="ADAL" clId="{4FE90A26-74BB-45D9-B110-78981551CFFA}" dt="2022-10-12T19:52:06.263" v="610" actId="14100"/>
          <ac:spMkLst>
            <pc:docMk/>
            <pc:sldMk cId="396736890" sldId="757"/>
            <ac:spMk id="16" creationId="{07DBB511-C5F0-4D38-9327-A4DD7CCD8691}"/>
          </ac:spMkLst>
        </pc:spChg>
        <pc:spChg chg="add mod">
          <ac:chgData name="Koksrud Andreas" userId="9d9beba6-c052-407a-8599-c781a677a996" providerId="ADAL" clId="{4FE90A26-74BB-45D9-B110-78981551CFFA}" dt="2022-10-12T19:57:19.931" v="699" actId="20577"/>
          <ac:spMkLst>
            <pc:docMk/>
            <pc:sldMk cId="396736890" sldId="757"/>
            <ac:spMk id="21" creationId="{6863767D-A90F-4028-8874-5F81AE2B27F3}"/>
          </ac:spMkLst>
        </pc:spChg>
        <pc:spChg chg="add mod">
          <ac:chgData name="Koksrud Andreas" userId="9d9beba6-c052-407a-8599-c781a677a996" providerId="ADAL" clId="{4FE90A26-74BB-45D9-B110-78981551CFFA}" dt="2022-10-12T19:58:59.079" v="730" actId="14100"/>
          <ac:spMkLst>
            <pc:docMk/>
            <pc:sldMk cId="396736890" sldId="757"/>
            <ac:spMk id="30" creationId="{76B2A01D-6F66-4771-97AD-3C58C01E7EF7}"/>
          </ac:spMkLst>
        </pc:spChg>
        <pc:spChg chg="add mod">
          <ac:chgData name="Koksrud Andreas" userId="9d9beba6-c052-407a-8599-c781a677a996" providerId="ADAL" clId="{4FE90A26-74BB-45D9-B110-78981551CFFA}" dt="2022-10-12T19:59:08.531" v="732" actId="1076"/>
          <ac:spMkLst>
            <pc:docMk/>
            <pc:sldMk cId="396736890" sldId="757"/>
            <ac:spMk id="31" creationId="{7ACC2683-E91B-4ACE-8782-1EC35BE01537}"/>
          </ac:spMkLst>
        </pc:spChg>
        <pc:spChg chg="mod">
          <ac:chgData name="Koksrud Andreas" userId="9d9beba6-c052-407a-8599-c781a677a996" providerId="ADAL" clId="{4FE90A26-74BB-45D9-B110-78981551CFFA}" dt="2022-10-12T19:51:14.711" v="498" actId="20577"/>
          <ac:spMkLst>
            <pc:docMk/>
            <pc:sldMk cId="396736890" sldId="757"/>
            <ac:spMk id="180" creationId="{00000000-0000-0000-0000-000000000000}"/>
          </ac:spMkLst>
        </pc:spChg>
        <pc:picChg chg="del">
          <ac:chgData name="Koksrud Andreas" userId="9d9beba6-c052-407a-8599-c781a677a996" providerId="ADAL" clId="{4FE90A26-74BB-45D9-B110-78981551CFFA}" dt="2022-10-12T19:55:06.686" v="611" actId="478"/>
          <ac:picMkLst>
            <pc:docMk/>
            <pc:sldMk cId="396736890" sldId="757"/>
            <ac:picMk id="3" creationId="{21988043-E318-4771-B6B5-07823EFDB4E4}"/>
          </ac:picMkLst>
        </pc:picChg>
        <pc:picChg chg="add mod ord">
          <ac:chgData name="Koksrud Andreas" userId="9d9beba6-c052-407a-8599-c781a677a996" providerId="ADAL" clId="{4FE90A26-74BB-45D9-B110-78981551CFFA}" dt="2022-10-12T19:58:49.498" v="728" actId="1076"/>
          <ac:picMkLst>
            <pc:docMk/>
            <pc:sldMk cId="396736890" sldId="757"/>
            <ac:picMk id="17" creationId="{C6160B23-DB6A-46B7-82CB-D12F6C26C5F6}"/>
          </ac:picMkLst>
        </pc:picChg>
        <pc:cxnChg chg="mod">
          <ac:chgData name="Koksrud Andreas" userId="9d9beba6-c052-407a-8599-c781a677a996" providerId="ADAL" clId="{4FE90A26-74BB-45D9-B110-78981551CFFA}" dt="2022-10-12T19:58:29.336" v="724" actId="14100"/>
          <ac:cxnSpMkLst>
            <pc:docMk/>
            <pc:sldMk cId="396736890" sldId="757"/>
            <ac:cxnSpMk id="6" creationId="{277973A1-4F9D-496B-AED6-59A78234FF48}"/>
          </ac:cxnSpMkLst>
        </pc:cxnChg>
        <pc:cxnChg chg="mod">
          <ac:chgData name="Koksrud Andreas" userId="9d9beba6-c052-407a-8599-c781a677a996" providerId="ADAL" clId="{4FE90A26-74BB-45D9-B110-78981551CFFA}" dt="2022-10-12T19:57:58.353" v="716" actId="14100"/>
          <ac:cxnSpMkLst>
            <pc:docMk/>
            <pc:sldMk cId="396736890" sldId="757"/>
            <ac:cxnSpMk id="9" creationId="{9ECF109E-52D4-4978-8BB7-265D06CCB3E5}"/>
          </ac:cxnSpMkLst>
        </pc:cxnChg>
        <pc:cxnChg chg="add mod">
          <ac:chgData name="Koksrud Andreas" userId="9d9beba6-c052-407a-8599-c781a677a996" providerId="ADAL" clId="{4FE90A26-74BB-45D9-B110-78981551CFFA}" dt="2022-10-12T19:58:41.578" v="725" actId="14100"/>
          <ac:cxnSpMkLst>
            <pc:docMk/>
            <pc:sldMk cId="396736890" sldId="757"/>
            <ac:cxnSpMk id="13" creationId="{5E61798F-0846-4D58-A3D1-175853F3945A}"/>
          </ac:cxnSpMkLst>
        </pc:cxnChg>
        <pc:cxnChg chg="add mod">
          <ac:chgData name="Koksrud Andreas" userId="9d9beba6-c052-407a-8599-c781a677a996" providerId="ADAL" clId="{4FE90A26-74BB-45D9-B110-78981551CFFA}" dt="2022-10-12T19:59:20.056" v="735" actId="14100"/>
          <ac:cxnSpMkLst>
            <pc:docMk/>
            <pc:sldMk cId="396736890" sldId="757"/>
            <ac:cxnSpMk id="32" creationId="{1F6C5685-455E-4868-A46C-95B393FC102D}"/>
          </ac:cxnSpMkLst>
        </pc:cxnChg>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pChg chg="mod">
          <ac:chgData name="Koksrud Andreas" userId="9d9beba6-c052-407a-8599-c781a677a996" providerId="ADAL" clId="{4FE90A26-74BB-45D9-B110-78981551CFFA}" dt="2022-10-12T20:16:50.641" v="1114" actId="1076"/>
          <ac:spMkLst>
            <pc:docMk/>
            <pc:sldMk cId="3548956945" sldId="762"/>
            <ac:spMk id="19" creationId="{5D456D15-BECC-4AA9-909E-81B3C7B91D77}"/>
          </ac:spMkLst>
        </pc:spChg>
        <pc:spChg chg="mod">
          <ac:chgData name="Koksrud Andreas" userId="9d9beba6-c052-407a-8599-c781a677a996" providerId="ADAL" clId="{4FE90A26-74BB-45D9-B110-78981551CFFA}" dt="2022-10-12T20:16:36.832" v="1112" actId="20577"/>
          <ac:spMkLst>
            <pc:docMk/>
            <pc:sldMk cId="3548956945" sldId="762"/>
            <ac:spMk id="180" creationId="{00000000-0000-0000-0000-000000000000}"/>
          </ac:spMkLst>
        </pc:spChg>
        <pc:picChg chg="mod">
          <ac:chgData name="Koksrud Andreas" userId="9d9beba6-c052-407a-8599-c781a677a996" providerId="ADAL" clId="{4FE90A26-74BB-45D9-B110-78981551CFFA}" dt="2022-10-12T20:16:45.665" v="1113" actId="1076"/>
          <ac:picMkLst>
            <pc:docMk/>
            <pc:sldMk cId="3548956945" sldId="762"/>
            <ac:picMk id="18" creationId="{82FBB2CF-FD0D-468E-A54F-86B9E9FE8D36}"/>
          </ac:picMkLst>
        </pc:picChg>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pChg chg="add del mod">
          <ac:chgData name="Koksrud Andreas" userId="9d9beba6-c052-407a-8599-c781a677a996" providerId="ADAL" clId="{4FE90A26-74BB-45D9-B110-78981551CFFA}" dt="2022-10-12T20:16:09.173" v="1079" actId="478"/>
          <ac:spMkLst>
            <pc:docMk/>
            <pc:sldMk cId="2831047971" sldId="776"/>
            <ac:spMk id="4" creationId="{C8BC275D-F912-48B3-8D8B-3D2A4EA23D8D}"/>
          </ac:spMkLst>
        </pc:spChg>
        <pc:spChg chg="add mod">
          <ac:chgData name="Koksrud Andreas" userId="9d9beba6-c052-407a-8599-c781a677a996" providerId="ADAL" clId="{4FE90A26-74BB-45D9-B110-78981551CFFA}" dt="2022-10-12T20:21:55.690" v="1236" actId="14100"/>
          <ac:spMkLst>
            <pc:docMk/>
            <pc:sldMk cId="2831047971" sldId="776"/>
            <ac:spMk id="13" creationId="{0C341034-813F-4889-BFA8-0E22D92271B6}"/>
          </ac:spMkLst>
        </pc:spChg>
        <pc:spChg chg="add mod">
          <ac:chgData name="Koksrud Andreas" userId="9d9beba6-c052-407a-8599-c781a677a996" providerId="ADAL" clId="{4FE90A26-74BB-45D9-B110-78981551CFFA}" dt="2022-10-12T20:22:06.766" v="1239" actId="14100"/>
          <ac:spMkLst>
            <pc:docMk/>
            <pc:sldMk cId="2831047971" sldId="776"/>
            <ac:spMk id="14" creationId="{216E1D07-528B-4841-8DD5-451F1091E1D4}"/>
          </ac:spMkLst>
        </pc:spChg>
        <pc:spChg chg="add mod">
          <ac:chgData name="Koksrud Andreas" userId="9d9beba6-c052-407a-8599-c781a677a996" providerId="ADAL" clId="{4FE90A26-74BB-45D9-B110-78981551CFFA}" dt="2022-10-12T20:22:16.039" v="1241" actId="1076"/>
          <ac:spMkLst>
            <pc:docMk/>
            <pc:sldMk cId="2831047971" sldId="776"/>
            <ac:spMk id="15" creationId="{6D2CD49D-7972-4CBA-9E1D-AE67CA6C2509}"/>
          </ac:spMkLst>
        </pc:spChg>
        <pc:spChg chg="mod">
          <ac:chgData name="Koksrud Andreas" userId="9d9beba6-c052-407a-8599-c781a677a996" providerId="ADAL" clId="{4FE90A26-74BB-45D9-B110-78981551CFFA}" dt="2022-10-12T20:18:01.829" v="1149" actId="20577"/>
          <ac:spMkLst>
            <pc:docMk/>
            <pc:sldMk cId="2831047971" sldId="776"/>
            <ac:spMk id="180" creationId="{00000000-0000-0000-0000-000000000000}"/>
          </ac:spMkLst>
        </pc:spChg>
        <pc:spChg chg="del">
          <ac:chgData name="Koksrud Andreas" userId="9d9beba6-c052-407a-8599-c781a677a996" providerId="ADAL" clId="{4FE90A26-74BB-45D9-B110-78981551CFFA}" dt="2022-10-12T20:16:03.695" v="1078" actId="478"/>
          <ac:spMkLst>
            <pc:docMk/>
            <pc:sldMk cId="2831047971" sldId="776"/>
            <ac:spMk id="181" creationId="{00000000-0000-0000-0000-000000000000}"/>
          </ac:spMkLst>
        </pc:spChg>
        <pc:picChg chg="del">
          <ac:chgData name="Koksrud Andreas" userId="9d9beba6-c052-407a-8599-c781a677a996" providerId="ADAL" clId="{4FE90A26-74BB-45D9-B110-78981551CFFA}" dt="2022-10-12T20:16:10.633" v="1080" actId="478"/>
          <ac:picMkLst>
            <pc:docMk/>
            <pc:sldMk cId="2831047971" sldId="776"/>
            <ac:picMk id="3" creationId="{11D96017-4683-4EA7-8338-CB14A3C6A78B}"/>
          </ac:picMkLst>
        </pc:picChg>
        <pc:picChg chg="add mod">
          <ac:chgData name="Koksrud Andreas" userId="9d9beba6-c052-407a-8599-c781a677a996" providerId="ADAL" clId="{4FE90A26-74BB-45D9-B110-78981551CFFA}" dt="2022-10-12T20:20:49.538" v="1229" actId="931"/>
          <ac:picMkLst>
            <pc:docMk/>
            <pc:sldMk cId="2831047971" sldId="776"/>
            <ac:picMk id="6" creationId="{C196C345-90F3-48B1-B5A0-0C8E497C94F6}"/>
          </ac:picMkLst>
        </pc:picChg>
        <pc:picChg chg="add mod">
          <ac:chgData name="Koksrud Andreas" userId="9d9beba6-c052-407a-8599-c781a677a996" providerId="ADAL" clId="{4FE90A26-74BB-45D9-B110-78981551CFFA}" dt="2022-10-12T20:21:36.396" v="1233" actId="14100"/>
          <ac:picMkLst>
            <pc:docMk/>
            <pc:sldMk cId="2831047971" sldId="776"/>
            <ac:picMk id="8" creationId="{CB717F23-0F01-421D-BF21-FE8BD1C1188E}"/>
          </ac:picMkLst>
        </pc:picChg>
      </pc:sldChg>
      <pc:sldChg chg="modSp mod">
        <pc:chgData name="Koksrud Andreas" userId="9d9beba6-c052-407a-8599-c781a677a996" providerId="ADAL" clId="{4FE90A26-74BB-45D9-B110-78981551CFFA}" dt="2022-10-12T20:16:26.582" v="1096" actId="20577"/>
        <pc:sldMkLst>
          <pc:docMk/>
          <pc:sldMk cId="1447749266" sldId="777"/>
        </pc:sldMkLst>
        <pc:spChg chg="mod">
          <ac:chgData name="Koksrud Andreas" userId="9d9beba6-c052-407a-8599-c781a677a996" providerId="ADAL" clId="{4FE90A26-74BB-45D9-B110-78981551CFFA}" dt="2022-10-12T20:16:26.582" v="1096" actId="20577"/>
          <ac:spMkLst>
            <pc:docMk/>
            <pc:sldMk cId="1447749266" sldId="777"/>
            <ac:spMk id="180" creationId="{00000000-0000-0000-0000-000000000000}"/>
          </ac:spMkLst>
        </pc:spChg>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pChg chg="mod">
          <ac:chgData name="Koksrud Andreas" userId="9d9beba6-c052-407a-8599-c781a677a996" providerId="ADAL" clId="{4FE90A26-74BB-45D9-B110-78981551CFFA}" dt="2022-10-12T20:17:14.991" v="1134" actId="20577"/>
          <ac:spMkLst>
            <pc:docMk/>
            <pc:sldMk cId="2127300312" sldId="780"/>
            <ac:spMk id="180" creationId="{00000000-0000-0000-0000-000000000000}"/>
          </ac:spMkLst>
        </pc:spChg>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pChg chg="mod">
          <ac:chgData name="Koksrud Andreas" userId="9d9beba6-c052-407a-8599-c781a677a996" providerId="ADAL" clId="{4FE90A26-74BB-45D9-B110-78981551CFFA}" dt="2022-10-12T19:41:20.883" v="394" actId="20577"/>
          <ac:spMkLst>
            <pc:docMk/>
            <pc:sldMk cId="3764478461" sldId="795"/>
            <ac:spMk id="11" creationId="{618A10C5-431B-4229-87F2-69FEAE5298F3}"/>
          </ac:spMkLst>
        </pc:spChg>
        <pc:spChg chg="mod">
          <ac:chgData name="Koksrud Andreas" userId="9d9beba6-c052-407a-8599-c781a677a996" providerId="ADAL" clId="{4FE90A26-74BB-45D9-B110-78981551CFFA}" dt="2022-10-12T19:41:26.587" v="406" actId="20577"/>
          <ac:spMkLst>
            <pc:docMk/>
            <pc:sldMk cId="3764478461" sldId="795"/>
            <ac:spMk id="12" creationId="{F4823D76-F745-416B-B271-20B77344DBD4}"/>
          </ac:spMkLst>
        </pc:spChg>
        <pc:spChg chg="mod">
          <ac:chgData name="Koksrud Andreas" userId="9d9beba6-c052-407a-8599-c781a677a996" providerId="ADAL" clId="{4FE90A26-74BB-45D9-B110-78981551CFFA}" dt="2022-10-12T19:41:03.033" v="373" actId="20577"/>
          <ac:spMkLst>
            <pc:docMk/>
            <pc:sldMk cId="3764478461" sldId="795"/>
            <ac:spMk id="13" creationId="{65A2EA35-6E56-4E08-BAAC-9895D08AD256}"/>
          </ac:spMkLst>
        </pc:spChg>
      </pc:sldChg>
      <pc:sldChg chg="addSp delSp modSp add mod">
        <pc:chgData name="Koksrud Andreas" userId="9d9beba6-c052-407a-8599-c781a677a996" providerId="ADAL" clId="{4FE90A26-74BB-45D9-B110-78981551CFFA}" dt="2022-10-12T20:11:53.947" v="900" actId="20577"/>
        <pc:sldMkLst>
          <pc:docMk/>
          <pc:sldMk cId="1907635855" sldId="796"/>
        </pc:sldMkLst>
        <pc:spChg chg="del">
          <ac:chgData name="Koksrud Andreas" userId="9d9beba6-c052-407a-8599-c781a677a996" providerId="ADAL" clId="{4FE90A26-74BB-45D9-B110-78981551CFFA}" dt="2022-10-12T20:00:41.463" v="774" actId="478"/>
          <ac:spMkLst>
            <pc:docMk/>
            <pc:sldMk cId="1907635855" sldId="796"/>
            <ac:spMk id="4" creationId="{2ECF3AB8-A6F7-4C86-8007-5158B60C6A0E}"/>
          </ac:spMkLst>
        </pc:spChg>
        <pc:spChg chg="del">
          <ac:chgData name="Koksrud Andreas" userId="9d9beba6-c052-407a-8599-c781a677a996" providerId="ADAL" clId="{4FE90A26-74BB-45D9-B110-78981551CFFA}" dt="2022-10-12T20:00:41.463" v="774" actId="478"/>
          <ac:spMkLst>
            <pc:docMk/>
            <pc:sldMk cId="1907635855" sldId="796"/>
            <ac:spMk id="7" creationId="{6068465B-FC64-4B96-946D-409C1A0164D1}"/>
          </ac:spMkLst>
        </pc:spChg>
        <pc:spChg chg="del">
          <ac:chgData name="Koksrud Andreas" userId="9d9beba6-c052-407a-8599-c781a677a996" providerId="ADAL" clId="{4FE90A26-74BB-45D9-B110-78981551CFFA}" dt="2022-10-12T20:00:41.463" v="774" actId="478"/>
          <ac:spMkLst>
            <pc:docMk/>
            <pc:sldMk cId="1907635855" sldId="796"/>
            <ac:spMk id="10" creationId="{B8AD7035-B1E6-4BAC-809E-880AE16677EC}"/>
          </ac:spMkLst>
        </pc:spChg>
        <pc:spChg chg="del">
          <ac:chgData name="Koksrud Andreas" userId="9d9beba6-c052-407a-8599-c781a677a996" providerId="ADAL" clId="{4FE90A26-74BB-45D9-B110-78981551CFFA}" dt="2022-10-12T20:00:45.390" v="775" actId="478"/>
          <ac:spMkLst>
            <pc:docMk/>
            <pc:sldMk cId="1907635855" sldId="796"/>
            <ac:spMk id="12" creationId="{12E40938-6728-48DC-A135-E93B4CFB06AF}"/>
          </ac:spMkLst>
        </pc:spChg>
        <pc:spChg chg="del">
          <ac:chgData name="Koksrud Andreas" userId="9d9beba6-c052-407a-8599-c781a677a996" providerId="ADAL" clId="{4FE90A26-74BB-45D9-B110-78981551CFFA}" dt="2022-10-12T20:00:41.463" v="774" actId="478"/>
          <ac:spMkLst>
            <pc:docMk/>
            <pc:sldMk cId="1907635855" sldId="796"/>
            <ac:spMk id="15" creationId="{C9C592CD-35F0-4396-97D0-9E7728F1C86D}"/>
          </ac:spMkLst>
        </pc:spChg>
        <pc:spChg chg="mod">
          <ac:chgData name="Koksrud Andreas" userId="9d9beba6-c052-407a-8599-c781a677a996" providerId="ADAL" clId="{4FE90A26-74BB-45D9-B110-78981551CFFA}" dt="2022-10-12T20:03:05.327" v="778" actId="20577"/>
          <ac:spMkLst>
            <pc:docMk/>
            <pc:sldMk cId="1907635855" sldId="796"/>
            <ac:spMk id="16" creationId="{07DBB511-C5F0-4D38-9327-A4DD7CCD8691}"/>
          </ac:spMkLst>
        </pc:spChg>
        <pc:spChg chg="del">
          <ac:chgData name="Koksrud Andreas" userId="9d9beba6-c052-407a-8599-c781a677a996" providerId="ADAL" clId="{4FE90A26-74BB-45D9-B110-78981551CFFA}" dt="2022-10-12T20:00:45.390" v="775" actId="478"/>
          <ac:spMkLst>
            <pc:docMk/>
            <pc:sldMk cId="1907635855" sldId="796"/>
            <ac:spMk id="21" creationId="{6863767D-A90F-4028-8874-5F81AE2B27F3}"/>
          </ac:spMkLst>
        </pc:spChg>
        <pc:spChg chg="del">
          <ac:chgData name="Koksrud Andreas" userId="9d9beba6-c052-407a-8599-c781a677a996" providerId="ADAL" clId="{4FE90A26-74BB-45D9-B110-78981551CFFA}" dt="2022-10-12T20:00:41.463" v="774" actId="478"/>
          <ac:spMkLst>
            <pc:docMk/>
            <pc:sldMk cId="1907635855" sldId="796"/>
            <ac:spMk id="30" creationId="{76B2A01D-6F66-4771-97AD-3C58C01E7EF7}"/>
          </ac:spMkLst>
        </pc:spChg>
        <pc:spChg chg="del">
          <ac:chgData name="Koksrud Andreas" userId="9d9beba6-c052-407a-8599-c781a677a996" providerId="ADAL" clId="{4FE90A26-74BB-45D9-B110-78981551CFFA}" dt="2022-10-12T20:00:45.390" v="775" actId="478"/>
          <ac:spMkLst>
            <pc:docMk/>
            <pc:sldMk cId="1907635855" sldId="796"/>
            <ac:spMk id="31" creationId="{7ACC2683-E91B-4ACE-8782-1EC35BE01537}"/>
          </ac:spMkLst>
        </pc:spChg>
        <pc:spChg chg="mod">
          <ac:chgData name="Koksrud Andreas" userId="9d9beba6-c052-407a-8599-c781a677a996" providerId="ADAL" clId="{4FE90A26-74BB-45D9-B110-78981551CFFA}" dt="2022-10-12T20:11:53.947" v="900" actId="20577"/>
          <ac:spMkLst>
            <pc:docMk/>
            <pc:sldMk cId="1907635855" sldId="796"/>
            <ac:spMk id="180" creationId="{00000000-0000-0000-0000-000000000000}"/>
          </ac:spMkLst>
        </pc:spChg>
        <pc:picChg chg="add mod modCrop">
          <ac:chgData name="Koksrud Andreas" userId="9d9beba6-c052-407a-8599-c781a677a996" providerId="ADAL" clId="{4FE90A26-74BB-45D9-B110-78981551CFFA}" dt="2022-10-12T20:04:54.821" v="787" actId="732"/>
          <ac:picMkLst>
            <pc:docMk/>
            <pc:sldMk cId="1907635855" sldId="796"/>
            <ac:picMk id="3" creationId="{0795624C-FAC5-4B4C-B67F-C14A716416D1}"/>
          </ac:picMkLst>
        </pc:picChg>
        <pc:picChg chg="add mod">
          <ac:chgData name="Koksrud Andreas" userId="9d9beba6-c052-407a-8599-c781a677a996" providerId="ADAL" clId="{4FE90A26-74BB-45D9-B110-78981551CFFA}" dt="2022-10-12T20:04:10.256" v="782" actId="1076"/>
          <ac:picMkLst>
            <pc:docMk/>
            <pc:sldMk cId="1907635855" sldId="796"/>
            <ac:picMk id="8" creationId="{23582907-3160-41B0-A874-64BD1F1E7507}"/>
          </ac:picMkLst>
        </pc:picChg>
        <pc:picChg chg="add mod modCrop">
          <ac:chgData name="Koksrud Andreas" userId="9d9beba6-c052-407a-8599-c781a677a996" providerId="ADAL" clId="{4FE90A26-74BB-45D9-B110-78981551CFFA}" dt="2022-10-12T20:06:17.252" v="791" actId="732"/>
          <ac:picMkLst>
            <pc:docMk/>
            <pc:sldMk cId="1907635855" sldId="796"/>
            <ac:picMk id="14" creationId="{107818D8-79C6-4080-9D24-53E85B3DA644}"/>
          </ac:picMkLst>
        </pc:picChg>
        <pc:picChg chg="del">
          <ac:chgData name="Koksrud Andreas" userId="9d9beba6-c052-407a-8599-c781a677a996" providerId="ADAL" clId="{4FE90A26-74BB-45D9-B110-78981551CFFA}" dt="2022-10-12T20:00:38.315" v="773" actId="478"/>
          <ac:picMkLst>
            <pc:docMk/>
            <pc:sldMk cId="1907635855" sldId="796"/>
            <ac:picMk id="17" creationId="{C6160B23-DB6A-46B7-82CB-D12F6C26C5F6}"/>
          </ac:picMkLst>
        </pc:picChg>
        <pc:cxnChg chg="del">
          <ac:chgData name="Koksrud Andreas" userId="9d9beba6-c052-407a-8599-c781a677a996" providerId="ADAL" clId="{4FE90A26-74BB-45D9-B110-78981551CFFA}" dt="2022-10-12T20:00:41.463" v="774" actId="478"/>
          <ac:cxnSpMkLst>
            <pc:docMk/>
            <pc:sldMk cId="1907635855" sldId="796"/>
            <ac:cxnSpMk id="6" creationId="{277973A1-4F9D-496B-AED6-59A78234FF48}"/>
          </ac:cxnSpMkLst>
        </pc:cxnChg>
        <pc:cxnChg chg="del mod">
          <ac:chgData name="Koksrud Andreas" userId="9d9beba6-c052-407a-8599-c781a677a996" providerId="ADAL" clId="{4FE90A26-74BB-45D9-B110-78981551CFFA}" dt="2022-10-12T20:00:41.463" v="774" actId="478"/>
          <ac:cxnSpMkLst>
            <pc:docMk/>
            <pc:sldMk cId="1907635855" sldId="796"/>
            <ac:cxnSpMk id="9" creationId="{9ECF109E-52D4-4978-8BB7-265D06CCB3E5}"/>
          </ac:cxnSpMkLst>
        </pc:cxnChg>
        <pc:cxnChg chg="del">
          <ac:chgData name="Koksrud Andreas" userId="9d9beba6-c052-407a-8599-c781a677a996" providerId="ADAL" clId="{4FE90A26-74BB-45D9-B110-78981551CFFA}" dt="2022-10-12T20:00:45.390" v="775" actId="478"/>
          <ac:cxnSpMkLst>
            <pc:docMk/>
            <pc:sldMk cId="1907635855" sldId="796"/>
            <ac:cxnSpMk id="13" creationId="{5E61798F-0846-4D58-A3D1-175853F3945A}"/>
          </ac:cxnSpMkLst>
        </pc:cxnChg>
        <pc:cxnChg chg="del mod">
          <ac:chgData name="Koksrud Andreas" userId="9d9beba6-c052-407a-8599-c781a677a996" providerId="ADAL" clId="{4FE90A26-74BB-45D9-B110-78981551CFFA}" dt="2022-10-12T20:00:45.390" v="775" actId="478"/>
          <ac:cxnSpMkLst>
            <pc:docMk/>
            <pc:sldMk cId="1907635855" sldId="796"/>
            <ac:cxnSpMk id="32" creationId="{1F6C5685-455E-4868-A46C-95B393FC102D}"/>
          </ac:cxnSpMkLst>
        </pc:cxnChg>
      </pc:sldChg>
      <pc:sldChg chg="addSp delSp modSp add mod">
        <pc:chgData name="Koksrud Andreas" userId="9d9beba6-c052-407a-8599-c781a677a996" providerId="ADAL" clId="{4FE90A26-74BB-45D9-B110-78981551CFFA}" dt="2022-10-12T20:12:01.475" v="913" actId="20577"/>
        <pc:sldMkLst>
          <pc:docMk/>
          <pc:sldMk cId="1982064828" sldId="797"/>
        </pc:sldMkLst>
        <pc:spChg chg="mod">
          <ac:chgData name="Koksrud Andreas" userId="9d9beba6-c052-407a-8599-c781a677a996" providerId="ADAL" clId="{4FE90A26-74BB-45D9-B110-78981551CFFA}" dt="2022-10-12T20:10:40.926" v="865" actId="14100"/>
          <ac:spMkLst>
            <pc:docMk/>
            <pc:sldMk cId="1982064828" sldId="797"/>
            <ac:spMk id="16" creationId="{07DBB511-C5F0-4D38-9327-A4DD7CCD8691}"/>
          </ac:spMkLst>
        </pc:spChg>
        <pc:spChg chg="mod">
          <ac:chgData name="Koksrud Andreas" userId="9d9beba6-c052-407a-8599-c781a677a996" providerId="ADAL" clId="{4FE90A26-74BB-45D9-B110-78981551CFFA}" dt="2022-10-12T20:12:01.475" v="913" actId="20577"/>
          <ac:spMkLst>
            <pc:docMk/>
            <pc:sldMk cId="1982064828" sldId="797"/>
            <ac:spMk id="180" creationId="{00000000-0000-0000-0000-000000000000}"/>
          </ac:spMkLst>
        </pc:spChg>
        <pc:picChg chg="del">
          <ac:chgData name="Koksrud Andreas" userId="9d9beba6-c052-407a-8599-c781a677a996" providerId="ADAL" clId="{4FE90A26-74BB-45D9-B110-78981551CFFA}" dt="2022-10-12T20:07:58.654" v="814" actId="478"/>
          <ac:picMkLst>
            <pc:docMk/>
            <pc:sldMk cId="1982064828" sldId="797"/>
            <ac:picMk id="3" creationId="{0795624C-FAC5-4B4C-B67F-C14A716416D1}"/>
          </ac:picMkLst>
        </pc:picChg>
        <pc:picChg chg="add mod">
          <ac:chgData name="Koksrud Andreas" userId="9d9beba6-c052-407a-8599-c781a677a996" providerId="ADAL" clId="{4FE90A26-74BB-45D9-B110-78981551CFFA}" dt="2022-10-12T20:10:44.353" v="866" actId="1076"/>
          <ac:picMkLst>
            <pc:docMk/>
            <pc:sldMk cId="1982064828" sldId="797"/>
            <ac:picMk id="4" creationId="{7891C853-CDA4-472D-9162-47563510944C}"/>
          </ac:picMkLst>
        </pc:picChg>
        <pc:picChg chg="add del mod">
          <ac:chgData name="Koksrud Andreas" userId="9d9beba6-c052-407a-8599-c781a677a996" providerId="ADAL" clId="{4FE90A26-74BB-45D9-B110-78981551CFFA}" dt="2022-10-12T20:09:06.948" v="819" actId="478"/>
          <ac:picMkLst>
            <pc:docMk/>
            <pc:sldMk cId="1982064828" sldId="797"/>
            <ac:picMk id="6" creationId="{692E9468-62BC-40E3-B182-D3E38F1C34C7}"/>
          </ac:picMkLst>
        </pc:picChg>
        <pc:picChg chg="del">
          <ac:chgData name="Koksrud Andreas" userId="9d9beba6-c052-407a-8599-c781a677a996" providerId="ADAL" clId="{4FE90A26-74BB-45D9-B110-78981551CFFA}" dt="2022-10-12T20:08:00.539" v="815" actId="478"/>
          <ac:picMkLst>
            <pc:docMk/>
            <pc:sldMk cId="1982064828" sldId="797"/>
            <ac:picMk id="8" creationId="{23582907-3160-41B0-A874-64BD1F1E7507}"/>
          </ac:picMkLst>
        </pc:picChg>
        <pc:picChg chg="add del mod">
          <ac:chgData name="Koksrud Andreas" userId="9d9beba6-c052-407a-8599-c781a677a996" providerId="ADAL" clId="{4FE90A26-74BB-45D9-B110-78981551CFFA}" dt="2022-10-12T20:09:26.541" v="822" actId="478"/>
          <ac:picMkLst>
            <pc:docMk/>
            <pc:sldMk cId="1982064828" sldId="797"/>
            <ac:picMk id="9" creationId="{FAF59FAD-86F5-44E3-AFFF-12F11F48454C}"/>
          </ac:picMkLst>
        </pc:picChg>
        <pc:picChg chg="add mod modCrop">
          <ac:chgData name="Koksrud Andreas" userId="9d9beba6-c052-407a-8599-c781a677a996" providerId="ADAL" clId="{4FE90A26-74BB-45D9-B110-78981551CFFA}" dt="2022-10-12T20:10:29.740" v="863" actId="1076"/>
          <ac:picMkLst>
            <pc:docMk/>
            <pc:sldMk cId="1982064828" sldId="797"/>
            <ac:picMk id="11" creationId="{E492126D-5EC5-4497-9B11-E4D46B3F63C6}"/>
          </ac:picMkLst>
        </pc:picChg>
        <pc:picChg chg="del">
          <ac:chgData name="Koksrud Andreas" userId="9d9beba6-c052-407a-8599-c781a677a996" providerId="ADAL" clId="{4FE90A26-74BB-45D9-B110-78981551CFFA}" dt="2022-10-12T20:08:02.093" v="816" actId="478"/>
          <ac:picMkLst>
            <pc:docMk/>
            <pc:sldMk cId="1982064828" sldId="797"/>
            <ac:picMk id="14" creationId="{107818D8-79C6-4080-9D24-53E85B3DA644}"/>
          </ac:picMkLst>
        </pc:picChg>
      </pc:sldChg>
      <pc:sldChg chg="addSp delSp modSp add mod">
        <pc:chgData name="Koksrud Andreas" userId="9d9beba6-c052-407a-8599-c781a677a996" providerId="ADAL" clId="{4FE90A26-74BB-45D9-B110-78981551CFFA}" dt="2022-10-12T20:14:45.324" v="1035" actId="1076"/>
        <pc:sldMkLst>
          <pc:docMk/>
          <pc:sldMk cId="3022261891" sldId="798"/>
        </pc:sldMkLst>
        <pc:spChg chg="mod">
          <ac:chgData name="Koksrud Andreas" userId="9d9beba6-c052-407a-8599-c781a677a996" providerId="ADAL" clId="{4FE90A26-74BB-45D9-B110-78981551CFFA}" dt="2022-10-12T20:13:38.087" v="1025" actId="14100"/>
          <ac:spMkLst>
            <pc:docMk/>
            <pc:sldMk cId="3022261891" sldId="798"/>
            <ac:spMk id="16" creationId="{07DBB511-C5F0-4D38-9327-A4DD7CCD8691}"/>
          </ac:spMkLst>
        </pc:spChg>
        <pc:spChg chg="mod">
          <ac:chgData name="Koksrud Andreas" userId="9d9beba6-c052-407a-8599-c781a677a996" providerId="ADAL" clId="{4FE90A26-74BB-45D9-B110-78981551CFFA}" dt="2022-10-12T20:12:21.885" v="968" actId="20577"/>
          <ac:spMkLst>
            <pc:docMk/>
            <pc:sldMk cId="3022261891" sldId="798"/>
            <ac:spMk id="180" creationId="{00000000-0000-0000-0000-000000000000}"/>
          </ac:spMkLst>
        </pc:spChg>
        <pc:picChg chg="add mod modCrop">
          <ac:chgData name="Koksrud Andreas" userId="9d9beba6-c052-407a-8599-c781a677a996" providerId="ADAL" clId="{4FE90A26-74BB-45D9-B110-78981551CFFA}" dt="2022-10-12T20:14:38.386" v="1034" actId="1076"/>
          <ac:picMkLst>
            <pc:docMk/>
            <pc:sldMk cId="3022261891" sldId="798"/>
            <ac:picMk id="3" creationId="{6ABB57AC-7592-47D1-B631-85AFA423E9EF}"/>
          </ac:picMkLst>
        </pc:picChg>
        <pc:picChg chg="del">
          <ac:chgData name="Koksrud Andreas" userId="9d9beba6-c052-407a-8599-c781a677a996" providerId="ADAL" clId="{4FE90A26-74BB-45D9-B110-78981551CFFA}" dt="2022-10-12T20:12:44.488" v="1000" actId="478"/>
          <ac:picMkLst>
            <pc:docMk/>
            <pc:sldMk cId="3022261891" sldId="798"/>
            <ac:picMk id="4" creationId="{7891C853-CDA4-472D-9162-47563510944C}"/>
          </ac:picMkLst>
        </pc:picChg>
        <pc:picChg chg="add mod">
          <ac:chgData name="Koksrud Andreas" userId="9d9beba6-c052-407a-8599-c781a677a996" providerId="ADAL" clId="{4FE90A26-74BB-45D9-B110-78981551CFFA}" dt="2022-10-12T20:14:45.324" v="1035" actId="1076"/>
          <ac:picMkLst>
            <pc:docMk/>
            <pc:sldMk cId="3022261891" sldId="798"/>
            <ac:picMk id="6" creationId="{6DABEE66-A329-43B4-BF14-D98B56393712}"/>
          </ac:picMkLst>
        </pc:picChg>
        <pc:picChg chg="add del mod">
          <ac:chgData name="Koksrud Andreas" userId="9d9beba6-c052-407a-8599-c781a677a996" providerId="ADAL" clId="{4FE90A26-74BB-45D9-B110-78981551CFFA}" dt="2022-10-12T20:13:58.922" v="1027" actId="478"/>
          <ac:picMkLst>
            <pc:docMk/>
            <pc:sldMk cId="3022261891" sldId="798"/>
            <ac:picMk id="8" creationId="{007847FC-438C-4F08-B9CB-E47B1380D488}"/>
          </ac:picMkLst>
        </pc:picChg>
        <pc:picChg chg="add mod modCrop">
          <ac:chgData name="Koksrud Andreas" userId="9d9beba6-c052-407a-8599-c781a677a996" providerId="ADAL" clId="{4FE90A26-74BB-45D9-B110-78981551CFFA}" dt="2022-10-12T20:14:16.054" v="1030" actId="732"/>
          <ac:picMkLst>
            <pc:docMk/>
            <pc:sldMk cId="3022261891" sldId="798"/>
            <ac:picMk id="10" creationId="{75DBD8B8-9F53-470C-8D87-984D384A448D}"/>
          </ac:picMkLst>
        </pc:picChg>
        <pc:picChg chg="del">
          <ac:chgData name="Koksrud Andreas" userId="9d9beba6-c052-407a-8599-c781a677a996" providerId="ADAL" clId="{4FE90A26-74BB-45D9-B110-78981551CFFA}" dt="2022-10-12T20:12:25.157" v="969" actId="478"/>
          <ac:picMkLst>
            <pc:docMk/>
            <pc:sldMk cId="3022261891" sldId="798"/>
            <ac:picMk id="11" creationId="{E492126D-5EC5-4497-9B11-E4D46B3F63C6}"/>
          </ac:picMkLst>
        </pc:picChg>
      </pc:sldChg>
      <pc:sldChg chg="addSp modSp add mod">
        <pc:chgData name="Koksrud Andreas" userId="9d9beba6-c052-407a-8599-c781a677a996" providerId="ADAL" clId="{4FE90A26-74BB-45D9-B110-78981551CFFA}" dt="2022-10-12T20:26:01.516" v="1253" actId="1582"/>
        <pc:sldMkLst>
          <pc:docMk/>
          <pc:sldMk cId="3047001927" sldId="799"/>
        </pc:sldMkLst>
        <pc:spChg chg="add mod">
          <ac:chgData name="Koksrud Andreas" userId="9d9beba6-c052-407a-8599-c781a677a996" providerId="ADAL" clId="{4FE90A26-74BB-45D9-B110-78981551CFFA}" dt="2022-10-12T20:25:07.304" v="1248" actId="14100"/>
          <ac:spMkLst>
            <pc:docMk/>
            <pc:sldMk cId="3047001927" sldId="799"/>
            <ac:spMk id="9" creationId="{F822F018-9315-4889-AC17-787B1BD79F2F}"/>
          </ac:spMkLst>
        </pc:spChg>
        <pc:spChg chg="add mod">
          <ac:chgData name="Koksrud Andreas" userId="9d9beba6-c052-407a-8599-c781a677a996" providerId="ADAL" clId="{4FE90A26-74BB-45D9-B110-78981551CFFA}" dt="2022-10-12T20:25:14.981" v="1250" actId="1076"/>
          <ac:spMkLst>
            <pc:docMk/>
            <pc:sldMk cId="3047001927" sldId="799"/>
            <ac:spMk id="10" creationId="{E6CE9D03-47C8-4C83-B559-7DE6C4A3B822}"/>
          </ac:spMkLst>
        </pc:spChg>
        <pc:spChg chg="mod">
          <ac:chgData name="Koksrud Andreas" userId="9d9beba6-c052-407a-8599-c781a677a996" providerId="ADAL" clId="{4FE90A26-74BB-45D9-B110-78981551CFFA}" dt="2022-10-12T20:18:17.547" v="1175" actId="20577"/>
          <ac:spMkLst>
            <pc:docMk/>
            <pc:sldMk cId="3047001927" sldId="799"/>
            <ac:spMk id="180" creationId="{00000000-0000-0000-0000-000000000000}"/>
          </ac:spMkLst>
        </pc:spChg>
        <pc:picChg chg="add mod">
          <ac:chgData name="Koksrud Andreas" userId="9d9beba6-c052-407a-8599-c781a677a996" providerId="ADAL" clId="{4FE90A26-74BB-45D9-B110-78981551CFFA}" dt="2022-10-12T20:24:18.671" v="1243" actId="1076"/>
          <ac:picMkLst>
            <pc:docMk/>
            <pc:sldMk cId="3047001927" sldId="799"/>
            <ac:picMk id="3" creationId="{B1A6F25B-7528-4B3D-8975-9F5FEC3F5683}"/>
          </ac:picMkLst>
        </pc:picChg>
        <pc:picChg chg="add mod">
          <ac:chgData name="Koksrud Andreas" userId="9d9beba6-c052-407a-8599-c781a677a996" providerId="ADAL" clId="{4FE90A26-74BB-45D9-B110-78981551CFFA}" dt="2022-10-12T20:24:54.626" v="1245" actId="1076"/>
          <ac:picMkLst>
            <pc:docMk/>
            <pc:sldMk cId="3047001927" sldId="799"/>
            <ac:picMk id="5" creationId="{2011A7F9-D50B-4F3A-8B63-E2465B601E87}"/>
          </ac:picMkLst>
        </pc:picChg>
        <pc:cxnChg chg="add mod">
          <ac:chgData name="Koksrud Andreas" userId="9d9beba6-c052-407a-8599-c781a677a996" providerId="ADAL" clId="{4FE90A26-74BB-45D9-B110-78981551CFFA}" dt="2022-10-12T20:26:01.516" v="1253" actId="1582"/>
          <ac:cxnSpMkLst>
            <pc:docMk/>
            <pc:sldMk cId="3047001927" sldId="799"/>
            <ac:cxnSpMk id="7" creationId="{CDCB4572-7212-4095-A5A4-4D454AA3FDCC}"/>
          </ac:cxnSpMkLst>
        </pc:cxnChg>
      </pc:sldChg>
      <pc:sldChg chg="addSp delSp modSp add mod">
        <pc:chgData name="Koksrud Andreas" userId="9d9beba6-c052-407a-8599-c781a677a996" providerId="ADAL" clId="{4FE90A26-74BB-45D9-B110-78981551CFFA}" dt="2022-10-12T20:33:53.537" v="1265" actId="931"/>
        <pc:sldMkLst>
          <pc:docMk/>
          <pc:sldMk cId="370428494" sldId="800"/>
        </pc:sldMkLst>
        <pc:spChg chg="add mod">
          <ac:chgData name="Koksrud Andreas" userId="9d9beba6-c052-407a-8599-c781a677a996" providerId="ADAL" clId="{4FE90A26-74BB-45D9-B110-78981551CFFA}" dt="2022-10-12T20:28:41.958" v="1257" actId="1076"/>
          <ac:spMkLst>
            <pc:docMk/>
            <pc:sldMk cId="370428494" sldId="800"/>
            <ac:spMk id="5" creationId="{09F02E7C-7E64-4F56-B9D3-2867D1136F02}"/>
          </ac:spMkLst>
        </pc:spChg>
        <pc:spChg chg="mod">
          <ac:chgData name="Koksrud Andreas" userId="9d9beba6-c052-407a-8599-c781a677a996" providerId="ADAL" clId="{4FE90A26-74BB-45D9-B110-78981551CFFA}" dt="2022-10-12T20:18:28.200" v="1197" actId="20577"/>
          <ac:spMkLst>
            <pc:docMk/>
            <pc:sldMk cId="370428494" sldId="800"/>
            <ac:spMk id="180" creationId="{00000000-0000-0000-0000-000000000000}"/>
          </ac:spMkLst>
        </pc:spChg>
        <pc:picChg chg="add del mod">
          <ac:chgData name="Koksrud Andreas" userId="9d9beba6-c052-407a-8599-c781a677a996" providerId="ADAL" clId="{4FE90A26-74BB-45D9-B110-78981551CFFA}" dt="2022-10-12T20:33:27.264" v="1262" actId="478"/>
          <ac:picMkLst>
            <pc:docMk/>
            <pc:sldMk cId="370428494" sldId="800"/>
            <ac:picMk id="3" creationId="{223CA683-CA82-4ACC-BC3E-B62560C0FF17}"/>
          </ac:picMkLst>
        </pc:picChg>
        <pc:picChg chg="add mod">
          <ac:chgData name="Koksrud Andreas" userId="9d9beba6-c052-407a-8599-c781a677a996" providerId="ADAL" clId="{4FE90A26-74BB-45D9-B110-78981551CFFA}" dt="2022-10-12T20:33:33.593" v="1264" actId="1076"/>
          <ac:picMkLst>
            <pc:docMk/>
            <pc:sldMk cId="370428494" sldId="800"/>
            <ac:picMk id="6" creationId="{93C1DF32-AC33-4EF8-96C1-411C83A95BDD}"/>
          </ac:picMkLst>
        </pc:picChg>
        <pc:picChg chg="add mod">
          <ac:chgData name="Koksrud Andreas" userId="9d9beba6-c052-407a-8599-c781a677a996" providerId="ADAL" clId="{4FE90A26-74BB-45D9-B110-78981551CFFA}" dt="2022-10-12T20:33:53.537" v="1265" actId="931"/>
          <ac:picMkLst>
            <pc:docMk/>
            <pc:sldMk cId="370428494" sldId="800"/>
            <ac:picMk id="8" creationId="{F87FAB7C-4F6C-4ED5-BD32-480BFBBE0350}"/>
          </ac:picMkLst>
        </pc:picChg>
      </pc:sldChg>
      <pc:sldChg chg="addSp modSp add mod">
        <pc:chgData name="Koksrud Andreas" userId="9d9beba6-c052-407a-8599-c781a677a996" providerId="ADAL" clId="{4FE90A26-74BB-45D9-B110-78981551CFFA}" dt="2022-10-12T20:41:14.406" v="1329" actId="1035"/>
        <pc:sldMkLst>
          <pc:docMk/>
          <pc:sldMk cId="490059796" sldId="801"/>
        </pc:sldMkLst>
        <pc:spChg chg="mod">
          <ac:chgData name="Koksrud Andreas" userId="9d9beba6-c052-407a-8599-c781a677a996" providerId="ADAL" clId="{4FE90A26-74BB-45D9-B110-78981551CFFA}" dt="2022-10-12T20:18:37.687" v="1211" actId="20577"/>
          <ac:spMkLst>
            <pc:docMk/>
            <pc:sldMk cId="490059796" sldId="801"/>
            <ac:spMk id="180" creationId="{00000000-0000-0000-0000-000000000000}"/>
          </ac:spMkLst>
        </pc:spChg>
        <pc:picChg chg="add mod">
          <ac:chgData name="Koksrud Andreas" userId="9d9beba6-c052-407a-8599-c781a677a996" providerId="ADAL" clId="{4FE90A26-74BB-45D9-B110-78981551CFFA}" dt="2022-10-12T20:40:22.056" v="1315" actId="14100"/>
          <ac:picMkLst>
            <pc:docMk/>
            <pc:sldMk cId="490059796" sldId="801"/>
            <ac:picMk id="3" creationId="{E716569D-0FB9-4EB7-8281-D55FCCCADF90}"/>
          </ac:picMkLst>
        </pc:picChg>
        <pc:picChg chg="add mod">
          <ac:chgData name="Koksrud Andreas" userId="9d9beba6-c052-407a-8599-c781a677a996" providerId="ADAL" clId="{4FE90A26-74BB-45D9-B110-78981551CFFA}" dt="2022-10-12T20:41:14.406" v="1329" actId="1035"/>
          <ac:picMkLst>
            <pc:docMk/>
            <pc:sldMk cId="490059796" sldId="801"/>
            <ac:picMk id="5" creationId="{F7EC644E-5B8E-4772-AA5A-7CBC1C3A6FD0}"/>
          </ac:picMkLst>
        </pc:picChg>
        <pc:picChg chg="add mod modCrop">
          <ac:chgData name="Koksrud Andreas" userId="9d9beba6-c052-407a-8599-c781a677a996" providerId="ADAL" clId="{4FE90A26-74BB-45D9-B110-78981551CFFA}" dt="2022-10-12T20:41:10.118" v="1326" actId="14100"/>
          <ac:picMkLst>
            <pc:docMk/>
            <pc:sldMk cId="490059796" sldId="801"/>
            <ac:picMk id="7" creationId="{E38D5BF8-8BBE-478C-AEDC-060E2FB5EB0F}"/>
          </ac:picMkLst>
        </pc:picChg>
      </pc:sldChg>
      <pc:sldChg chg="addSp modSp add mod">
        <pc:chgData name="Koksrud Andreas" userId="9d9beba6-c052-407a-8599-c781a677a996" providerId="ADAL" clId="{4FE90A26-74BB-45D9-B110-78981551CFFA}" dt="2022-10-12T20:43:44.086" v="1345" actId="732"/>
        <pc:sldMkLst>
          <pc:docMk/>
          <pc:sldMk cId="4103761933" sldId="802"/>
        </pc:sldMkLst>
        <pc:spChg chg="add mod">
          <ac:chgData name="Koksrud Andreas" userId="9d9beba6-c052-407a-8599-c781a677a996" providerId="ADAL" clId="{4FE90A26-74BB-45D9-B110-78981551CFFA}" dt="2022-10-12T20:42:48.917" v="1341" actId="14100"/>
          <ac:spMkLst>
            <pc:docMk/>
            <pc:sldMk cId="4103761933" sldId="802"/>
            <ac:spMk id="5" creationId="{ECC38A9E-8065-42B9-9FA7-05E11395ACA0}"/>
          </ac:spMkLst>
        </pc:spChg>
        <pc:spChg chg="mod">
          <ac:chgData name="Koksrud Andreas" userId="9d9beba6-c052-407a-8599-c781a677a996" providerId="ADAL" clId="{4FE90A26-74BB-45D9-B110-78981551CFFA}" dt="2022-10-12T20:18:49.130" v="1227" actId="20577"/>
          <ac:spMkLst>
            <pc:docMk/>
            <pc:sldMk cId="4103761933" sldId="802"/>
            <ac:spMk id="180" creationId="{00000000-0000-0000-0000-000000000000}"/>
          </ac:spMkLst>
        </pc:spChg>
        <pc:picChg chg="add mod modCrop">
          <ac:chgData name="Koksrud Andreas" userId="9d9beba6-c052-407a-8599-c781a677a996" providerId="ADAL" clId="{4FE90A26-74BB-45D9-B110-78981551CFFA}" dt="2022-10-12T20:43:44.086" v="1345" actId="732"/>
          <ac:picMkLst>
            <pc:docMk/>
            <pc:sldMk cId="4103761933" sldId="802"/>
            <ac:picMk id="3" creationId="{36E1633A-388A-4E21-8FB4-DD0A99F6CD79}"/>
          </ac:picMkLst>
        </pc:picChg>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pChg chg="mod">
          <ac:chgData name="Koksrud Andreas" userId="9d9beba6-c052-407a-8599-c781a677a996" providerId="ADAL" clId="{4FE90A26-74BB-45D9-B110-78981551CFFA}" dt="2022-10-12T20:35:32.037" v="1303" actId="6549"/>
          <ac:spMkLst>
            <pc:docMk/>
            <pc:sldMk cId="2082423837" sldId="803"/>
            <ac:spMk id="180" creationId="{00000000-0000-0000-0000-000000000000}"/>
          </ac:spMkLst>
        </pc:spChg>
        <pc:picChg chg="add mod">
          <ac:chgData name="Koksrud Andreas" userId="9d9beba6-c052-407a-8599-c781a677a996" providerId="ADAL" clId="{4FE90A26-74BB-45D9-B110-78981551CFFA}" dt="2022-10-12T20:35:44.425" v="1305" actId="1076"/>
          <ac:picMkLst>
            <pc:docMk/>
            <pc:sldMk cId="2082423837" sldId="803"/>
            <ac:picMk id="3" creationId="{43708057-FAA4-4CA5-9347-8AB8B6A3C87F}"/>
          </ac:picMkLst>
        </pc:picChg>
        <pc:picChg chg="del">
          <ac:chgData name="Koksrud Andreas" userId="9d9beba6-c052-407a-8599-c781a677a996" providerId="ADAL" clId="{4FE90A26-74BB-45D9-B110-78981551CFFA}" dt="2022-10-12T20:35:08.210" v="1280" actId="478"/>
          <ac:picMkLst>
            <pc:docMk/>
            <pc:sldMk cId="2082423837" sldId="803"/>
            <ac:picMk id="6" creationId="{93C1DF32-AC33-4EF8-96C1-411C83A95BDD}"/>
          </ac:picMkLst>
        </pc:picChg>
        <pc:picChg chg="add mod modCrop">
          <ac:chgData name="Koksrud Andreas" userId="9d9beba6-c052-407a-8599-c781a677a996" providerId="ADAL" clId="{4FE90A26-74BB-45D9-B110-78981551CFFA}" dt="2022-10-12T20:36:41.492" v="1311" actId="1076"/>
          <ac:picMkLst>
            <pc:docMk/>
            <pc:sldMk cId="2082423837" sldId="803"/>
            <ac:picMk id="7" creationId="{3F19B2D2-A6F4-44AD-8293-9052DB5034F5}"/>
          </ac:picMkLst>
        </pc:picChg>
        <pc:picChg chg="del">
          <ac:chgData name="Koksrud Andreas" userId="9d9beba6-c052-407a-8599-c781a677a996" providerId="ADAL" clId="{4FE90A26-74BB-45D9-B110-78981551CFFA}" dt="2022-10-12T20:35:10.378" v="1281" actId="478"/>
          <ac:picMkLst>
            <pc:docMk/>
            <pc:sldMk cId="2082423837" sldId="803"/>
            <ac:picMk id="8" creationId="{F87FAB7C-4F6C-4ED5-BD32-480BFBBE0350}"/>
          </ac:picMkLst>
        </pc:picChg>
      </pc:sldChg>
      <pc:sldChg chg="delSp modSp add mod">
        <pc:chgData name="Koksrud Andreas" userId="9d9beba6-c052-407a-8599-c781a677a996" providerId="ADAL" clId="{4FE90A26-74BB-45D9-B110-78981551CFFA}" dt="2022-10-12T20:44:57.067" v="1363" actId="20577"/>
        <pc:sldMkLst>
          <pc:docMk/>
          <pc:sldMk cId="652182716" sldId="804"/>
        </pc:sldMkLst>
        <pc:spChg chg="del">
          <ac:chgData name="Koksrud Andreas" userId="9d9beba6-c052-407a-8599-c781a677a996" providerId="ADAL" clId="{4FE90A26-74BB-45D9-B110-78981551CFFA}" dt="2022-10-12T20:44:48.915" v="1348" actId="478"/>
          <ac:spMkLst>
            <pc:docMk/>
            <pc:sldMk cId="652182716" sldId="804"/>
            <ac:spMk id="4" creationId="{2ECF3AB8-A6F7-4C86-8007-5158B60C6A0E}"/>
          </ac:spMkLst>
        </pc:spChg>
        <pc:spChg chg="del">
          <ac:chgData name="Koksrud Andreas" userId="9d9beba6-c052-407a-8599-c781a677a996" providerId="ADAL" clId="{4FE90A26-74BB-45D9-B110-78981551CFFA}" dt="2022-10-12T20:44:48.915" v="1348" actId="478"/>
          <ac:spMkLst>
            <pc:docMk/>
            <pc:sldMk cId="652182716" sldId="804"/>
            <ac:spMk id="7" creationId="{6068465B-FC64-4B96-946D-409C1A0164D1}"/>
          </ac:spMkLst>
        </pc:spChg>
        <pc:spChg chg="del">
          <ac:chgData name="Koksrud Andreas" userId="9d9beba6-c052-407a-8599-c781a677a996" providerId="ADAL" clId="{4FE90A26-74BB-45D9-B110-78981551CFFA}" dt="2022-10-12T20:44:48.915" v="1348" actId="478"/>
          <ac:spMkLst>
            <pc:docMk/>
            <pc:sldMk cId="652182716" sldId="804"/>
            <ac:spMk id="10" creationId="{B8AD7035-B1E6-4BAC-809E-880AE16677EC}"/>
          </ac:spMkLst>
        </pc:spChg>
        <pc:spChg chg="del">
          <ac:chgData name="Koksrud Andreas" userId="9d9beba6-c052-407a-8599-c781a677a996" providerId="ADAL" clId="{4FE90A26-74BB-45D9-B110-78981551CFFA}" dt="2022-10-12T20:44:48.915" v="1348" actId="478"/>
          <ac:spMkLst>
            <pc:docMk/>
            <pc:sldMk cId="652182716" sldId="804"/>
            <ac:spMk id="12" creationId="{12E40938-6728-48DC-A135-E93B4CFB06AF}"/>
          </ac:spMkLst>
        </pc:spChg>
        <pc:spChg chg="del">
          <ac:chgData name="Koksrud Andreas" userId="9d9beba6-c052-407a-8599-c781a677a996" providerId="ADAL" clId="{4FE90A26-74BB-45D9-B110-78981551CFFA}" dt="2022-10-12T20:44:48.915" v="1348" actId="478"/>
          <ac:spMkLst>
            <pc:docMk/>
            <pc:sldMk cId="652182716" sldId="804"/>
            <ac:spMk id="15" creationId="{C9C592CD-35F0-4396-97D0-9E7728F1C86D}"/>
          </ac:spMkLst>
        </pc:spChg>
        <pc:spChg chg="mod">
          <ac:chgData name="Koksrud Andreas" userId="9d9beba6-c052-407a-8599-c781a677a996" providerId="ADAL" clId="{4FE90A26-74BB-45D9-B110-78981551CFFA}" dt="2022-10-12T20:44:57.067" v="1363" actId="20577"/>
          <ac:spMkLst>
            <pc:docMk/>
            <pc:sldMk cId="652182716" sldId="804"/>
            <ac:spMk id="16" creationId="{07DBB511-C5F0-4D38-9327-A4DD7CCD8691}"/>
          </ac:spMkLst>
        </pc:spChg>
        <pc:spChg chg="del">
          <ac:chgData name="Koksrud Andreas" userId="9d9beba6-c052-407a-8599-c781a677a996" providerId="ADAL" clId="{4FE90A26-74BB-45D9-B110-78981551CFFA}" dt="2022-10-12T20:44:48.915" v="1348" actId="478"/>
          <ac:spMkLst>
            <pc:docMk/>
            <pc:sldMk cId="652182716" sldId="804"/>
            <ac:spMk id="21" creationId="{6863767D-A90F-4028-8874-5F81AE2B27F3}"/>
          </ac:spMkLst>
        </pc:spChg>
        <pc:spChg chg="del">
          <ac:chgData name="Koksrud Andreas" userId="9d9beba6-c052-407a-8599-c781a677a996" providerId="ADAL" clId="{4FE90A26-74BB-45D9-B110-78981551CFFA}" dt="2022-10-12T20:44:48.915" v="1348" actId="478"/>
          <ac:spMkLst>
            <pc:docMk/>
            <pc:sldMk cId="652182716" sldId="804"/>
            <ac:spMk id="30" creationId="{76B2A01D-6F66-4771-97AD-3C58C01E7EF7}"/>
          </ac:spMkLst>
        </pc:spChg>
        <pc:spChg chg="del">
          <ac:chgData name="Koksrud Andreas" userId="9d9beba6-c052-407a-8599-c781a677a996" providerId="ADAL" clId="{4FE90A26-74BB-45D9-B110-78981551CFFA}" dt="2022-10-12T20:44:51.464" v="1349" actId="478"/>
          <ac:spMkLst>
            <pc:docMk/>
            <pc:sldMk cId="652182716" sldId="804"/>
            <ac:spMk id="31" creationId="{7ACC2683-E91B-4ACE-8782-1EC35BE01537}"/>
          </ac:spMkLst>
        </pc:spChg>
        <pc:picChg chg="del">
          <ac:chgData name="Koksrud Andreas" userId="9d9beba6-c052-407a-8599-c781a677a996" providerId="ADAL" clId="{4FE90A26-74BB-45D9-B110-78981551CFFA}" dt="2022-10-12T20:44:43.128" v="1347" actId="478"/>
          <ac:picMkLst>
            <pc:docMk/>
            <pc:sldMk cId="652182716" sldId="804"/>
            <ac:picMk id="17" creationId="{C6160B23-DB6A-46B7-82CB-D12F6C26C5F6}"/>
          </ac:picMkLst>
        </pc:picChg>
        <pc:cxnChg chg="del">
          <ac:chgData name="Koksrud Andreas" userId="9d9beba6-c052-407a-8599-c781a677a996" providerId="ADAL" clId="{4FE90A26-74BB-45D9-B110-78981551CFFA}" dt="2022-10-12T20:44:48.915" v="1348" actId="478"/>
          <ac:cxnSpMkLst>
            <pc:docMk/>
            <pc:sldMk cId="652182716" sldId="804"/>
            <ac:cxnSpMk id="6" creationId="{277973A1-4F9D-496B-AED6-59A78234FF48}"/>
          </ac:cxnSpMkLst>
        </pc:cxnChg>
        <pc:cxnChg chg="del mod">
          <ac:chgData name="Koksrud Andreas" userId="9d9beba6-c052-407a-8599-c781a677a996" providerId="ADAL" clId="{4FE90A26-74BB-45D9-B110-78981551CFFA}" dt="2022-10-12T20:44:48.915" v="1348" actId="478"/>
          <ac:cxnSpMkLst>
            <pc:docMk/>
            <pc:sldMk cId="652182716" sldId="804"/>
            <ac:cxnSpMk id="9" creationId="{9ECF109E-52D4-4978-8BB7-265D06CCB3E5}"/>
          </ac:cxnSpMkLst>
        </pc:cxnChg>
        <pc:cxnChg chg="del">
          <ac:chgData name="Koksrud Andreas" userId="9d9beba6-c052-407a-8599-c781a677a996" providerId="ADAL" clId="{4FE90A26-74BB-45D9-B110-78981551CFFA}" dt="2022-10-12T20:44:48.915" v="1348" actId="478"/>
          <ac:cxnSpMkLst>
            <pc:docMk/>
            <pc:sldMk cId="652182716" sldId="804"/>
            <ac:cxnSpMk id="13" creationId="{5E61798F-0846-4D58-A3D1-175853F3945A}"/>
          </ac:cxnSpMkLst>
        </pc:cxnChg>
        <pc:cxnChg chg="del mod">
          <ac:chgData name="Koksrud Andreas" userId="9d9beba6-c052-407a-8599-c781a677a996" providerId="ADAL" clId="{4FE90A26-74BB-45D9-B110-78981551CFFA}" dt="2022-10-12T20:44:48.915" v="1348" actId="478"/>
          <ac:cxnSpMkLst>
            <pc:docMk/>
            <pc:sldMk cId="652182716" sldId="804"/>
            <ac:cxnSpMk id="32" creationId="{1F6C5685-455E-4868-A46C-95B393FC102D}"/>
          </ac:cxnSpMkLst>
        </pc:cxnChg>
      </pc:sldChg>
      <pc:sldChg chg="delSp modSp add mod">
        <pc:chgData name="Koksrud Andreas" userId="9d9beba6-c052-407a-8599-c781a677a996" providerId="ADAL" clId="{4FE90A26-74BB-45D9-B110-78981551CFFA}" dt="2022-10-12T20:45:37.855" v="1396" actId="1076"/>
        <pc:sldMkLst>
          <pc:docMk/>
          <pc:sldMk cId="2465847695" sldId="805"/>
        </pc:sldMkLst>
        <pc:spChg chg="mod">
          <ac:chgData name="Koksrud Andreas" userId="9d9beba6-c052-407a-8599-c781a677a996" providerId="ADAL" clId="{4FE90A26-74BB-45D9-B110-78981551CFFA}" dt="2022-10-12T20:45:37.855" v="1396" actId="1076"/>
          <ac:spMkLst>
            <pc:docMk/>
            <pc:sldMk cId="2465847695" sldId="805"/>
            <ac:spMk id="16" creationId="{07DBB511-C5F0-4D38-9327-A4DD7CCD8691}"/>
          </ac:spMkLst>
        </pc:spChg>
        <pc:spChg chg="mod">
          <ac:chgData name="Koksrud Andreas" userId="9d9beba6-c052-407a-8599-c781a677a996" providerId="ADAL" clId="{4FE90A26-74BB-45D9-B110-78981551CFFA}" dt="2022-10-12T20:45:17.519" v="1371" actId="20577"/>
          <ac:spMkLst>
            <pc:docMk/>
            <pc:sldMk cId="2465847695" sldId="805"/>
            <ac:spMk id="180" creationId="{00000000-0000-0000-0000-000000000000}"/>
          </ac:spMkLst>
        </pc:spChg>
        <pc:picChg chg="del">
          <ac:chgData name="Koksrud Andreas" userId="9d9beba6-c052-407a-8599-c781a677a996" providerId="ADAL" clId="{4FE90A26-74BB-45D9-B110-78981551CFFA}" dt="2022-10-12T20:45:21.169" v="1373" actId="478"/>
          <ac:picMkLst>
            <pc:docMk/>
            <pc:sldMk cId="2465847695" sldId="805"/>
            <ac:picMk id="4" creationId="{7891C853-CDA4-472D-9162-47563510944C}"/>
          </ac:picMkLst>
        </pc:picChg>
        <pc:picChg chg="del">
          <ac:chgData name="Koksrud Andreas" userId="9d9beba6-c052-407a-8599-c781a677a996" providerId="ADAL" clId="{4FE90A26-74BB-45D9-B110-78981551CFFA}" dt="2022-10-12T20:45:19.753" v="1372" actId="478"/>
          <ac:picMkLst>
            <pc:docMk/>
            <pc:sldMk cId="2465847695" sldId="805"/>
            <ac:picMk id="11" creationId="{E492126D-5EC5-4497-9B11-E4D46B3F63C6}"/>
          </ac:picMkLst>
        </pc:picChg>
      </pc:sldChg>
      <pc:sldChg chg="delSp modSp add mod">
        <pc:chgData name="Koksrud Andreas" userId="9d9beba6-c052-407a-8599-c781a677a996" providerId="ADAL" clId="{4FE90A26-74BB-45D9-B110-78981551CFFA}" dt="2022-10-12T20:46:13.772" v="1427" actId="478"/>
        <pc:sldMkLst>
          <pc:docMk/>
          <pc:sldMk cId="2061140835" sldId="806"/>
        </pc:sldMkLst>
        <pc:spChg chg="mod">
          <ac:chgData name="Koksrud Andreas" userId="9d9beba6-c052-407a-8599-c781a677a996" providerId="ADAL" clId="{4FE90A26-74BB-45D9-B110-78981551CFFA}" dt="2022-10-12T20:46:09.510" v="1424" actId="14100"/>
          <ac:spMkLst>
            <pc:docMk/>
            <pc:sldMk cId="2061140835" sldId="806"/>
            <ac:spMk id="16" creationId="{07DBB511-C5F0-4D38-9327-A4DD7CCD8691}"/>
          </ac:spMkLst>
        </pc:spChg>
        <pc:picChg chg="del">
          <ac:chgData name="Koksrud Andreas" userId="9d9beba6-c052-407a-8599-c781a677a996" providerId="ADAL" clId="{4FE90A26-74BB-45D9-B110-78981551CFFA}" dt="2022-10-12T20:46:12.348" v="1426" actId="478"/>
          <ac:picMkLst>
            <pc:docMk/>
            <pc:sldMk cId="2061140835" sldId="806"/>
            <ac:picMk id="3" creationId="{6ABB57AC-7592-47D1-B631-85AFA423E9EF}"/>
          </ac:picMkLst>
        </pc:picChg>
        <pc:picChg chg="del">
          <ac:chgData name="Koksrud Andreas" userId="9d9beba6-c052-407a-8599-c781a677a996" providerId="ADAL" clId="{4FE90A26-74BB-45D9-B110-78981551CFFA}" dt="2022-10-12T20:46:13.772" v="1427" actId="478"/>
          <ac:picMkLst>
            <pc:docMk/>
            <pc:sldMk cId="2061140835" sldId="806"/>
            <ac:picMk id="6" creationId="{6DABEE66-A329-43B4-BF14-D98B56393712}"/>
          </ac:picMkLst>
        </pc:picChg>
        <pc:picChg chg="del">
          <ac:chgData name="Koksrud Andreas" userId="9d9beba6-c052-407a-8599-c781a677a996" providerId="ADAL" clId="{4FE90A26-74BB-45D9-B110-78981551CFFA}" dt="2022-10-12T20:46:10.849" v="1425" actId="478"/>
          <ac:picMkLst>
            <pc:docMk/>
            <pc:sldMk cId="2061140835" sldId="806"/>
            <ac:picMk id="10" creationId="{75DBD8B8-9F53-470C-8D87-984D384A448D}"/>
          </ac:picMkLst>
        </pc:picChg>
      </pc:sldChg>
      <pc:sldChg chg="delSp modSp add del mod">
        <pc:chgData name="Koksrud Andreas" userId="9d9beba6-c052-407a-8599-c781a677a996" providerId="ADAL" clId="{4FE90A26-74BB-45D9-B110-78981551CFFA}" dt="2022-10-12T20:54:44.818" v="1440" actId="47"/>
        <pc:sldMkLst>
          <pc:docMk/>
          <pc:sldMk cId="1126792161" sldId="807"/>
        </pc:sldMkLst>
        <pc:spChg chg="mod">
          <ac:chgData name="Koksrud Andreas" userId="9d9beba6-c052-407a-8599-c781a677a996" providerId="ADAL" clId="{4FE90A26-74BB-45D9-B110-78981551CFFA}" dt="2022-10-12T20:52:51.108" v="1438" actId="20577"/>
          <ac:spMkLst>
            <pc:docMk/>
            <pc:sldMk cId="1126792161" sldId="807"/>
            <ac:spMk id="16" creationId="{07DBB511-C5F0-4D38-9327-A4DD7CCD8691}"/>
          </ac:spMkLst>
        </pc:spChg>
        <pc:picChg chg="del">
          <ac:chgData name="Koksrud Andreas" userId="9d9beba6-c052-407a-8599-c781a677a996" providerId="ADAL" clId="{4FE90A26-74BB-45D9-B110-78981551CFFA}" dt="2022-10-12T20:52:54.738" v="1439" actId="478"/>
          <ac:picMkLst>
            <pc:docMk/>
            <pc:sldMk cId="1126792161" sldId="807"/>
            <ac:picMk id="17" creationId="{C6160B23-DB6A-46B7-82CB-D12F6C26C5F6}"/>
          </ac:picMkLst>
        </pc:picChg>
      </pc:sldChg>
    </pc:docChg>
  </pc:docChgLst>
  <pc:docChgLst>
    <pc:chgData name="Kjetil Teigen Hansen (KTH)" userId="b00e1467-cd04-4012-9851-f763aaf02a55" providerId="ADAL" clId="{854AF5D8-E4A4-4B81-839A-675179D6AEAF}"/>
    <pc:docChg chg="undo custSel addSld delSld modSld modSection">
      <pc:chgData name="Kjetil Teigen Hansen (KTH)" userId="b00e1467-cd04-4012-9851-f763aaf02a55" providerId="ADAL" clId="{854AF5D8-E4A4-4B81-839A-675179D6AEAF}" dt="2024-09-21T08:07:02.109" v="1715" actId="1076"/>
      <pc:docMkLst>
        <pc:docMk/>
      </pc:docMkLst>
      <pc:sldChg chg="modSp mod">
        <pc:chgData name="Kjetil Teigen Hansen (KTH)" userId="b00e1467-cd04-4012-9851-f763aaf02a55" providerId="ADAL" clId="{854AF5D8-E4A4-4B81-839A-675179D6AEAF}" dt="2024-09-21T07:06:18.960" v="20"/>
        <pc:sldMkLst>
          <pc:docMk/>
          <pc:sldMk cId="315960546" sldId="1053"/>
        </pc:sldMkLst>
        <pc:spChg chg="mod">
          <ac:chgData name="Kjetil Teigen Hansen (KTH)" userId="b00e1467-cd04-4012-9851-f763aaf02a55" providerId="ADAL" clId="{854AF5D8-E4A4-4B81-839A-675179D6AEAF}" dt="2024-09-21T07:06:18.960" v="20"/>
          <ac:spMkLst>
            <pc:docMk/>
            <pc:sldMk cId="315960546" sldId="1053"/>
            <ac:spMk id="4" creationId="{3A2CAB68-8A05-2C53-6B03-3DE61ABEB52F}"/>
          </ac:spMkLst>
        </pc:spChg>
        <pc:spChg chg="mod">
          <ac:chgData name="Kjetil Teigen Hansen (KTH)" userId="b00e1467-cd04-4012-9851-f763aaf02a55" providerId="ADAL" clId="{854AF5D8-E4A4-4B81-839A-675179D6AEAF}" dt="2024-09-21T07:05:59.931" v="16" actId="20577"/>
          <ac:spMkLst>
            <pc:docMk/>
            <pc:sldMk cId="315960546" sldId="1053"/>
            <ac:spMk id="7" creationId="{AB39B2EF-DA75-2EBD-A607-63447DACDE5B}"/>
          </ac:spMkLst>
        </pc:spChg>
        <pc:picChg chg="mod">
          <ac:chgData name="Kjetil Teigen Hansen (KTH)" userId="b00e1467-cd04-4012-9851-f763aaf02a55" providerId="ADAL" clId="{854AF5D8-E4A4-4B81-839A-675179D6AEAF}" dt="2024-09-21T07:06:02.084" v="17" actId="1076"/>
          <ac:picMkLst>
            <pc:docMk/>
            <pc:sldMk cId="315960546" sldId="1053"/>
            <ac:picMk id="5" creationId="{DFECC68B-6072-AFCB-AAE7-F128D857E948}"/>
          </ac:picMkLst>
        </pc:picChg>
      </pc:sldChg>
      <pc:sldChg chg="del">
        <pc:chgData name="Kjetil Teigen Hansen (KTH)" userId="b00e1467-cd04-4012-9851-f763aaf02a55" providerId="ADAL" clId="{854AF5D8-E4A4-4B81-839A-675179D6AEAF}" dt="2024-09-21T07:06:29.287" v="22" actId="47"/>
        <pc:sldMkLst>
          <pc:docMk/>
          <pc:sldMk cId="3156372840" sldId="1068"/>
        </pc:sldMkLst>
      </pc:sldChg>
      <pc:sldChg chg="addSp delSp modSp add mod">
        <pc:chgData name="Kjetil Teigen Hansen (KTH)" userId="b00e1467-cd04-4012-9851-f763aaf02a55" providerId="ADAL" clId="{854AF5D8-E4A4-4B81-839A-675179D6AEAF}" dt="2024-09-21T07:29:01.881" v="234" actId="20577"/>
        <pc:sldMkLst>
          <pc:docMk/>
          <pc:sldMk cId="100894173" sldId="1079"/>
        </pc:sldMkLst>
        <pc:spChg chg="add mod">
          <ac:chgData name="Kjetil Teigen Hansen (KTH)" userId="b00e1467-cd04-4012-9851-f763aaf02a55" providerId="ADAL" clId="{854AF5D8-E4A4-4B81-839A-675179D6AEAF}" dt="2024-09-21T07:28:53.254" v="231" actId="403"/>
          <ac:spMkLst>
            <pc:docMk/>
            <pc:sldMk cId="100894173" sldId="1079"/>
            <ac:spMk id="3" creationId="{2A1533B4-1E8C-B164-FF94-43A231DF7F82}"/>
          </ac:spMkLst>
        </pc:spChg>
        <pc:spChg chg="add mod">
          <ac:chgData name="Kjetil Teigen Hansen (KTH)" userId="b00e1467-cd04-4012-9851-f763aaf02a55" providerId="ADAL" clId="{854AF5D8-E4A4-4B81-839A-675179D6AEAF}" dt="2024-09-21T07:29:01.881" v="234" actId="20577"/>
          <ac:spMkLst>
            <pc:docMk/>
            <pc:sldMk cId="100894173" sldId="1079"/>
            <ac:spMk id="6" creationId="{9BCBC0E2-8292-558B-E58E-BB832FFF97A5}"/>
          </ac:spMkLst>
        </pc:spChg>
        <pc:spChg chg="mod">
          <ac:chgData name="Kjetil Teigen Hansen (KTH)" userId="b00e1467-cd04-4012-9851-f763aaf02a55" providerId="ADAL" clId="{854AF5D8-E4A4-4B81-839A-675179D6AEAF}" dt="2024-09-21T07:07:13.452" v="150" actId="20577"/>
          <ac:spMkLst>
            <pc:docMk/>
            <pc:sldMk cId="100894173" sldId="1079"/>
            <ac:spMk id="7" creationId="{AB39B2EF-DA75-2EBD-A607-63447DACDE5B}"/>
          </ac:spMkLst>
        </pc:spChg>
        <pc:picChg chg="del">
          <ac:chgData name="Kjetil Teigen Hansen (KTH)" userId="b00e1467-cd04-4012-9851-f763aaf02a55" providerId="ADAL" clId="{854AF5D8-E4A4-4B81-839A-675179D6AEAF}" dt="2024-09-21T07:06:31.205" v="23" actId="478"/>
          <ac:picMkLst>
            <pc:docMk/>
            <pc:sldMk cId="100894173" sldId="1079"/>
            <ac:picMk id="5" creationId="{DFECC68B-6072-AFCB-AAE7-F128D857E948}"/>
          </ac:picMkLst>
        </pc:picChg>
      </pc:sldChg>
      <pc:sldChg chg="new del">
        <pc:chgData name="Kjetil Teigen Hansen (KTH)" userId="b00e1467-cd04-4012-9851-f763aaf02a55" providerId="ADAL" clId="{854AF5D8-E4A4-4B81-839A-675179D6AEAF}" dt="2024-09-21T07:29:43.598" v="236" actId="47"/>
        <pc:sldMkLst>
          <pc:docMk/>
          <pc:sldMk cId="123015164" sldId="1080"/>
        </pc:sldMkLst>
      </pc:sldChg>
      <pc:sldChg chg="addSp delSp modSp add mod">
        <pc:chgData name="Kjetil Teigen Hansen (KTH)" userId="b00e1467-cd04-4012-9851-f763aaf02a55" providerId="ADAL" clId="{854AF5D8-E4A4-4B81-839A-675179D6AEAF}" dt="2024-09-21T07:39:26.159" v="598" actId="478"/>
        <pc:sldMkLst>
          <pc:docMk/>
          <pc:sldMk cId="2713619076" sldId="1080"/>
        </pc:sldMkLst>
        <pc:spChg chg="del">
          <ac:chgData name="Kjetil Teigen Hansen (KTH)" userId="b00e1467-cd04-4012-9851-f763aaf02a55" providerId="ADAL" clId="{854AF5D8-E4A4-4B81-839A-675179D6AEAF}" dt="2024-09-21T07:29:51.428" v="238" actId="478"/>
          <ac:spMkLst>
            <pc:docMk/>
            <pc:sldMk cId="2713619076" sldId="1080"/>
            <ac:spMk id="3" creationId="{2A1533B4-1E8C-B164-FF94-43A231DF7F82}"/>
          </ac:spMkLst>
        </pc:spChg>
        <pc:spChg chg="del">
          <ac:chgData name="Kjetil Teigen Hansen (KTH)" userId="b00e1467-cd04-4012-9851-f763aaf02a55" providerId="ADAL" clId="{854AF5D8-E4A4-4B81-839A-675179D6AEAF}" dt="2024-09-21T07:29:52.787" v="239" actId="478"/>
          <ac:spMkLst>
            <pc:docMk/>
            <pc:sldMk cId="2713619076" sldId="1080"/>
            <ac:spMk id="6" creationId="{9BCBC0E2-8292-558B-E58E-BB832FFF97A5}"/>
          </ac:spMkLst>
        </pc:spChg>
        <pc:spChg chg="mod">
          <ac:chgData name="Kjetil Teigen Hansen (KTH)" userId="b00e1467-cd04-4012-9851-f763aaf02a55" providerId="ADAL" clId="{854AF5D8-E4A4-4B81-839A-675179D6AEAF}" dt="2024-09-21T07:32:17.502" v="348"/>
          <ac:spMkLst>
            <pc:docMk/>
            <pc:sldMk cId="2713619076" sldId="1080"/>
            <ac:spMk id="7" creationId="{AB39B2EF-DA75-2EBD-A607-63447DACDE5B}"/>
          </ac:spMkLst>
        </pc:spChg>
        <pc:picChg chg="add mod">
          <ac:chgData name="Kjetil Teigen Hansen (KTH)" userId="b00e1467-cd04-4012-9851-f763aaf02a55" providerId="ADAL" clId="{854AF5D8-E4A4-4B81-839A-675179D6AEAF}" dt="2024-09-21T07:31:12.749" v="303" actId="1076"/>
          <ac:picMkLst>
            <pc:docMk/>
            <pc:sldMk cId="2713619076" sldId="1080"/>
            <ac:picMk id="8" creationId="{1CBE048A-CF17-5669-BFAA-CF38419D54B5}"/>
          </ac:picMkLst>
        </pc:picChg>
        <pc:picChg chg="add mod">
          <ac:chgData name="Kjetil Teigen Hansen (KTH)" userId="b00e1467-cd04-4012-9851-f763aaf02a55" providerId="ADAL" clId="{854AF5D8-E4A4-4B81-839A-675179D6AEAF}" dt="2024-09-21T07:36:23.476" v="359" actId="1076"/>
          <ac:picMkLst>
            <pc:docMk/>
            <pc:sldMk cId="2713619076" sldId="1080"/>
            <ac:picMk id="10" creationId="{2A76C7F4-AAA2-6E80-2A66-6BEF44D7D6B9}"/>
          </ac:picMkLst>
        </pc:picChg>
        <pc:picChg chg="add del mod">
          <ac:chgData name="Kjetil Teigen Hansen (KTH)" userId="b00e1467-cd04-4012-9851-f763aaf02a55" providerId="ADAL" clId="{854AF5D8-E4A4-4B81-839A-675179D6AEAF}" dt="2024-09-21T07:39:26.159" v="598" actId="478"/>
          <ac:picMkLst>
            <pc:docMk/>
            <pc:sldMk cId="2713619076" sldId="1080"/>
            <ac:picMk id="12" creationId="{674502EA-91EC-3F49-5D29-2CDE446F27D9}"/>
          </ac:picMkLst>
        </pc:picChg>
      </pc:sldChg>
      <pc:sldChg chg="addSp delSp modSp add mod">
        <pc:chgData name="Kjetil Teigen Hansen (KTH)" userId="b00e1467-cd04-4012-9851-f763aaf02a55" providerId="ADAL" clId="{854AF5D8-E4A4-4B81-839A-675179D6AEAF}" dt="2024-09-21T07:40:01.848" v="611" actId="1076"/>
        <pc:sldMkLst>
          <pc:docMk/>
          <pc:sldMk cId="2293655468" sldId="1081"/>
        </pc:sldMkLst>
        <pc:spChg chg="add mod">
          <ac:chgData name="Kjetil Teigen Hansen (KTH)" userId="b00e1467-cd04-4012-9851-f763aaf02a55" providerId="ADAL" clId="{854AF5D8-E4A4-4B81-839A-675179D6AEAF}" dt="2024-09-21T07:40:01.848" v="611" actId="1076"/>
          <ac:spMkLst>
            <pc:docMk/>
            <pc:sldMk cId="2293655468" sldId="1081"/>
            <ac:spMk id="5" creationId="{7E9D5441-D128-267D-DF55-4B996D69971B}"/>
          </ac:spMkLst>
        </pc:spChg>
        <pc:spChg chg="mod">
          <ac:chgData name="Kjetil Teigen Hansen (KTH)" userId="b00e1467-cd04-4012-9851-f763aaf02a55" providerId="ADAL" clId="{854AF5D8-E4A4-4B81-839A-675179D6AEAF}" dt="2024-09-21T07:39:45.394" v="608" actId="20577"/>
          <ac:spMkLst>
            <pc:docMk/>
            <pc:sldMk cId="2293655468" sldId="1081"/>
            <ac:spMk id="7" creationId="{AB39B2EF-DA75-2EBD-A607-63447DACDE5B}"/>
          </ac:spMkLst>
        </pc:spChg>
        <pc:picChg chg="del">
          <ac:chgData name="Kjetil Teigen Hansen (KTH)" userId="b00e1467-cd04-4012-9851-f763aaf02a55" providerId="ADAL" clId="{854AF5D8-E4A4-4B81-839A-675179D6AEAF}" dt="2024-09-21T07:36:28.084" v="362" actId="478"/>
          <ac:picMkLst>
            <pc:docMk/>
            <pc:sldMk cId="2293655468" sldId="1081"/>
            <ac:picMk id="8" creationId="{1CBE048A-CF17-5669-BFAA-CF38419D54B5}"/>
          </ac:picMkLst>
        </pc:picChg>
        <pc:picChg chg="add del">
          <ac:chgData name="Kjetil Teigen Hansen (KTH)" userId="b00e1467-cd04-4012-9851-f763aaf02a55" providerId="ADAL" clId="{854AF5D8-E4A4-4B81-839A-675179D6AEAF}" dt="2024-09-21T07:38:36.587" v="589" actId="478"/>
          <ac:picMkLst>
            <pc:docMk/>
            <pc:sldMk cId="2293655468" sldId="1081"/>
            <ac:picMk id="9" creationId="{0BBD6D84-6FE9-7479-7FC6-B1795F4E1F44}"/>
          </ac:picMkLst>
        </pc:picChg>
        <pc:picChg chg="del">
          <ac:chgData name="Kjetil Teigen Hansen (KTH)" userId="b00e1467-cd04-4012-9851-f763aaf02a55" providerId="ADAL" clId="{854AF5D8-E4A4-4B81-839A-675179D6AEAF}" dt="2024-09-21T07:36:27.646" v="361" actId="478"/>
          <ac:picMkLst>
            <pc:docMk/>
            <pc:sldMk cId="2293655468" sldId="1081"/>
            <ac:picMk id="10" creationId="{2A76C7F4-AAA2-6E80-2A66-6BEF44D7D6B9}"/>
          </ac:picMkLst>
        </pc:picChg>
        <pc:picChg chg="mod">
          <ac:chgData name="Kjetil Teigen Hansen (KTH)" userId="b00e1467-cd04-4012-9851-f763aaf02a55" providerId="ADAL" clId="{854AF5D8-E4A4-4B81-839A-675179D6AEAF}" dt="2024-09-21T07:36:41.142" v="387" actId="14100"/>
          <ac:picMkLst>
            <pc:docMk/>
            <pc:sldMk cId="2293655468" sldId="1081"/>
            <ac:picMk id="12" creationId="{674502EA-91EC-3F49-5D29-2CDE446F27D9}"/>
          </ac:picMkLst>
        </pc:picChg>
        <pc:picChg chg="add mod">
          <ac:chgData name="Kjetil Teigen Hansen (KTH)" userId="b00e1467-cd04-4012-9851-f763aaf02a55" providerId="ADAL" clId="{854AF5D8-E4A4-4B81-839A-675179D6AEAF}" dt="2024-09-21T07:38:52.767" v="593" actId="1076"/>
          <ac:picMkLst>
            <pc:docMk/>
            <pc:sldMk cId="2293655468" sldId="1081"/>
            <ac:picMk id="13" creationId="{1072F83A-3E06-49DE-6466-DEE8A50BB0E0}"/>
          </ac:picMkLst>
        </pc:picChg>
        <pc:picChg chg="add mod">
          <ac:chgData name="Kjetil Teigen Hansen (KTH)" userId="b00e1467-cd04-4012-9851-f763aaf02a55" providerId="ADAL" clId="{854AF5D8-E4A4-4B81-839A-675179D6AEAF}" dt="2024-09-21T07:39:17.353" v="597" actId="1076"/>
          <ac:picMkLst>
            <pc:docMk/>
            <pc:sldMk cId="2293655468" sldId="1081"/>
            <ac:picMk id="15" creationId="{12D352F7-548F-D696-D62D-C13C565947D0}"/>
          </ac:picMkLst>
        </pc:picChg>
        <pc:cxnChg chg="add mod">
          <ac:chgData name="Kjetil Teigen Hansen (KTH)" userId="b00e1467-cd04-4012-9851-f763aaf02a55" providerId="ADAL" clId="{854AF5D8-E4A4-4B81-839A-675179D6AEAF}" dt="2024-09-21T07:39:54.964" v="609" actId="14100"/>
          <ac:cxnSpMkLst>
            <pc:docMk/>
            <pc:sldMk cId="2293655468" sldId="1081"/>
            <ac:cxnSpMk id="16" creationId="{8328309C-54BA-D19B-3C71-94DB4CBF2278}"/>
          </ac:cxnSpMkLst>
        </pc:cxnChg>
      </pc:sldChg>
      <pc:sldChg chg="addSp delSp modSp add mod">
        <pc:chgData name="Kjetil Teigen Hansen (KTH)" userId="b00e1467-cd04-4012-9851-f763aaf02a55" providerId="ADAL" clId="{854AF5D8-E4A4-4B81-839A-675179D6AEAF}" dt="2024-09-21T07:50:20.835" v="889" actId="20577"/>
        <pc:sldMkLst>
          <pc:docMk/>
          <pc:sldMk cId="1065312991" sldId="1082"/>
        </pc:sldMkLst>
        <pc:spChg chg="del">
          <ac:chgData name="Kjetil Teigen Hansen (KTH)" userId="b00e1467-cd04-4012-9851-f763aaf02a55" providerId="ADAL" clId="{854AF5D8-E4A4-4B81-839A-675179D6AEAF}" dt="2024-09-21T07:43:35.620" v="681" actId="478"/>
          <ac:spMkLst>
            <pc:docMk/>
            <pc:sldMk cId="1065312991" sldId="1082"/>
            <ac:spMk id="5" creationId="{7E9D5441-D128-267D-DF55-4B996D69971B}"/>
          </ac:spMkLst>
        </pc:spChg>
        <pc:spChg chg="mod">
          <ac:chgData name="Kjetil Teigen Hansen (KTH)" userId="b00e1467-cd04-4012-9851-f763aaf02a55" providerId="ADAL" clId="{854AF5D8-E4A4-4B81-839A-675179D6AEAF}" dt="2024-09-21T07:48:37.128" v="878" actId="20577"/>
          <ac:spMkLst>
            <pc:docMk/>
            <pc:sldMk cId="1065312991" sldId="1082"/>
            <ac:spMk id="7" creationId="{AB39B2EF-DA75-2EBD-A607-63447DACDE5B}"/>
          </ac:spMkLst>
        </pc:spChg>
        <pc:spChg chg="add mod">
          <ac:chgData name="Kjetil Teigen Hansen (KTH)" userId="b00e1467-cd04-4012-9851-f763aaf02a55" providerId="ADAL" clId="{854AF5D8-E4A4-4B81-839A-675179D6AEAF}" dt="2024-09-21T07:50:20.835" v="889" actId="20577"/>
          <ac:spMkLst>
            <pc:docMk/>
            <pc:sldMk cId="1065312991" sldId="1082"/>
            <ac:spMk id="11" creationId="{A49B6AB4-42F4-7DA7-27CE-290A513CCEDD}"/>
          </ac:spMkLst>
        </pc:spChg>
        <pc:picChg chg="add del mod">
          <ac:chgData name="Kjetil Teigen Hansen (KTH)" userId="b00e1467-cd04-4012-9851-f763aaf02a55" providerId="ADAL" clId="{854AF5D8-E4A4-4B81-839A-675179D6AEAF}" dt="2024-09-21T07:48:28.684" v="865" actId="478"/>
          <ac:picMkLst>
            <pc:docMk/>
            <pc:sldMk cId="1065312991" sldId="1082"/>
            <ac:picMk id="6" creationId="{A42722B3-F0F7-E5A4-5F1F-9F69D80262BC}"/>
          </ac:picMkLst>
        </pc:picChg>
        <pc:picChg chg="add mod">
          <ac:chgData name="Kjetil Teigen Hansen (KTH)" userId="b00e1467-cd04-4012-9851-f763aaf02a55" providerId="ADAL" clId="{854AF5D8-E4A4-4B81-839A-675179D6AEAF}" dt="2024-09-21T07:47:59.669" v="864" actId="1076"/>
          <ac:picMkLst>
            <pc:docMk/>
            <pc:sldMk cId="1065312991" sldId="1082"/>
            <ac:picMk id="10" creationId="{48A6949E-CA43-179B-EA46-63709810D121}"/>
          </ac:picMkLst>
        </pc:picChg>
        <pc:picChg chg="del">
          <ac:chgData name="Kjetil Teigen Hansen (KTH)" userId="b00e1467-cd04-4012-9851-f763aaf02a55" providerId="ADAL" clId="{854AF5D8-E4A4-4B81-839A-675179D6AEAF}" dt="2024-09-21T07:41:59.793" v="613" actId="478"/>
          <ac:picMkLst>
            <pc:docMk/>
            <pc:sldMk cId="1065312991" sldId="1082"/>
            <ac:picMk id="12" creationId="{674502EA-91EC-3F49-5D29-2CDE446F27D9}"/>
          </ac:picMkLst>
        </pc:picChg>
        <pc:picChg chg="del">
          <ac:chgData name="Kjetil Teigen Hansen (KTH)" userId="b00e1467-cd04-4012-9851-f763aaf02a55" providerId="ADAL" clId="{854AF5D8-E4A4-4B81-839A-675179D6AEAF}" dt="2024-09-21T07:43:42.788" v="686" actId="478"/>
          <ac:picMkLst>
            <pc:docMk/>
            <pc:sldMk cId="1065312991" sldId="1082"/>
            <ac:picMk id="13" creationId="{1072F83A-3E06-49DE-6466-DEE8A50BB0E0}"/>
          </ac:picMkLst>
        </pc:picChg>
        <pc:picChg chg="del">
          <ac:chgData name="Kjetil Teigen Hansen (KTH)" userId="b00e1467-cd04-4012-9851-f763aaf02a55" providerId="ADAL" clId="{854AF5D8-E4A4-4B81-839A-675179D6AEAF}" dt="2024-09-21T07:43:43.462" v="687" actId="478"/>
          <ac:picMkLst>
            <pc:docMk/>
            <pc:sldMk cId="1065312991" sldId="1082"/>
            <ac:picMk id="15" creationId="{12D352F7-548F-D696-D62D-C13C565947D0}"/>
          </ac:picMkLst>
        </pc:picChg>
        <pc:picChg chg="add del mod">
          <ac:chgData name="Kjetil Teigen Hansen (KTH)" userId="b00e1467-cd04-4012-9851-f763aaf02a55" providerId="ADAL" clId="{854AF5D8-E4A4-4B81-839A-675179D6AEAF}" dt="2024-09-21T07:50:06.806" v="882" actId="478"/>
          <ac:picMkLst>
            <pc:docMk/>
            <pc:sldMk cId="1065312991" sldId="1082"/>
            <ac:picMk id="17" creationId="{B0F3FFA8-268D-400D-9A68-DD305861A08A}"/>
          </ac:picMkLst>
        </pc:picChg>
        <pc:picChg chg="add del mod">
          <ac:chgData name="Kjetil Teigen Hansen (KTH)" userId="b00e1467-cd04-4012-9851-f763aaf02a55" providerId="ADAL" clId="{854AF5D8-E4A4-4B81-839A-675179D6AEAF}" dt="2024-09-21T07:47:44.257" v="856" actId="478"/>
          <ac:picMkLst>
            <pc:docMk/>
            <pc:sldMk cId="1065312991" sldId="1082"/>
            <ac:picMk id="19" creationId="{C2285F9D-368B-BA13-4A79-C8C8827D2CE9}"/>
          </ac:picMkLst>
        </pc:picChg>
        <pc:picChg chg="add mod">
          <ac:chgData name="Kjetil Teigen Hansen (KTH)" userId="b00e1467-cd04-4012-9851-f763aaf02a55" providerId="ADAL" clId="{854AF5D8-E4A4-4B81-839A-675179D6AEAF}" dt="2024-09-21T07:48:52.039" v="881" actId="1076"/>
          <ac:picMkLst>
            <pc:docMk/>
            <pc:sldMk cId="1065312991" sldId="1082"/>
            <ac:picMk id="21" creationId="{992F8F4B-A594-E703-961D-754230C66E74}"/>
          </ac:picMkLst>
        </pc:picChg>
        <pc:picChg chg="add mod">
          <ac:chgData name="Kjetil Teigen Hansen (KTH)" userId="b00e1467-cd04-4012-9851-f763aaf02a55" providerId="ADAL" clId="{854AF5D8-E4A4-4B81-839A-675179D6AEAF}" dt="2024-09-21T07:48:34.394" v="869" actId="14100"/>
          <ac:picMkLst>
            <pc:docMk/>
            <pc:sldMk cId="1065312991" sldId="1082"/>
            <ac:picMk id="23" creationId="{43D10141-DAD2-C54A-5CD8-321512B88C50}"/>
          </ac:picMkLst>
        </pc:picChg>
        <pc:picChg chg="add mod">
          <ac:chgData name="Kjetil Teigen Hansen (KTH)" userId="b00e1467-cd04-4012-9851-f763aaf02a55" providerId="ADAL" clId="{854AF5D8-E4A4-4B81-839A-675179D6AEAF}" dt="2024-09-21T07:50:09.685" v="884" actId="1076"/>
          <ac:picMkLst>
            <pc:docMk/>
            <pc:sldMk cId="1065312991" sldId="1082"/>
            <ac:picMk id="25" creationId="{A1E131A4-9CBF-85CA-045D-84A3781AA60D}"/>
          </ac:picMkLst>
        </pc:picChg>
        <pc:cxnChg chg="del mod ord">
          <ac:chgData name="Kjetil Teigen Hansen (KTH)" userId="b00e1467-cd04-4012-9851-f763aaf02a55" providerId="ADAL" clId="{854AF5D8-E4A4-4B81-839A-675179D6AEAF}" dt="2024-09-21T07:46:28.244" v="780" actId="478"/>
          <ac:cxnSpMkLst>
            <pc:docMk/>
            <pc:sldMk cId="1065312991" sldId="1082"/>
            <ac:cxnSpMk id="16" creationId="{8328309C-54BA-D19B-3C71-94DB4CBF2278}"/>
          </ac:cxnSpMkLst>
        </pc:cxnChg>
      </pc:sldChg>
      <pc:sldChg chg="addSp delSp modSp add mod">
        <pc:chgData name="Kjetil Teigen Hansen (KTH)" userId="b00e1467-cd04-4012-9851-f763aaf02a55" providerId="ADAL" clId="{854AF5D8-E4A4-4B81-839A-675179D6AEAF}" dt="2024-09-21T07:58:12.982" v="1241" actId="1076"/>
        <pc:sldMkLst>
          <pc:docMk/>
          <pc:sldMk cId="4156771588" sldId="1083"/>
        </pc:sldMkLst>
        <pc:spChg chg="mod">
          <ac:chgData name="Kjetil Teigen Hansen (KTH)" userId="b00e1467-cd04-4012-9851-f763aaf02a55" providerId="ADAL" clId="{854AF5D8-E4A4-4B81-839A-675179D6AEAF}" dt="2024-09-21T07:56:00.656" v="1136" actId="20577"/>
          <ac:spMkLst>
            <pc:docMk/>
            <pc:sldMk cId="4156771588" sldId="1083"/>
            <ac:spMk id="7" creationId="{AB39B2EF-DA75-2EBD-A607-63447DACDE5B}"/>
          </ac:spMkLst>
        </pc:spChg>
        <pc:spChg chg="del">
          <ac:chgData name="Kjetil Teigen Hansen (KTH)" userId="b00e1467-cd04-4012-9851-f763aaf02a55" providerId="ADAL" clId="{854AF5D8-E4A4-4B81-839A-675179D6AEAF}" dt="2024-09-21T07:52:28.631" v="948" actId="478"/>
          <ac:spMkLst>
            <pc:docMk/>
            <pc:sldMk cId="4156771588" sldId="1083"/>
            <ac:spMk id="11" creationId="{A49B6AB4-42F4-7DA7-27CE-290A513CCEDD}"/>
          </ac:spMkLst>
        </pc:spChg>
        <pc:spChg chg="add mod ord">
          <ac:chgData name="Kjetil Teigen Hansen (KTH)" userId="b00e1467-cd04-4012-9851-f763aaf02a55" providerId="ADAL" clId="{854AF5D8-E4A4-4B81-839A-675179D6AEAF}" dt="2024-09-21T07:58:09.412" v="1239" actId="167"/>
          <ac:spMkLst>
            <pc:docMk/>
            <pc:sldMk cId="4156771588" sldId="1083"/>
            <ac:spMk id="30" creationId="{D3705C9A-47D4-8474-C3AA-E4C06C8CA85B}"/>
          </ac:spMkLst>
        </pc:spChg>
        <pc:picChg chg="add del mod">
          <ac:chgData name="Kjetil Teigen Hansen (KTH)" userId="b00e1467-cd04-4012-9851-f763aaf02a55" providerId="ADAL" clId="{854AF5D8-E4A4-4B81-839A-675179D6AEAF}" dt="2024-09-21T07:52:44.613" v="949" actId="478"/>
          <ac:picMkLst>
            <pc:docMk/>
            <pc:sldMk cId="4156771588" sldId="1083"/>
            <ac:picMk id="5" creationId="{71988613-6E5B-4008-8B39-9108BDD2D71A}"/>
          </ac:picMkLst>
        </pc:picChg>
        <pc:picChg chg="add mod">
          <ac:chgData name="Kjetil Teigen Hansen (KTH)" userId="b00e1467-cd04-4012-9851-f763aaf02a55" providerId="ADAL" clId="{854AF5D8-E4A4-4B81-839A-675179D6AEAF}" dt="2024-09-21T07:54:05.862" v="1059" actId="1076"/>
          <ac:picMkLst>
            <pc:docMk/>
            <pc:sldMk cId="4156771588" sldId="1083"/>
            <ac:picMk id="8" creationId="{D1301E51-8B26-CC27-2FF5-F6E1FC61469D}"/>
          </ac:picMkLst>
        </pc:picChg>
        <pc:picChg chg="del">
          <ac:chgData name="Kjetil Teigen Hansen (KTH)" userId="b00e1467-cd04-4012-9851-f763aaf02a55" providerId="ADAL" clId="{854AF5D8-E4A4-4B81-839A-675179D6AEAF}" dt="2024-09-21T07:54:14.835" v="1097" actId="478"/>
          <ac:picMkLst>
            <pc:docMk/>
            <pc:sldMk cId="4156771588" sldId="1083"/>
            <ac:picMk id="10" creationId="{48A6949E-CA43-179B-EA46-63709810D121}"/>
          </ac:picMkLst>
        </pc:picChg>
        <pc:picChg chg="add mod">
          <ac:chgData name="Kjetil Teigen Hansen (KTH)" userId="b00e1467-cd04-4012-9851-f763aaf02a55" providerId="ADAL" clId="{854AF5D8-E4A4-4B81-839A-675179D6AEAF}" dt="2024-09-21T07:56:02.988" v="1137" actId="1076"/>
          <ac:picMkLst>
            <pc:docMk/>
            <pc:sldMk cId="4156771588" sldId="1083"/>
            <ac:picMk id="14" creationId="{C36B783A-F1AD-2D1A-FC6E-F87D5DA3950E}"/>
          </ac:picMkLst>
        </pc:picChg>
        <pc:picChg chg="del">
          <ac:chgData name="Kjetil Teigen Hansen (KTH)" userId="b00e1467-cd04-4012-9851-f763aaf02a55" providerId="ADAL" clId="{854AF5D8-E4A4-4B81-839A-675179D6AEAF}" dt="2024-09-21T07:51:37.370" v="893" actId="478"/>
          <ac:picMkLst>
            <pc:docMk/>
            <pc:sldMk cId="4156771588" sldId="1083"/>
            <ac:picMk id="21" creationId="{992F8F4B-A594-E703-961D-754230C66E74}"/>
          </ac:picMkLst>
        </pc:picChg>
        <pc:picChg chg="del">
          <ac:chgData name="Kjetil Teigen Hansen (KTH)" userId="b00e1467-cd04-4012-9851-f763aaf02a55" providerId="ADAL" clId="{854AF5D8-E4A4-4B81-839A-675179D6AEAF}" dt="2024-09-21T07:51:35.389" v="891" actId="478"/>
          <ac:picMkLst>
            <pc:docMk/>
            <pc:sldMk cId="4156771588" sldId="1083"/>
            <ac:picMk id="23" creationId="{43D10141-DAD2-C54A-5CD8-321512B88C50}"/>
          </ac:picMkLst>
        </pc:picChg>
        <pc:picChg chg="add del">
          <ac:chgData name="Kjetil Teigen Hansen (KTH)" userId="b00e1467-cd04-4012-9851-f763aaf02a55" providerId="ADAL" clId="{854AF5D8-E4A4-4B81-839A-675179D6AEAF}" dt="2024-09-21T07:55:34.613" v="1127" actId="22"/>
          <ac:picMkLst>
            <pc:docMk/>
            <pc:sldMk cId="4156771588" sldId="1083"/>
            <ac:picMk id="24" creationId="{7317E84E-D5A9-2EB0-9081-36C9792A2557}"/>
          </ac:picMkLst>
        </pc:picChg>
        <pc:picChg chg="del">
          <ac:chgData name="Kjetil Teigen Hansen (KTH)" userId="b00e1467-cd04-4012-9851-f763aaf02a55" providerId="ADAL" clId="{854AF5D8-E4A4-4B81-839A-675179D6AEAF}" dt="2024-09-21T07:51:36.963" v="892" actId="478"/>
          <ac:picMkLst>
            <pc:docMk/>
            <pc:sldMk cId="4156771588" sldId="1083"/>
            <ac:picMk id="25" creationId="{A1E131A4-9CBF-85CA-045D-84A3781AA60D}"/>
          </ac:picMkLst>
        </pc:picChg>
        <pc:picChg chg="add mod">
          <ac:chgData name="Kjetil Teigen Hansen (KTH)" userId="b00e1467-cd04-4012-9851-f763aaf02a55" providerId="ADAL" clId="{854AF5D8-E4A4-4B81-839A-675179D6AEAF}" dt="2024-09-21T07:56:15.868" v="1141" actId="1076"/>
          <ac:picMkLst>
            <pc:docMk/>
            <pc:sldMk cId="4156771588" sldId="1083"/>
            <ac:picMk id="27" creationId="{8DD6F489-9414-02E5-9F37-6EF4A68CB20F}"/>
          </ac:picMkLst>
        </pc:picChg>
        <pc:picChg chg="add mod">
          <ac:chgData name="Kjetil Teigen Hansen (KTH)" userId="b00e1467-cd04-4012-9851-f763aaf02a55" providerId="ADAL" clId="{854AF5D8-E4A4-4B81-839A-675179D6AEAF}" dt="2024-09-21T07:58:11.341" v="1240" actId="1076"/>
          <ac:picMkLst>
            <pc:docMk/>
            <pc:sldMk cId="4156771588" sldId="1083"/>
            <ac:picMk id="29" creationId="{542A458C-542A-8A8A-AB2D-F594E5F5E140}"/>
          </ac:picMkLst>
        </pc:picChg>
        <pc:picChg chg="add mod">
          <ac:chgData name="Kjetil Teigen Hansen (KTH)" userId="b00e1467-cd04-4012-9851-f763aaf02a55" providerId="ADAL" clId="{854AF5D8-E4A4-4B81-839A-675179D6AEAF}" dt="2024-09-21T07:58:12.982" v="1241" actId="1076"/>
          <ac:picMkLst>
            <pc:docMk/>
            <pc:sldMk cId="4156771588" sldId="1083"/>
            <ac:picMk id="32" creationId="{EFFF43F5-C9A7-AC4E-E7FC-BB4C14EE40D6}"/>
          </ac:picMkLst>
        </pc:picChg>
        <pc:cxnChg chg="add mod">
          <ac:chgData name="Kjetil Teigen Hansen (KTH)" userId="b00e1467-cd04-4012-9851-f763aaf02a55" providerId="ADAL" clId="{854AF5D8-E4A4-4B81-839A-675179D6AEAF}" dt="2024-09-21T07:53:21.982" v="1018" actId="14100"/>
          <ac:cxnSpMkLst>
            <pc:docMk/>
            <pc:sldMk cId="4156771588" sldId="1083"/>
            <ac:cxnSpMk id="9" creationId="{2357979B-7A59-D954-CDD3-0B89D5EF4818}"/>
          </ac:cxnSpMkLst>
        </pc:cxnChg>
        <pc:cxnChg chg="add mod">
          <ac:chgData name="Kjetil Teigen Hansen (KTH)" userId="b00e1467-cd04-4012-9851-f763aaf02a55" providerId="ADAL" clId="{854AF5D8-E4A4-4B81-839A-675179D6AEAF}" dt="2024-09-21T07:54:52.454" v="1103" actId="14100"/>
          <ac:cxnSpMkLst>
            <pc:docMk/>
            <pc:sldMk cId="4156771588" sldId="1083"/>
            <ac:cxnSpMk id="15" creationId="{CA7D0A70-BBE6-EA54-1F08-B4DD6B2E80F5}"/>
          </ac:cxnSpMkLst>
        </pc:cxnChg>
        <pc:cxnChg chg="add mod">
          <ac:chgData name="Kjetil Teigen Hansen (KTH)" userId="b00e1467-cd04-4012-9851-f763aaf02a55" providerId="ADAL" clId="{854AF5D8-E4A4-4B81-839A-675179D6AEAF}" dt="2024-09-21T07:55:01.350" v="1107" actId="14100"/>
          <ac:cxnSpMkLst>
            <pc:docMk/>
            <pc:sldMk cId="4156771588" sldId="1083"/>
            <ac:cxnSpMk id="17" creationId="{56FD9E2B-06EF-0C47-8850-70CA7737A63D}"/>
          </ac:cxnSpMkLst>
        </pc:cxnChg>
      </pc:sldChg>
      <pc:sldChg chg="addSp delSp modSp add mod">
        <pc:chgData name="Kjetil Teigen Hansen (KTH)" userId="b00e1467-cd04-4012-9851-f763aaf02a55" providerId="ADAL" clId="{854AF5D8-E4A4-4B81-839A-675179D6AEAF}" dt="2024-09-21T08:07:02.109" v="1715" actId="1076"/>
        <pc:sldMkLst>
          <pc:docMk/>
          <pc:sldMk cId="1054615475" sldId="1084"/>
        </pc:sldMkLst>
        <pc:spChg chg="mod">
          <ac:chgData name="Kjetil Teigen Hansen (KTH)" userId="b00e1467-cd04-4012-9851-f763aaf02a55" providerId="ADAL" clId="{854AF5D8-E4A4-4B81-839A-675179D6AEAF}" dt="2024-09-21T08:03:49.278" v="1696" actId="20577"/>
          <ac:spMkLst>
            <pc:docMk/>
            <pc:sldMk cId="1054615475" sldId="1084"/>
            <ac:spMk id="7" creationId="{AB39B2EF-DA75-2EBD-A607-63447DACDE5B}"/>
          </ac:spMkLst>
        </pc:spChg>
        <pc:spChg chg="del">
          <ac:chgData name="Kjetil Teigen Hansen (KTH)" userId="b00e1467-cd04-4012-9851-f763aaf02a55" providerId="ADAL" clId="{854AF5D8-E4A4-4B81-839A-675179D6AEAF}" dt="2024-09-21T07:58:24.579" v="1247" actId="478"/>
          <ac:spMkLst>
            <pc:docMk/>
            <pc:sldMk cId="1054615475" sldId="1084"/>
            <ac:spMk id="30" creationId="{D3705C9A-47D4-8474-C3AA-E4C06C8CA85B}"/>
          </ac:spMkLst>
        </pc:spChg>
        <pc:picChg chg="add del mod">
          <ac:chgData name="Kjetil Teigen Hansen (KTH)" userId="b00e1467-cd04-4012-9851-f763aaf02a55" providerId="ADAL" clId="{854AF5D8-E4A4-4B81-839A-675179D6AEAF}" dt="2024-09-21T08:01:30.568" v="1510" actId="478"/>
          <ac:picMkLst>
            <pc:docMk/>
            <pc:sldMk cId="1054615475" sldId="1084"/>
            <ac:picMk id="5" creationId="{44674DB1-0E17-C61C-CF52-79BBBF6F16A7}"/>
          </ac:picMkLst>
        </pc:picChg>
        <pc:picChg chg="del">
          <ac:chgData name="Kjetil Teigen Hansen (KTH)" userId="b00e1467-cd04-4012-9851-f763aaf02a55" providerId="ADAL" clId="{854AF5D8-E4A4-4B81-839A-675179D6AEAF}" dt="2024-09-21T07:58:27.875" v="1249" actId="478"/>
          <ac:picMkLst>
            <pc:docMk/>
            <pc:sldMk cId="1054615475" sldId="1084"/>
            <ac:picMk id="8" creationId="{D1301E51-8B26-CC27-2FF5-F6E1FC61469D}"/>
          </ac:picMkLst>
        </pc:picChg>
        <pc:picChg chg="add mod">
          <ac:chgData name="Kjetil Teigen Hansen (KTH)" userId="b00e1467-cd04-4012-9851-f763aaf02a55" providerId="ADAL" clId="{854AF5D8-E4A4-4B81-839A-675179D6AEAF}" dt="2024-09-21T08:03:31.719" v="1678" actId="1076"/>
          <ac:picMkLst>
            <pc:docMk/>
            <pc:sldMk cId="1054615475" sldId="1084"/>
            <ac:picMk id="10" creationId="{A94B3838-9B2E-F83F-0881-CA5CAB0AF8F8}"/>
          </ac:picMkLst>
        </pc:picChg>
        <pc:picChg chg="add mod">
          <ac:chgData name="Kjetil Teigen Hansen (KTH)" userId="b00e1467-cd04-4012-9851-f763aaf02a55" providerId="ADAL" clId="{854AF5D8-E4A4-4B81-839A-675179D6AEAF}" dt="2024-09-21T08:03:33.122" v="1679" actId="1076"/>
          <ac:picMkLst>
            <pc:docMk/>
            <pc:sldMk cId="1054615475" sldId="1084"/>
            <ac:picMk id="12" creationId="{C21A94DC-641A-6665-AA91-56200DE4E848}"/>
          </ac:picMkLst>
        </pc:picChg>
        <pc:picChg chg="del">
          <ac:chgData name="Kjetil Teigen Hansen (KTH)" userId="b00e1467-cd04-4012-9851-f763aaf02a55" providerId="ADAL" clId="{854AF5D8-E4A4-4B81-839A-675179D6AEAF}" dt="2024-09-21T07:58:21.475" v="1243" actId="478"/>
          <ac:picMkLst>
            <pc:docMk/>
            <pc:sldMk cId="1054615475" sldId="1084"/>
            <ac:picMk id="14" creationId="{C36B783A-F1AD-2D1A-FC6E-F87D5DA3950E}"/>
          </ac:picMkLst>
        </pc:picChg>
        <pc:picChg chg="add mod">
          <ac:chgData name="Kjetil Teigen Hansen (KTH)" userId="b00e1467-cd04-4012-9851-f763aaf02a55" providerId="ADAL" clId="{854AF5D8-E4A4-4B81-839A-675179D6AEAF}" dt="2024-09-21T08:03:38.968" v="1684" actId="1076"/>
          <ac:picMkLst>
            <pc:docMk/>
            <pc:sldMk cId="1054615475" sldId="1084"/>
            <ac:picMk id="16" creationId="{6312A886-6164-F3CF-9FE1-B68122789C7E}"/>
          </ac:picMkLst>
        </pc:picChg>
        <pc:picChg chg="del">
          <ac:chgData name="Kjetil Teigen Hansen (KTH)" userId="b00e1467-cd04-4012-9851-f763aaf02a55" providerId="ADAL" clId="{854AF5D8-E4A4-4B81-839A-675179D6AEAF}" dt="2024-09-21T07:58:21.791" v="1244" actId="478"/>
          <ac:picMkLst>
            <pc:docMk/>
            <pc:sldMk cId="1054615475" sldId="1084"/>
            <ac:picMk id="27" creationId="{8DD6F489-9414-02E5-9F37-6EF4A68CB20F}"/>
          </ac:picMkLst>
        </pc:picChg>
        <pc:picChg chg="del">
          <ac:chgData name="Kjetil Teigen Hansen (KTH)" userId="b00e1467-cd04-4012-9851-f763aaf02a55" providerId="ADAL" clId="{854AF5D8-E4A4-4B81-839A-675179D6AEAF}" dt="2024-09-21T07:58:22.450" v="1246" actId="478"/>
          <ac:picMkLst>
            <pc:docMk/>
            <pc:sldMk cId="1054615475" sldId="1084"/>
            <ac:picMk id="29" creationId="{542A458C-542A-8A8A-AB2D-F594E5F5E140}"/>
          </ac:picMkLst>
        </pc:picChg>
        <pc:picChg chg="del">
          <ac:chgData name="Kjetil Teigen Hansen (KTH)" userId="b00e1467-cd04-4012-9851-f763aaf02a55" providerId="ADAL" clId="{854AF5D8-E4A4-4B81-839A-675179D6AEAF}" dt="2024-09-21T07:58:22.199" v="1245" actId="478"/>
          <ac:picMkLst>
            <pc:docMk/>
            <pc:sldMk cId="1054615475" sldId="1084"/>
            <ac:picMk id="32" creationId="{EFFF43F5-C9A7-AC4E-E7FC-BB4C14EE40D6}"/>
          </ac:picMkLst>
        </pc:picChg>
        <pc:picChg chg="add mod">
          <ac:chgData name="Kjetil Teigen Hansen (KTH)" userId="b00e1467-cd04-4012-9851-f763aaf02a55" providerId="ADAL" clId="{854AF5D8-E4A4-4B81-839A-675179D6AEAF}" dt="2024-09-21T08:07:00.040" v="1714" actId="1076"/>
          <ac:picMkLst>
            <pc:docMk/>
            <pc:sldMk cId="1054615475" sldId="1084"/>
            <ac:picMk id="1026" creationId="{D4149CFA-0351-DF42-F5EA-8052ACC1897D}"/>
          </ac:picMkLst>
        </pc:picChg>
        <pc:picChg chg="add">
          <ac:chgData name="Kjetil Teigen Hansen (KTH)" userId="b00e1467-cd04-4012-9851-f763aaf02a55" providerId="ADAL" clId="{854AF5D8-E4A4-4B81-839A-675179D6AEAF}" dt="2024-09-21T08:06:36.288" v="1705"/>
          <ac:picMkLst>
            <pc:docMk/>
            <pc:sldMk cId="1054615475" sldId="1084"/>
            <ac:picMk id="1028" creationId="{60D83DB9-6771-6834-28EA-445F0A532991}"/>
          </ac:picMkLst>
        </pc:picChg>
        <pc:picChg chg="add mod">
          <ac:chgData name="Kjetil Teigen Hansen (KTH)" userId="b00e1467-cd04-4012-9851-f763aaf02a55" providerId="ADAL" clId="{854AF5D8-E4A4-4B81-839A-675179D6AEAF}" dt="2024-09-21T08:07:02.109" v="1715" actId="1076"/>
          <ac:picMkLst>
            <pc:docMk/>
            <pc:sldMk cId="1054615475" sldId="1084"/>
            <ac:picMk id="1030" creationId="{9899F73C-D4EC-19DA-2E09-57611219C597}"/>
          </ac:picMkLst>
        </pc:picChg>
        <pc:cxnChg chg="del mod">
          <ac:chgData name="Kjetil Teigen Hansen (KTH)" userId="b00e1467-cd04-4012-9851-f763aaf02a55" providerId="ADAL" clId="{854AF5D8-E4A4-4B81-839A-675179D6AEAF}" dt="2024-09-21T08:00:59.307" v="1504" actId="478"/>
          <ac:cxnSpMkLst>
            <pc:docMk/>
            <pc:sldMk cId="1054615475" sldId="1084"/>
            <ac:cxnSpMk id="9" creationId="{2357979B-7A59-D954-CDD3-0B89D5EF4818}"/>
          </ac:cxnSpMkLst>
        </pc:cxnChg>
        <pc:cxnChg chg="del">
          <ac:chgData name="Kjetil Teigen Hansen (KTH)" userId="b00e1467-cd04-4012-9851-f763aaf02a55" providerId="ADAL" clId="{854AF5D8-E4A4-4B81-839A-675179D6AEAF}" dt="2024-09-21T07:59:42.262" v="1445" actId="478"/>
          <ac:cxnSpMkLst>
            <pc:docMk/>
            <pc:sldMk cId="1054615475" sldId="1084"/>
            <ac:cxnSpMk id="15" creationId="{CA7D0A70-BBE6-EA54-1F08-B4DD6B2E80F5}"/>
          </ac:cxnSpMkLst>
        </pc:cxnChg>
        <pc:cxnChg chg="del">
          <ac:chgData name="Kjetil Teigen Hansen (KTH)" userId="b00e1467-cd04-4012-9851-f763aaf02a55" providerId="ADAL" clId="{854AF5D8-E4A4-4B81-839A-675179D6AEAF}" dt="2024-09-21T07:58:25.831" v="1248" actId="478"/>
          <ac:cxnSpMkLst>
            <pc:docMk/>
            <pc:sldMk cId="1054615475" sldId="1084"/>
            <ac:cxnSpMk id="17" creationId="{56FD9E2B-06EF-0C47-8850-70CA7737A63D}"/>
          </ac:cxnSpMkLst>
        </pc:cxnChg>
        <pc:cxnChg chg="add mod">
          <ac:chgData name="Kjetil Teigen Hansen (KTH)" userId="b00e1467-cd04-4012-9851-f763aaf02a55" providerId="ADAL" clId="{854AF5D8-E4A4-4B81-839A-675179D6AEAF}" dt="2024-09-21T08:04:08.353" v="1700" actId="1076"/>
          <ac:cxnSpMkLst>
            <pc:docMk/>
            <pc:sldMk cId="1054615475" sldId="1084"/>
            <ac:cxnSpMk id="18" creationId="{227D76F0-4127-6950-9E0C-0B543615FF59}"/>
          </ac:cxnSpMkLst>
        </pc:cxnChg>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pChg chg="del">
          <ac:chgData name="Koksrud Andreas" userId="9d9beba6-c052-407a-8599-c781a677a996" providerId="ADAL" clId="{03D60686-C1EE-406E-9930-E5E8C04507EA}" dt="2022-10-12T19:24:32.602" v="121" actId="478"/>
          <ac:spMkLst>
            <pc:docMk/>
            <pc:sldMk cId="0" sldId="269"/>
            <ac:spMk id="107" creationId="{CC3A3BAC-B7F7-48CD-ADC9-D0EA5526CFAB}"/>
          </ac:spMkLst>
        </pc:spChg>
      </pc:sldChg>
      <pc:sldChg chg="modSp mod">
        <pc:chgData name="Koksrud Andreas" userId="9d9beba6-c052-407a-8599-c781a677a996" providerId="ADAL" clId="{03D60686-C1EE-406E-9930-E5E8C04507EA}" dt="2022-10-12T19:22:22.776" v="50" actId="20577"/>
        <pc:sldMkLst>
          <pc:docMk/>
          <pc:sldMk cId="697137886" sldId="679"/>
        </pc:sldMkLst>
        <pc:spChg chg="mod">
          <ac:chgData name="Koksrud Andreas" userId="9d9beba6-c052-407a-8599-c781a677a996" providerId="ADAL" clId="{03D60686-C1EE-406E-9930-E5E8C04507EA}" dt="2022-10-12T19:22:22.776" v="50" actId="20577"/>
          <ac:spMkLst>
            <pc:docMk/>
            <pc:sldMk cId="697137886" sldId="679"/>
            <ac:spMk id="2" creationId="{00000000-0000-0000-0000-000000000000}"/>
          </ac:spMkLst>
        </pc:spChg>
      </pc:sldChg>
      <pc:sldChg chg="delSp modSp mod">
        <pc:chgData name="Koksrud Andreas" userId="9d9beba6-c052-407a-8599-c781a677a996" providerId="ADAL" clId="{03D60686-C1EE-406E-9930-E5E8C04507EA}" dt="2022-10-12T19:23:55.331" v="120" actId="20577"/>
        <pc:sldMkLst>
          <pc:docMk/>
          <pc:sldMk cId="2087783305" sldId="730"/>
        </pc:sldMkLst>
        <pc:spChg chg="mod">
          <ac:chgData name="Koksrud Andreas" userId="9d9beba6-c052-407a-8599-c781a677a996" providerId="ADAL" clId="{03D60686-C1EE-406E-9930-E5E8C04507EA}" dt="2022-10-12T19:23:55.331" v="120" actId="20577"/>
          <ac:spMkLst>
            <pc:docMk/>
            <pc:sldMk cId="2087783305" sldId="730"/>
            <ac:spMk id="2" creationId="{E83F8947-299D-4698-B80E-56B8E23125F0}"/>
          </ac:spMkLst>
        </pc:spChg>
        <pc:spChg chg="mod">
          <ac:chgData name="Koksrud Andreas" userId="9d9beba6-c052-407a-8599-c781a677a996" providerId="ADAL" clId="{03D60686-C1EE-406E-9930-E5E8C04507EA}" dt="2022-10-12T19:22:42.253" v="81" actId="20577"/>
          <ac:spMkLst>
            <pc:docMk/>
            <pc:sldMk cId="2087783305" sldId="730"/>
            <ac:spMk id="8" creationId="{F6664A8B-FDC6-48AB-8C23-E58136970003}"/>
          </ac:spMkLst>
        </pc:spChg>
        <pc:spChg chg="del">
          <ac:chgData name="Koksrud Andreas" userId="9d9beba6-c052-407a-8599-c781a677a996" providerId="ADAL" clId="{03D60686-C1EE-406E-9930-E5E8C04507EA}" dt="2022-10-12T19:22:47.947" v="83" actId="478"/>
          <ac:spMkLst>
            <pc:docMk/>
            <pc:sldMk cId="2087783305" sldId="730"/>
            <ac:spMk id="11" creationId="{618A10C5-431B-4229-87F2-69FEAE5298F3}"/>
          </ac:spMkLst>
        </pc:spChg>
        <pc:spChg chg="del">
          <ac:chgData name="Koksrud Andreas" userId="9d9beba6-c052-407a-8599-c781a677a996" providerId="ADAL" clId="{03D60686-C1EE-406E-9930-E5E8C04507EA}" dt="2022-10-12T19:22:49.642" v="84" actId="478"/>
          <ac:spMkLst>
            <pc:docMk/>
            <pc:sldMk cId="2087783305" sldId="730"/>
            <ac:spMk id="12" creationId="{F4823D76-F745-416B-B271-20B77344DBD4}"/>
          </ac:spMkLst>
        </pc:spChg>
        <pc:spChg chg="del">
          <ac:chgData name="Koksrud Andreas" userId="9d9beba6-c052-407a-8599-c781a677a996" providerId="ADAL" clId="{03D60686-C1EE-406E-9930-E5E8C04507EA}" dt="2022-10-12T19:22:45.869" v="82" actId="478"/>
          <ac:spMkLst>
            <pc:docMk/>
            <pc:sldMk cId="2087783305" sldId="730"/>
            <ac:spMk id="13" creationId="{65A2EA35-6E56-4E08-BAAC-9895D08AD256}"/>
          </ac:spMkLst>
        </pc:spChg>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b00e1467-cd04-4012-9851-f763aaf02a55" providerId="ADAL" clId="{A265FFFD-4736-4798-8257-8F9E858141A2}"/>
    <pc:docChg chg="undo custSel addSld delSld modSld sldOrd addSection modSection">
      <pc:chgData name="Kjetil Teigen Hansen (KTH)" userId="b00e1467-cd04-4012-9851-f763aaf02a55" providerId="ADAL" clId="{A265FFFD-4736-4798-8257-8F9E858141A2}" dt="2024-10-20T12:05:06.705" v="5397"/>
      <pc:docMkLst>
        <pc:docMk/>
      </pc:docMkLst>
      <pc:sldChg chg="addSp modSp">
        <pc:chgData name="Kjetil Teigen Hansen (KTH)" userId="b00e1467-cd04-4012-9851-f763aaf02a55" providerId="ADAL" clId="{A265FFFD-4736-4798-8257-8F9E858141A2}" dt="2024-10-20T12:04:21.370" v="5355"/>
        <pc:sldMkLst>
          <pc:docMk/>
          <pc:sldMk cId="2176964589" sldId="917"/>
        </pc:sldMkLst>
        <pc:picChg chg="add mod">
          <ac:chgData name="Kjetil Teigen Hansen (KTH)" userId="b00e1467-cd04-4012-9851-f763aaf02a55" providerId="ADAL" clId="{A265FFFD-4736-4798-8257-8F9E858141A2}" dt="2024-10-20T12:04:21.370" v="5355"/>
          <ac:picMkLst>
            <pc:docMk/>
            <pc:sldMk cId="2176964589" sldId="917"/>
            <ac:picMk id="5" creationId="{62FF674E-96B2-7AEE-42CA-0164F28E0452}"/>
          </ac:picMkLst>
        </pc:picChg>
      </pc:sldChg>
      <pc:sldChg chg="addSp modSp">
        <pc:chgData name="Kjetil Teigen Hansen (KTH)" userId="b00e1467-cd04-4012-9851-f763aaf02a55" providerId="ADAL" clId="{A265FFFD-4736-4798-8257-8F9E858141A2}" dt="2024-10-20T12:04:26.025" v="5356"/>
        <pc:sldMkLst>
          <pc:docMk/>
          <pc:sldMk cId="1116294649" sldId="1030"/>
        </pc:sldMkLst>
        <pc:picChg chg="add mod">
          <ac:chgData name="Kjetil Teigen Hansen (KTH)" userId="b00e1467-cd04-4012-9851-f763aaf02a55" providerId="ADAL" clId="{A265FFFD-4736-4798-8257-8F9E858141A2}" dt="2024-10-20T12:04:26.025" v="5356"/>
          <ac:picMkLst>
            <pc:docMk/>
            <pc:sldMk cId="1116294649" sldId="1030"/>
            <ac:picMk id="8" creationId="{32649D21-A048-A964-7F0C-3ECDB5ADB5D4}"/>
          </ac:picMkLst>
        </pc:picChg>
      </pc:sldChg>
      <pc:sldChg chg="addSp modSp">
        <pc:chgData name="Kjetil Teigen Hansen (KTH)" userId="b00e1467-cd04-4012-9851-f763aaf02a55" providerId="ADAL" clId="{A265FFFD-4736-4798-8257-8F9E858141A2}" dt="2024-10-20T12:04:28.505" v="5357"/>
        <pc:sldMkLst>
          <pc:docMk/>
          <pc:sldMk cId="25843579" sldId="1032"/>
        </pc:sldMkLst>
        <pc:picChg chg="add mod">
          <ac:chgData name="Kjetil Teigen Hansen (KTH)" userId="b00e1467-cd04-4012-9851-f763aaf02a55" providerId="ADAL" clId="{A265FFFD-4736-4798-8257-8F9E858141A2}" dt="2024-10-20T12:04:28.505" v="5357"/>
          <ac:picMkLst>
            <pc:docMk/>
            <pc:sldMk cId="25843579" sldId="1032"/>
            <ac:picMk id="3" creationId="{3A553000-5F0E-DB49-0D23-DFF752F7D951}"/>
          </ac:picMkLst>
        </pc:picChg>
      </pc:sldChg>
      <pc:sldChg chg="addSp modSp">
        <pc:chgData name="Kjetil Teigen Hansen (KTH)" userId="b00e1467-cd04-4012-9851-f763aaf02a55" providerId="ADAL" clId="{A265FFFD-4736-4798-8257-8F9E858141A2}" dt="2024-10-20T12:04:34.260" v="5362"/>
        <pc:sldMkLst>
          <pc:docMk/>
          <pc:sldMk cId="2728325968" sldId="1033"/>
        </pc:sldMkLst>
        <pc:picChg chg="add mod">
          <ac:chgData name="Kjetil Teigen Hansen (KTH)" userId="b00e1467-cd04-4012-9851-f763aaf02a55" providerId="ADAL" clId="{A265FFFD-4736-4798-8257-8F9E858141A2}" dt="2024-10-20T12:04:34.260" v="5362"/>
          <ac:picMkLst>
            <pc:docMk/>
            <pc:sldMk cId="2728325968" sldId="1033"/>
            <ac:picMk id="5" creationId="{40630B90-803C-21FC-6138-B7DDAE67B861}"/>
          </ac:picMkLst>
        </pc:picChg>
      </pc:sldChg>
      <pc:sldChg chg="addSp modSp">
        <pc:chgData name="Kjetil Teigen Hansen (KTH)" userId="b00e1467-cd04-4012-9851-f763aaf02a55" providerId="ADAL" clId="{A265FFFD-4736-4798-8257-8F9E858141A2}" dt="2024-10-20T12:04:36.831" v="5365"/>
        <pc:sldMkLst>
          <pc:docMk/>
          <pc:sldMk cId="1468644301" sldId="1034"/>
        </pc:sldMkLst>
        <pc:picChg chg="add mod">
          <ac:chgData name="Kjetil Teigen Hansen (KTH)" userId="b00e1467-cd04-4012-9851-f763aaf02a55" providerId="ADAL" clId="{A265FFFD-4736-4798-8257-8F9E858141A2}" dt="2024-10-20T12:04:36.831" v="5365"/>
          <ac:picMkLst>
            <pc:docMk/>
            <pc:sldMk cId="1468644301" sldId="1034"/>
            <ac:picMk id="3" creationId="{1AFB125B-ED09-3450-AA06-4097D1903544}"/>
          </ac:picMkLst>
        </pc:picChg>
      </pc:sldChg>
      <pc:sldChg chg="addSp modSp">
        <pc:chgData name="Kjetil Teigen Hansen (KTH)" userId="b00e1467-cd04-4012-9851-f763aaf02a55" providerId="ADAL" clId="{A265FFFD-4736-4798-8257-8F9E858141A2}" dt="2024-10-20T12:04:35.085" v="5363"/>
        <pc:sldMkLst>
          <pc:docMk/>
          <pc:sldMk cId="3288778496" sldId="1035"/>
        </pc:sldMkLst>
        <pc:picChg chg="add mod">
          <ac:chgData name="Kjetil Teigen Hansen (KTH)" userId="b00e1467-cd04-4012-9851-f763aaf02a55" providerId="ADAL" clId="{A265FFFD-4736-4798-8257-8F9E858141A2}" dt="2024-10-20T12:04:35.085" v="5363"/>
          <ac:picMkLst>
            <pc:docMk/>
            <pc:sldMk cId="3288778496" sldId="1035"/>
            <ac:picMk id="3" creationId="{8A7DD0D8-99BE-B12C-A941-A560D9770FC5}"/>
          </ac:picMkLst>
        </pc:picChg>
      </pc:sldChg>
      <pc:sldChg chg="addSp modSp">
        <pc:chgData name="Kjetil Teigen Hansen (KTH)" userId="b00e1467-cd04-4012-9851-f763aaf02a55" providerId="ADAL" clId="{A265FFFD-4736-4798-8257-8F9E858141A2}" dt="2024-10-20T12:04:39.374" v="5368"/>
        <pc:sldMkLst>
          <pc:docMk/>
          <pc:sldMk cId="714334944" sldId="1047"/>
        </pc:sldMkLst>
        <pc:picChg chg="add mod">
          <ac:chgData name="Kjetil Teigen Hansen (KTH)" userId="b00e1467-cd04-4012-9851-f763aaf02a55" providerId="ADAL" clId="{A265FFFD-4736-4798-8257-8F9E858141A2}" dt="2024-10-20T12:04:39.374" v="5368"/>
          <ac:picMkLst>
            <pc:docMk/>
            <pc:sldMk cId="714334944" sldId="1047"/>
            <ac:picMk id="3" creationId="{9976D1AE-E599-A28A-408C-D8F97615348B}"/>
          </ac:picMkLst>
        </pc:picChg>
      </pc:sldChg>
      <pc:sldChg chg="addSp modSp">
        <pc:chgData name="Kjetil Teigen Hansen (KTH)" userId="b00e1467-cd04-4012-9851-f763aaf02a55" providerId="ADAL" clId="{A265FFFD-4736-4798-8257-8F9E858141A2}" dt="2024-10-20T12:04:31.628" v="5359"/>
        <pc:sldMkLst>
          <pc:docMk/>
          <pc:sldMk cId="2579175846" sldId="1049"/>
        </pc:sldMkLst>
        <pc:picChg chg="add mod">
          <ac:chgData name="Kjetil Teigen Hansen (KTH)" userId="b00e1467-cd04-4012-9851-f763aaf02a55" providerId="ADAL" clId="{A265FFFD-4736-4798-8257-8F9E858141A2}" dt="2024-10-20T12:04:31.628" v="5359"/>
          <ac:picMkLst>
            <pc:docMk/>
            <pc:sldMk cId="2579175846" sldId="1049"/>
            <ac:picMk id="5" creationId="{02814757-FA7A-0359-0237-EC631F02B1EB}"/>
          </ac:picMkLst>
        </pc:picChg>
      </pc:sldChg>
      <pc:sldChg chg="addSp modSp">
        <pc:chgData name="Kjetil Teigen Hansen (KTH)" userId="b00e1467-cd04-4012-9851-f763aaf02a55" providerId="ADAL" clId="{A265FFFD-4736-4798-8257-8F9E858141A2}" dt="2024-10-20T12:04:30.911" v="5358"/>
        <pc:sldMkLst>
          <pc:docMk/>
          <pc:sldMk cId="2259024011" sldId="1050"/>
        </pc:sldMkLst>
        <pc:picChg chg="add mod">
          <ac:chgData name="Kjetil Teigen Hansen (KTH)" userId="b00e1467-cd04-4012-9851-f763aaf02a55" providerId="ADAL" clId="{A265FFFD-4736-4798-8257-8F9E858141A2}" dt="2024-10-20T12:04:30.911" v="5358"/>
          <ac:picMkLst>
            <pc:docMk/>
            <pc:sldMk cId="2259024011" sldId="1050"/>
            <ac:picMk id="3" creationId="{05C9CF69-0A71-B05E-54C5-E350A0C11DF6}"/>
          </ac:picMkLst>
        </pc:picChg>
      </pc:sldChg>
      <pc:sldChg chg="addSp modSp">
        <pc:chgData name="Kjetil Teigen Hansen (KTH)" userId="b00e1467-cd04-4012-9851-f763aaf02a55" providerId="ADAL" clId="{A265FFFD-4736-4798-8257-8F9E858141A2}" dt="2024-10-20T12:04:35.901" v="5364"/>
        <pc:sldMkLst>
          <pc:docMk/>
          <pc:sldMk cId="1831509774" sldId="1051"/>
        </pc:sldMkLst>
        <pc:picChg chg="add mod">
          <ac:chgData name="Kjetil Teigen Hansen (KTH)" userId="b00e1467-cd04-4012-9851-f763aaf02a55" providerId="ADAL" clId="{A265FFFD-4736-4798-8257-8F9E858141A2}" dt="2024-10-20T12:04:35.901" v="5364"/>
          <ac:picMkLst>
            <pc:docMk/>
            <pc:sldMk cId="1831509774" sldId="1051"/>
            <ac:picMk id="3" creationId="{BAF0F31E-A50A-EABD-49EC-E690E4614B73}"/>
          </ac:picMkLst>
        </pc:picChg>
      </pc:sldChg>
      <pc:sldChg chg="addSp modSp">
        <pc:chgData name="Kjetil Teigen Hansen (KTH)" userId="b00e1467-cd04-4012-9851-f763aaf02a55" providerId="ADAL" clId="{A265FFFD-4736-4798-8257-8F9E858141A2}" dt="2024-10-20T12:04:37.416" v="5366"/>
        <pc:sldMkLst>
          <pc:docMk/>
          <pc:sldMk cId="3193360322" sldId="1052"/>
        </pc:sldMkLst>
        <pc:picChg chg="add mod">
          <ac:chgData name="Kjetil Teigen Hansen (KTH)" userId="b00e1467-cd04-4012-9851-f763aaf02a55" providerId="ADAL" clId="{A265FFFD-4736-4798-8257-8F9E858141A2}" dt="2024-10-20T12:04:37.416" v="5366"/>
          <ac:picMkLst>
            <pc:docMk/>
            <pc:sldMk cId="3193360322" sldId="1052"/>
            <ac:picMk id="3" creationId="{E130C411-6AFD-DAF0-9766-EAA24712D344}"/>
          </ac:picMkLst>
        </pc:picChg>
      </pc:sldChg>
      <pc:sldChg chg="addSp delSp modSp mod">
        <pc:chgData name="Kjetil Teigen Hansen (KTH)" userId="b00e1467-cd04-4012-9851-f763aaf02a55" providerId="ADAL" clId="{A265FFFD-4736-4798-8257-8F9E858141A2}" dt="2024-10-20T10:07:16.585" v="273" actId="1076"/>
        <pc:sldMkLst>
          <pc:docMk/>
          <pc:sldMk cId="315960546" sldId="1053"/>
        </pc:sldMkLst>
        <pc:spChg chg="mod">
          <ac:chgData name="Kjetil Teigen Hansen (KTH)" userId="b00e1467-cd04-4012-9851-f763aaf02a55" providerId="ADAL" clId="{A265FFFD-4736-4798-8257-8F9E858141A2}" dt="2024-10-20T10:00:24.246" v="49" actId="20577"/>
          <ac:spMkLst>
            <pc:docMk/>
            <pc:sldMk cId="315960546" sldId="1053"/>
            <ac:spMk id="7" creationId="{AB39B2EF-DA75-2EBD-A607-63447DACDE5B}"/>
          </ac:spMkLst>
        </pc:spChg>
        <pc:spChg chg="add mod">
          <ac:chgData name="Kjetil Teigen Hansen (KTH)" userId="b00e1467-cd04-4012-9851-f763aaf02a55" providerId="ADAL" clId="{A265FFFD-4736-4798-8257-8F9E858141A2}" dt="2024-10-20T10:06:08.493" v="267" actId="20577"/>
          <ac:spMkLst>
            <pc:docMk/>
            <pc:sldMk cId="315960546" sldId="1053"/>
            <ac:spMk id="9" creationId="{8A511826-D427-2749-D3D4-FDE4665D1190}"/>
          </ac:spMkLst>
        </pc:spChg>
        <pc:graphicFrameChg chg="add mod">
          <ac:chgData name="Kjetil Teigen Hansen (KTH)" userId="b00e1467-cd04-4012-9851-f763aaf02a55" providerId="ADAL" clId="{A265FFFD-4736-4798-8257-8F9E858141A2}" dt="2024-10-20T10:02:47.578" v="238" actId="1076"/>
          <ac:graphicFrameMkLst>
            <pc:docMk/>
            <pc:sldMk cId="315960546" sldId="1053"/>
            <ac:graphicFrameMk id="8" creationId="{D521BB51-76E7-2C3E-8C9A-258EF1209F50}"/>
          </ac:graphicFrameMkLst>
        </pc:graphicFrameChg>
        <pc:picChg chg="del">
          <ac:chgData name="Kjetil Teigen Hansen (KTH)" userId="b00e1467-cd04-4012-9851-f763aaf02a55" providerId="ADAL" clId="{A265FFFD-4736-4798-8257-8F9E858141A2}" dt="2024-10-20T10:00:00.811" v="3" actId="478"/>
          <ac:picMkLst>
            <pc:docMk/>
            <pc:sldMk cId="315960546" sldId="1053"/>
            <ac:picMk id="5" creationId="{DFECC68B-6072-AFCB-AAE7-F128D857E948}"/>
          </ac:picMkLst>
        </pc:picChg>
        <pc:picChg chg="add mod">
          <ac:chgData name="Kjetil Teigen Hansen (KTH)" userId="b00e1467-cd04-4012-9851-f763aaf02a55" providerId="ADAL" clId="{A265FFFD-4736-4798-8257-8F9E858141A2}" dt="2024-10-20T10:01:36.590" v="54" actId="1076"/>
          <ac:picMkLst>
            <pc:docMk/>
            <pc:sldMk cId="315960546" sldId="1053"/>
            <ac:picMk id="6" creationId="{1351302C-068D-9D23-3859-DFBA31CDAA91}"/>
          </ac:picMkLst>
        </pc:picChg>
        <pc:picChg chg="add mod">
          <ac:chgData name="Kjetil Teigen Hansen (KTH)" userId="b00e1467-cd04-4012-9851-f763aaf02a55" providerId="ADAL" clId="{A265FFFD-4736-4798-8257-8F9E858141A2}" dt="2024-10-20T10:07:16.585" v="273" actId="1076"/>
          <ac:picMkLst>
            <pc:docMk/>
            <pc:sldMk cId="315960546" sldId="1053"/>
            <ac:picMk id="12" creationId="{E546D9F9-1729-A2A7-138D-84621803B76D}"/>
          </ac:picMkLst>
        </pc:picChg>
        <pc:cxnChg chg="add">
          <ac:chgData name="Kjetil Teigen Hansen (KTH)" userId="b00e1467-cd04-4012-9851-f763aaf02a55" providerId="ADAL" clId="{A265FFFD-4736-4798-8257-8F9E858141A2}" dt="2024-10-20T10:06:15.039" v="268" actId="11529"/>
          <ac:cxnSpMkLst>
            <pc:docMk/>
            <pc:sldMk cId="315960546" sldId="1053"/>
            <ac:cxnSpMk id="11" creationId="{C6503622-3AA8-8D41-EC12-69EBF1A21D58}"/>
          </ac:cxnSpMkLst>
        </pc:cxnChg>
      </pc:sldChg>
      <pc:sldChg chg="addSp modSp">
        <pc:chgData name="Kjetil Teigen Hansen (KTH)" userId="b00e1467-cd04-4012-9851-f763aaf02a55" providerId="ADAL" clId="{A265FFFD-4736-4798-8257-8F9E858141A2}" dt="2024-10-20T12:04:33.271" v="5361"/>
        <pc:sldMkLst>
          <pc:docMk/>
          <pc:sldMk cId="4052668145" sldId="1064"/>
        </pc:sldMkLst>
        <pc:picChg chg="add mod">
          <ac:chgData name="Kjetil Teigen Hansen (KTH)" userId="b00e1467-cd04-4012-9851-f763aaf02a55" providerId="ADAL" clId="{A265FFFD-4736-4798-8257-8F9E858141A2}" dt="2024-10-20T12:04:33.271" v="5361"/>
          <ac:picMkLst>
            <pc:docMk/>
            <pc:sldMk cId="4052668145" sldId="1064"/>
            <ac:picMk id="6" creationId="{385963B1-F774-A7B8-84D9-52A3E552393D}"/>
          </ac:picMkLst>
        </pc:picChg>
      </pc:sldChg>
      <pc:sldChg chg="addSp modSp">
        <pc:chgData name="Kjetil Teigen Hansen (KTH)" userId="b00e1467-cd04-4012-9851-f763aaf02a55" providerId="ADAL" clId="{A265FFFD-4736-4798-8257-8F9E858141A2}" dt="2024-10-20T12:04:32.324" v="5360"/>
        <pc:sldMkLst>
          <pc:docMk/>
          <pc:sldMk cId="241557217" sldId="1067"/>
        </pc:sldMkLst>
        <pc:picChg chg="add mod">
          <ac:chgData name="Kjetil Teigen Hansen (KTH)" userId="b00e1467-cd04-4012-9851-f763aaf02a55" providerId="ADAL" clId="{A265FFFD-4736-4798-8257-8F9E858141A2}" dt="2024-10-20T12:04:32.324" v="5360"/>
          <ac:picMkLst>
            <pc:docMk/>
            <pc:sldMk cId="241557217" sldId="1067"/>
            <ac:picMk id="6" creationId="{3A1EA96F-B4B7-8550-A177-1086A395F662}"/>
          </ac:picMkLst>
        </pc:picChg>
      </pc:sldChg>
      <pc:sldChg chg="addSp modSp">
        <pc:chgData name="Kjetil Teigen Hansen (KTH)" userId="b00e1467-cd04-4012-9851-f763aaf02a55" providerId="ADAL" clId="{A265FFFD-4736-4798-8257-8F9E858141A2}" dt="2024-10-20T12:04:40.744" v="5369"/>
        <pc:sldMkLst>
          <pc:docMk/>
          <pc:sldMk cId="100894173" sldId="1079"/>
        </pc:sldMkLst>
        <pc:picChg chg="add mod">
          <ac:chgData name="Kjetil Teigen Hansen (KTH)" userId="b00e1467-cd04-4012-9851-f763aaf02a55" providerId="ADAL" clId="{A265FFFD-4736-4798-8257-8F9E858141A2}" dt="2024-10-20T12:04:40.744" v="5369"/>
          <ac:picMkLst>
            <pc:docMk/>
            <pc:sldMk cId="100894173" sldId="1079"/>
            <ac:picMk id="5" creationId="{56F7F4D5-FDFE-3E07-7CE6-8D4C6A0F3FD2}"/>
          </ac:picMkLst>
        </pc:picChg>
      </pc:sldChg>
      <pc:sldChg chg="addSp modSp mod">
        <pc:chgData name="Kjetil Teigen Hansen (KTH)" userId="b00e1467-cd04-4012-9851-f763aaf02a55" providerId="ADAL" clId="{A265FFFD-4736-4798-8257-8F9E858141A2}" dt="2024-10-20T12:04:41.639" v="5370"/>
        <pc:sldMkLst>
          <pc:docMk/>
          <pc:sldMk cId="2713619076" sldId="1080"/>
        </pc:sldMkLst>
        <pc:spChg chg="mod">
          <ac:chgData name="Kjetil Teigen Hansen (KTH)" userId="b00e1467-cd04-4012-9851-f763aaf02a55" providerId="ADAL" clId="{A265FFFD-4736-4798-8257-8F9E858141A2}" dt="2024-10-20T11:17:58.054" v="3742" actId="20577"/>
          <ac:spMkLst>
            <pc:docMk/>
            <pc:sldMk cId="2713619076" sldId="1080"/>
            <ac:spMk id="180" creationId="{00000000-0000-0000-0000-000000000000}"/>
          </ac:spMkLst>
        </pc:spChg>
        <pc:picChg chg="add mod">
          <ac:chgData name="Kjetil Teigen Hansen (KTH)" userId="b00e1467-cd04-4012-9851-f763aaf02a55" providerId="ADAL" clId="{A265FFFD-4736-4798-8257-8F9E858141A2}" dt="2024-10-20T12:04:41.639" v="5370"/>
          <ac:picMkLst>
            <pc:docMk/>
            <pc:sldMk cId="2713619076" sldId="1080"/>
            <ac:picMk id="3" creationId="{106694FE-9D63-E519-3FC8-3FDC2EB4CA1E}"/>
          </ac:picMkLst>
        </pc:picChg>
      </pc:sldChg>
      <pc:sldChg chg="addSp modSp mod">
        <pc:chgData name="Kjetil Teigen Hansen (KTH)" userId="b00e1467-cd04-4012-9851-f763aaf02a55" providerId="ADAL" clId="{A265FFFD-4736-4798-8257-8F9E858141A2}" dt="2024-10-20T12:04:42.495" v="5371"/>
        <pc:sldMkLst>
          <pc:docMk/>
          <pc:sldMk cId="2293655468" sldId="1081"/>
        </pc:sldMkLst>
        <pc:spChg chg="mod">
          <ac:chgData name="Kjetil Teigen Hansen (KTH)" userId="b00e1467-cd04-4012-9851-f763aaf02a55" providerId="ADAL" clId="{A265FFFD-4736-4798-8257-8F9E858141A2}" dt="2024-10-20T11:18:24.352" v="3744"/>
          <ac:spMkLst>
            <pc:docMk/>
            <pc:sldMk cId="2293655468" sldId="1081"/>
            <ac:spMk id="180" creationId="{00000000-0000-0000-0000-000000000000}"/>
          </ac:spMkLst>
        </pc:spChg>
        <pc:picChg chg="add mod">
          <ac:chgData name="Kjetil Teigen Hansen (KTH)" userId="b00e1467-cd04-4012-9851-f763aaf02a55" providerId="ADAL" clId="{A265FFFD-4736-4798-8257-8F9E858141A2}" dt="2024-10-20T12:04:42.495" v="5371"/>
          <ac:picMkLst>
            <pc:docMk/>
            <pc:sldMk cId="2293655468" sldId="1081"/>
            <ac:picMk id="3" creationId="{D425A7CF-34FF-94A1-DD10-1D778573BCE6}"/>
          </ac:picMkLst>
        </pc:picChg>
      </pc:sldChg>
      <pc:sldChg chg="addSp modSp mod">
        <pc:chgData name="Kjetil Teigen Hansen (KTH)" userId="b00e1467-cd04-4012-9851-f763aaf02a55" providerId="ADAL" clId="{A265FFFD-4736-4798-8257-8F9E858141A2}" dt="2024-10-20T12:04:43.327" v="5372"/>
        <pc:sldMkLst>
          <pc:docMk/>
          <pc:sldMk cId="1065312991" sldId="1082"/>
        </pc:sldMkLst>
        <pc:spChg chg="mod">
          <ac:chgData name="Kjetil Teigen Hansen (KTH)" userId="b00e1467-cd04-4012-9851-f763aaf02a55" providerId="ADAL" clId="{A265FFFD-4736-4798-8257-8F9E858141A2}" dt="2024-10-20T11:18:27.743" v="3747"/>
          <ac:spMkLst>
            <pc:docMk/>
            <pc:sldMk cId="1065312991" sldId="1082"/>
            <ac:spMk id="180" creationId="{00000000-0000-0000-0000-000000000000}"/>
          </ac:spMkLst>
        </pc:spChg>
        <pc:picChg chg="add mod">
          <ac:chgData name="Kjetil Teigen Hansen (KTH)" userId="b00e1467-cd04-4012-9851-f763aaf02a55" providerId="ADAL" clId="{A265FFFD-4736-4798-8257-8F9E858141A2}" dt="2024-10-20T12:04:43.327" v="5372"/>
          <ac:picMkLst>
            <pc:docMk/>
            <pc:sldMk cId="1065312991" sldId="1082"/>
            <ac:picMk id="3" creationId="{FE00C990-2584-57CE-F55B-50EF86619F86}"/>
          </ac:picMkLst>
        </pc:picChg>
      </pc:sldChg>
      <pc:sldChg chg="addSp modSp mod">
        <pc:chgData name="Kjetil Teigen Hansen (KTH)" userId="b00e1467-cd04-4012-9851-f763aaf02a55" providerId="ADAL" clId="{A265FFFD-4736-4798-8257-8F9E858141A2}" dt="2024-10-20T12:04:44.055" v="5373"/>
        <pc:sldMkLst>
          <pc:docMk/>
          <pc:sldMk cId="4156771588" sldId="1083"/>
        </pc:sldMkLst>
        <pc:spChg chg="mod">
          <ac:chgData name="Kjetil Teigen Hansen (KTH)" userId="b00e1467-cd04-4012-9851-f763aaf02a55" providerId="ADAL" clId="{A265FFFD-4736-4798-8257-8F9E858141A2}" dt="2024-10-20T11:18:31.040" v="3748"/>
          <ac:spMkLst>
            <pc:docMk/>
            <pc:sldMk cId="4156771588" sldId="1083"/>
            <ac:spMk id="180" creationId="{00000000-0000-0000-0000-000000000000}"/>
          </ac:spMkLst>
        </pc:spChg>
        <pc:picChg chg="add mod">
          <ac:chgData name="Kjetil Teigen Hansen (KTH)" userId="b00e1467-cd04-4012-9851-f763aaf02a55" providerId="ADAL" clId="{A265FFFD-4736-4798-8257-8F9E858141A2}" dt="2024-10-20T12:04:44.055" v="5373"/>
          <ac:picMkLst>
            <pc:docMk/>
            <pc:sldMk cId="4156771588" sldId="1083"/>
            <ac:picMk id="3" creationId="{F4B6F24D-92A2-82B7-1F25-72024C4948DA}"/>
          </ac:picMkLst>
        </pc:picChg>
      </pc:sldChg>
      <pc:sldChg chg="modSp mod">
        <pc:chgData name="Kjetil Teigen Hansen (KTH)" userId="b00e1467-cd04-4012-9851-f763aaf02a55" providerId="ADAL" clId="{A265FFFD-4736-4798-8257-8F9E858141A2}" dt="2024-10-20T11:18:35.465" v="3749"/>
        <pc:sldMkLst>
          <pc:docMk/>
          <pc:sldMk cId="1054615475" sldId="1084"/>
        </pc:sldMkLst>
        <pc:spChg chg="mod">
          <ac:chgData name="Kjetil Teigen Hansen (KTH)" userId="b00e1467-cd04-4012-9851-f763aaf02a55" providerId="ADAL" clId="{A265FFFD-4736-4798-8257-8F9E858141A2}" dt="2024-10-20T11:18:35.465" v="3749"/>
          <ac:spMkLst>
            <pc:docMk/>
            <pc:sldMk cId="1054615475" sldId="1084"/>
            <ac:spMk id="180" creationId="{00000000-0000-0000-0000-000000000000}"/>
          </ac:spMkLst>
        </pc:spChg>
      </pc:sldChg>
      <pc:sldChg chg="addSp delSp modSp new mod ord">
        <pc:chgData name="Kjetil Teigen Hansen (KTH)" userId="b00e1467-cd04-4012-9851-f763aaf02a55" providerId="ADAL" clId="{A265FFFD-4736-4798-8257-8F9E858141A2}" dt="2024-10-20T12:05:06.705" v="5397"/>
        <pc:sldMkLst>
          <pc:docMk/>
          <pc:sldMk cId="3103199744" sldId="1126"/>
        </pc:sldMkLst>
        <pc:spChg chg="mod">
          <ac:chgData name="Kjetil Teigen Hansen (KTH)" userId="b00e1467-cd04-4012-9851-f763aaf02a55" providerId="ADAL" clId="{A265FFFD-4736-4798-8257-8F9E858141A2}" dt="2024-10-20T11:59:39.216" v="5349" actId="1076"/>
          <ac:spMkLst>
            <pc:docMk/>
            <pc:sldMk cId="3103199744" sldId="1126"/>
            <ac:spMk id="2" creationId="{B2796542-42D6-7855-7B3F-6A0F5C973D53}"/>
          </ac:spMkLst>
        </pc:spChg>
        <pc:spChg chg="mod">
          <ac:chgData name="Kjetil Teigen Hansen (KTH)" userId="b00e1467-cd04-4012-9851-f763aaf02a55" providerId="ADAL" clId="{A265FFFD-4736-4798-8257-8F9E858141A2}" dt="2024-10-20T11:58:56.114" v="5248" actId="20577"/>
          <ac:spMkLst>
            <pc:docMk/>
            <pc:sldMk cId="3103199744" sldId="1126"/>
            <ac:spMk id="4" creationId="{65014978-3330-B314-A5F4-47392ECDBFA1}"/>
          </ac:spMkLst>
        </pc:spChg>
        <pc:spChg chg="del">
          <ac:chgData name="Kjetil Teigen Hansen (KTH)" userId="b00e1467-cd04-4012-9851-f763aaf02a55" providerId="ADAL" clId="{A265FFFD-4736-4798-8257-8F9E858141A2}" dt="2024-10-20T11:59:19.224" v="5332" actId="478"/>
          <ac:spMkLst>
            <pc:docMk/>
            <pc:sldMk cId="3103199744" sldId="1126"/>
            <ac:spMk id="5" creationId="{FBD6FDE4-CA0A-5AA6-E0DD-032E7E024FB5}"/>
          </ac:spMkLst>
        </pc:spChg>
        <pc:picChg chg="add del">
          <ac:chgData name="Kjetil Teigen Hansen (KTH)" userId="b00e1467-cd04-4012-9851-f763aaf02a55" providerId="ADAL" clId="{A265FFFD-4736-4798-8257-8F9E858141A2}" dt="2024-10-20T10:37:26.554" v="1617" actId="478"/>
          <ac:picMkLst>
            <pc:docMk/>
            <pc:sldMk cId="3103199744" sldId="1126"/>
            <ac:picMk id="7" creationId="{4DF03F41-5DE4-85E4-77DB-37F1A126D783}"/>
          </ac:picMkLst>
        </pc:picChg>
        <pc:picChg chg="add mod">
          <ac:chgData name="Kjetil Teigen Hansen (KTH)" userId="b00e1467-cd04-4012-9851-f763aaf02a55" providerId="ADAL" clId="{A265FFFD-4736-4798-8257-8F9E858141A2}" dt="2024-10-20T11:59:42.283" v="5351" actId="14100"/>
          <ac:picMkLst>
            <pc:docMk/>
            <pc:sldMk cId="3103199744" sldId="1126"/>
            <ac:picMk id="9" creationId="{E0AFDEA4-FABB-A742-CD34-2826F2797778}"/>
          </ac:picMkLst>
        </pc:picChg>
        <pc:picChg chg="add mod">
          <ac:chgData name="Kjetil Teigen Hansen (KTH)" userId="b00e1467-cd04-4012-9851-f763aaf02a55" providerId="ADAL" clId="{A265FFFD-4736-4798-8257-8F9E858141A2}" dt="2024-10-20T12:05:06.705" v="5397"/>
          <ac:picMkLst>
            <pc:docMk/>
            <pc:sldMk cId="3103199744" sldId="1126"/>
            <ac:picMk id="10" creationId="{4F1EEF22-9D27-1D6D-C992-062A7C34956C}"/>
          </ac:picMkLst>
        </pc:picChg>
      </pc:sldChg>
      <pc:sldChg chg="delSp modSp add del">
        <pc:chgData name="Kjetil Teigen Hansen (KTH)" userId="b00e1467-cd04-4012-9851-f763aaf02a55" providerId="ADAL" clId="{A265FFFD-4736-4798-8257-8F9E858141A2}" dt="2024-10-20T10:25:33.907" v="965" actId="47"/>
        <pc:sldMkLst>
          <pc:docMk/>
          <pc:sldMk cId="2799060200" sldId="1127"/>
        </pc:sldMkLst>
        <pc:picChg chg="mod">
          <ac:chgData name="Kjetil Teigen Hansen (KTH)" userId="b00e1467-cd04-4012-9851-f763aaf02a55" providerId="ADAL" clId="{A265FFFD-4736-4798-8257-8F9E858141A2}" dt="2024-10-20T10:07:07.278" v="271" actId="1076"/>
          <ac:picMkLst>
            <pc:docMk/>
            <pc:sldMk cId="2799060200" sldId="1127"/>
            <ac:picMk id="1026" creationId="{D4149CFA-0351-DF42-F5EA-8052ACC1897D}"/>
          </ac:picMkLst>
        </pc:picChg>
        <pc:picChg chg="del">
          <ac:chgData name="Kjetil Teigen Hansen (KTH)" userId="b00e1467-cd04-4012-9851-f763aaf02a55" providerId="ADAL" clId="{A265FFFD-4736-4798-8257-8F9E858141A2}" dt="2024-10-20T10:07:03.973" v="270" actId="478"/>
          <ac:picMkLst>
            <pc:docMk/>
            <pc:sldMk cId="2799060200" sldId="1127"/>
            <ac:picMk id="1030" creationId="{9899F73C-D4EC-19DA-2E09-57611219C597}"/>
          </ac:picMkLst>
        </pc:picChg>
      </pc:sldChg>
      <pc:sldChg chg="addSp delSp modSp add mod">
        <pc:chgData name="Kjetil Teigen Hansen (KTH)" userId="b00e1467-cd04-4012-9851-f763aaf02a55" providerId="ADAL" clId="{A265FFFD-4736-4798-8257-8F9E858141A2}" dt="2024-10-20T12:04:05.307" v="5353" actId="1076"/>
        <pc:sldMkLst>
          <pc:docMk/>
          <pc:sldMk cId="2073170492" sldId="1128"/>
        </pc:sldMkLst>
        <pc:spChg chg="mod">
          <ac:chgData name="Kjetil Teigen Hansen (KTH)" userId="b00e1467-cd04-4012-9851-f763aaf02a55" providerId="ADAL" clId="{A265FFFD-4736-4798-8257-8F9E858141A2}" dt="2024-10-20T10:10:10.765" v="356"/>
          <ac:spMkLst>
            <pc:docMk/>
            <pc:sldMk cId="2073170492" sldId="1128"/>
            <ac:spMk id="7" creationId="{AB39B2EF-DA75-2EBD-A607-63447DACDE5B}"/>
          </ac:spMkLst>
        </pc:spChg>
        <pc:spChg chg="mod">
          <ac:chgData name="Kjetil Teigen Hansen (KTH)" userId="b00e1467-cd04-4012-9851-f763aaf02a55" providerId="ADAL" clId="{A265FFFD-4736-4798-8257-8F9E858141A2}" dt="2024-10-20T11:18:46.850" v="3767" actId="20577"/>
          <ac:spMkLst>
            <pc:docMk/>
            <pc:sldMk cId="2073170492" sldId="1128"/>
            <ac:spMk id="180" creationId="{00000000-0000-0000-0000-000000000000}"/>
          </ac:spMkLst>
        </pc:spChg>
        <pc:picChg chg="add mod">
          <ac:chgData name="Kjetil Teigen Hansen (KTH)" userId="b00e1467-cd04-4012-9851-f763aaf02a55" providerId="ADAL" clId="{A265FFFD-4736-4798-8257-8F9E858141A2}" dt="2024-10-20T10:09:35.202" v="350" actId="1076"/>
          <ac:picMkLst>
            <pc:docMk/>
            <pc:sldMk cId="2073170492" sldId="1128"/>
            <ac:picMk id="5" creationId="{DF824301-7077-9403-4CCB-1D1C4400CF5C}"/>
          </ac:picMkLst>
        </pc:picChg>
        <pc:picChg chg="mod">
          <ac:chgData name="Kjetil Teigen Hansen (KTH)" userId="b00e1467-cd04-4012-9851-f763aaf02a55" providerId="ADAL" clId="{A265FFFD-4736-4798-8257-8F9E858141A2}" dt="2024-10-20T10:09:36.400" v="351" actId="1076"/>
          <ac:picMkLst>
            <pc:docMk/>
            <pc:sldMk cId="2073170492" sldId="1128"/>
            <ac:picMk id="8" creationId="{1CBE048A-CF17-5669-BFAA-CF38419D54B5}"/>
          </ac:picMkLst>
        </pc:picChg>
        <pc:picChg chg="add mod">
          <ac:chgData name="Kjetil Teigen Hansen (KTH)" userId="b00e1467-cd04-4012-9851-f763aaf02a55" providerId="ADAL" clId="{A265FFFD-4736-4798-8257-8F9E858141A2}" dt="2024-10-20T10:10:04.899" v="355" actId="14100"/>
          <ac:picMkLst>
            <pc:docMk/>
            <pc:sldMk cId="2073170492" sldId="1128"/>
            <ac:picMk id="9" creationId="{05595E58-4F4E-EDAF-648D-78A7738008A8}"/>
          </ac:picMkLst>
        </pc:picChg>
        <pc:picChg chg="del">
          <ac:chgData name="Kjetil Teigen Hansen (KTH)" userId="b00e1467-cd04-4012-9851-f763aaf02a55" providerId="ADAL" clId="{A265FFFD-4736-4798-8257-8F9E858141A2}" dt="2024-10-20T10:09:59.819" v="352" actId="478"/>
          <ac:picMkLst>
            <pc:docMk/>
            <pc:sldMk cId="2073170492" sldId="1128"/>
            <ac:picMk id="10" creationId="{2A76C7F4-AAA2-6E80-2A66-6BEF44D7D6B9}"/>
          </ac:picMkLst>
        </pc:picChg>
        <pc:picChg chg="add mod">
          <ac:chgData name="Kjetil Teigen Hansen (KTH)" userId="b00e1467-cd04-4012-9851-f763aaf02a55" providerId="ADAL" clId="{A265FFFD-4736-4798-8257-8F9E858141A2}" dt="2024-10-20T12:04:05.307" v="5353" actId="1076"/>
          <ac:picMkLst>
            <pc:docMk/>
            <pc:sldMk cId="2073170492" sldId="1128"/>
            <ac:picMk id="11" creationId="{705AB334-4507-87B2-6873-E8E11DC87465}"/>
          </ac:picMkLst>
        </pc:picChg>
      </pc:sldChg>
      <pc:sldChg chg="new del">
        <pc:chgData name="Kjetil Teigen Hansen (KTH)" userId="b00e1467-cd04-4012-9851-f763aaf02a55" providerId="ADAL" clId="{A265FFFD-4736-4798-8257-8F9E858141A2}" dt="2024-10-20T10:10:38.628" v="358" actId="680"/>
        <pc:sldMkLst>
          <pc:docMk/>
          <pc:sldMk cId="921667525" sldId="1129"/>
        </pc:sldMkLst>
      </pc:sldChg>
      <pc:sldChg chg="addSp delSp modSp add mod modAnim">
        <pc:chgData name="Kjetil Teigen Hansen (KTH)" userId="b00e1467-cd04-4012-9851-f763aaf02a55" providerId="ADAL" clId="{A265FFFD-4736-4798-8257-8F9E858141A2}" dt="2024-10-20T12:04:38.447" v="5367"/>
        <pc:sldMkLst>
          <pc:docMk/>
          <pc:sldMk cId="3247590239" sldId="1129"/>
        </pc:sldMkLst>
        <pc:spChg chg="add mod">
          <ac:chgData name="Kjetil Teigen Hansen (KTH)" userId="b00e1467-cd04-4012-9851-f763aaf02a55" providerId="ADAL" clId="{A265FFFD-4736-4798-8257-8F9E858141A2}" dt="2024-10-20T10:16:40.629" v="958" actId="20577"/>
          <ac:spMkLst>
            <pc:docMk/>
            <pc:sldMk cId="3247590239" sldId="1129"/>
            <ac:spMk id="7" creationId="{CF0E5FB8-99C2-9590-8E3C-EA03489FA03B}"/>
          </ac:spMkLst>
        </pc:spChg>
        <pc:spChg chg="mod">
          <ac:chgData name="Kjetil Teigen Hansen (KTH)" userId="b00e1467-cd04-4012-9851-f763aaf02a55" providerId="ADAL" clId="{A265FFFD-4736-4798-8257-8F9E858141A2}" dt="2024-10-20T10:10:57.432" v="380" actId="20577"/>
          <ac:spMkLst>
            <pc:docMk/>
            <pc:sldMk cId="3247590239" sldId="1129"/>
            <ac:spMk id="180" creationId="{00000000-0000-0000-0000-000000000000}"/>
          </ac:spMkLst>
        </pc:spChg>
        <pc:picChg chg="del">
          <ac:chgData name="Kjetil Teigen Hansen (KTH)" userId="b00e1467-cd04-4012-9851-f763aaf02a55" providerId="ADAL" clId="{A265FFFD-4736-4798-8257-8F9E858141A2}" dt="2024-10-20T10:10:46.722" v="360" actId="478"/>
          <ac:picMkLst>
            <pc:docMk/>
            <pc:sldMk cId="3247590239" sldId="1129"/>
            <ac:picMk id="5" creationId="{F1C68559-C966-6DCD-37F0-25FB4F37826D}"/>
          </ac:picMkLst>
        </pc:picChg>
        <pc:picChg chg="add mod">
          <ac:chgData name="Kjetil Teigen Hansen (KTH)" userId="b00e1467-cd04-4012-9851-f763aaf02a55" providerId="ADAL" clId="{A265FFFD-4736-4798-8257-8F9E858141A2}" dt="2024-10-20T10:12:50.475" v="705" actId="1076"/>
          <ac:picMkLst>
            <pc:docMk/>
            <pc:sldMk cId="3247590239" sldId="1129"/>
            <ac:picMk id="6" creationId="{A835A163-1724-5070-950F-7847F2D0FDD5}"/>
          </ac:picMkLst>
        </pc:picChg>
        <pc:picChg chg="add mod">
          <ac:chgData name="Kjetil Teigen Hansen (KTH)" userId="b00e1467-cd04-4012-9851-f763aaf02a55" providerId="ADAL" clId="{A265FFFD-4736-4798-8257-8F9E858141A2}" dt="2024-10-20T10:13:17.539" v="709" actId="1076"/>
          <ac:picMkLst>
            <pc:docMk/>
            <pc:sldMk cId="3247590239" sldId="1129"/>
            <ac:picMk id="9" creationId="{04E0B677-7C19-C624-9742-4D441FB88F55}"/>
          </ac:picMkLst>
        </pc:picChg>
        <pc:picChg chg="add mod">
          <ac:chgData name="Kjetil Teigen Hansen (KTH)" userId="b00e1467-cd04-4012-9851-f763aaf02a55" providerId="ADAL" clId="{A265FFFD-4736-4798-8257-8F9E858141A2}" dt="2024-10-20T10:13:31.641" v="711" actId="1076"/>
          <ac:picMkLst>
            <pc:docMk/>
            <pc:sldMk cId="3247590239" sldId="1129"/>
            <ac:picMk id="11" creationId="{05B6937F-A431-46B0-EA84-7B779F1FF77C}"/>
          </ac:picMkLst>
        </pc:picChg>
        <pc:picChg chg="add mod">
          <ac:chgData name="Kjetil Teigen Hansen (KTH)" userId="b00e1467-cd04-4012-9851-f763aaf02a55" providerId="ADAL" clId="{A265FFFD-4736-4798-8257-8F9E858141A2}" dt="2024-10-20T10:16:44.918" v="959" actId="14100"/>
          <ac:picMkLst>
            <pc:docMk/>
            <pc:sldMk cId="3247590239" sldId="1129"/>
            <ac:picMk id="12" creationId="{0BBAF0B1-CCA4-4D5E-9501-43D3E86BA4C6}"/>
          </ac:picMkLst>
        </pc:picChg>
        <pc:picChg chg="add mod">
          <ac:chgData name="Kjetil Teigen Hansen (KTH)" userId="b00e1467-cd04-4012-9851-f763aaf02a55" providerId="ADAL" clId="{A265FFFD-4736-4798-8257-8F9E858141A2}" dt="2024-10-20T12:04:38.447" v="5367"/>
          <ac:picMkLst>
            <pc:docMk/>
            <pc:sldMk cId="3247590239" sldId="1129"/>
            <ac:picMk id="13" creationId="{D8A464E8-9494-DF55-5520-E8C3CF63ADB1}"/>
          </ac:picMkLst>
        </pc:picChg>
      </pc:sldChg>
      <pc:sldChg chg="addSp delSp modSp add mod">
        <pc:chgData name="Kjetil Teigen Hansen (KTH)" userId="b00e1467-cd04-4012-9851-f763aaf02a55" providerId="ADAL" clId="{A265FFFD-4736-4798-8257-8F9E858141A2}" dt="2024-10-20T12:04:08.317" v="5354"/>
        <pc:sldMkLst>
          <pc:docMk/>
          <pc:sldMk cId="2078878808" sldId="1130"/>
        </pc:sldMkLst>
        <pc:spChg chg="mod">
          <ac:chgData name="Kjetil Teigen Hansen (KTH)" userId="b00e1467-cd04-4012-9851-f763aaf02a55" providerId="ADAL" clId="{A265FFFD-4736-4798-8257-8F9E858141A2}" dt="2024-10-20T10:18:57.671" v="964"/>
          <ac:spMkLst>
            <pc:docMk/>
            <pc:sldMk cId="2078878808" sldId="1130"/>
            <ac:spMk id="5" creationId="{7E9D5441-D128-267D-DF55-4B996D69971B}"/>
          </ac:spMkLst>
        </pc:spChg>
        <pc:spChg chg="mod">
          <ac:chgData name="Kjetil Teigen Hansen (KTH)" userId="b00e1467-cd04-4012-9851-f763aaf02a55" providerId="ADAL" clId="{A265FFFD-4736-4798-8257-8F9E858141A2}" dt="2024-10-20T11:18:53.763" v="3768"/>
          <ac:spMkLst>
            <pc:docMk/>
            <pc:sldMk cId="2078878808" sldId="1130"/>
            <ac:spMk id="180" creationId="{00000000-0000-0000-0000-000000000000}"/>
          </ac:spMkLst>
        </pc:spChg>
        <pc:picChg chg="add mod">
          <ac:chgData name="Kjetil Teigen Hansen (KTH)" userId="b00e1467-cd04-4012-9851-f763aaf02a55" providerId="ADAL" clId="{A265FFFD-4736-4798-8257-8F9E858141A2}" dt="2024-10-20T10:18:50.557" v="963" actId="1076"/>
          <ac:picMkLst>
            <pc:docMk/>
            <pc:sldMk cId="2078878808" sldId="1130"/>
            <ac:picMk id="6" creationId="{DAEB3E69-1EC7-6969-41A9-0E71400BF784}"/>
          </ac:picMkLst>
        </pc:picChg>
        <pc:picChg chg="add mod">
          <ac:chgData name="Kjetil Teigen Hansen (KTH)" userId="b00e1467-cd04-4012-9851-f763aaf02a55" providerId="ADAL" clId="{A265FFFD-4736-4798-8257-8F9E858141A2}" dt="2024-10-20T12:04:08.317" v="5354"/>
          <ac:picMkLst>
            <pc:docMk/>
            <pc:sldMk cId="2078878808" sldId="1130"/>
            <ac:picMk id="8" creationId="{D02F4C89-EA7C-1BC2-A6CC-EC0407A6A9A0}"/>
          </ac:picMkLst>
        </pc:picChg>
        <pc:picChg chg="del">
          <ac:chgData name="Kjetil Teigen Hansen (KTH)" userId="b00e1467-cd04-4012-9851-f763aaf02a55" providerId="ADAL" clId="{A265FFFD-4736-4798-8257-8F9E858141A2}" dt="2024-10-20T10:18:47.875" v="961" actId="478"/>
          <ac:picMkLst>
            <pc:docMk/>
            <pc:sldMk cId="2078878808" sldId="1130"/>
            <ac:picMk id="12" creationId="{674502EA-91EC-3F49-5D29-2CDE446F27D9}"/>
          </ac:picMkLst>
        </pc:picChg>
      </pc:sldChg>
      <pc:sldChg chg="new del">
        <pc:chgData name="Kjetil Teigen Hansen (KTH)" userId="b00e1467-cd04-4012-9851-f763aaf02a55" providerId="ADAL" clId="{A265FFFD-4736-4798-8257-8F9E858141A2}" dt="2024-10-20T10:25:42.418" v="967" actId="47"/>
        <pc:sldMkLst>
          <pc:docMk/>
          <pc:sldMk cId="299776603" sldId="1131"/>
        </pc:sldMkLst>
      </pc:sldChg>
      <pc:sldChg chg="addSp delSp modSp add mod">
        <pc:chgData name="Kjetil Teigen Hansen (KTH)" userId="b00e1467-cd04-4012-9851-f763aaf02a55" providerId="ADAL" clId="{A265FFFD-4736-4798-8257-8F9E858141A2}" dt="2024-10-20T12:04:48.315" v="5375"/>
        <pc:sldMkLst>
          <pc:docMk/>
          <pc:sldMk cId="1074840761" sldId="1131"/>
        </pc:sldMkLst>
        <pc:spChg chg="del mod">
          <ac:chgData name="Kjetil Teigen Hansen (KTH)" userId="b00e1467-cd04-4012-9851-f763aaf02a55" providerId="ADAL" clId="{A265FFFD-4736-4798-8257-8F9E858141A2}" dt="2024-10-20T10:27:43.955" v="1235" actId="478"/>
          <ac:spMkLst>
            <pc:docMk/>
            <pc:sldMk cId="1074840761" sldId="1131"/>
            <ac:spMk id="5" creationId="{7E9D5441-D128-267D-DF55-4B996D69971B}"/>
          </ac:spMkLst>
        </pc:spChg>
        <pc:spChg chg="mod">
          <ac:chgData name="Kjetil Teigen Hansen (KTH)" userId="b00e1467-cd04-4012-9851-f763aaf02a55" providerId="ADAL" clId="{A265FFFD-4736-4798-8257-8F9E858141A2}" dt="2024-10-20T10:31:27.304" v="1509" actId="20577"/>
          <ac:spMkLst>
            <pc:docMk/>
            <pc:sldMk cId="1074840761" sldId="1131"/>
            <ac:spMk id="7" creationId="{AB39B2EF-DA75-2EBD-A607-63447DACDE5B}"/>
          </ac:spMkLst>
        </pc:spChg>
        <pc:spChg chg="add mod">
          <ac:chgData name="Kjetil Teigen Hansen (KTH)" userId="b00e1467-cd04-4012-9851-f763aaf02a55" providerId="ADAL" clId="{A265FFFD-4736-4798-8257-8F9E858141A2}" dt="2024-10-20T10:32:13.332" v="1552" actId="1076"/>
          <ac:spMkLst>
            <pc:docMk/>
            <pc:sldMk cId="1074840761" sldId="1131"/>
            <ac:spMk id="18" creationId="{6B76B0AA-7E1E-45C3-2828-94CDF824044D}"/>
          </ac:spMkLst>
        </pc:spChg>
        <pc:spChg chg="mod">
          <ac:chgData name="Kjetil Teigen Hansen (KTH)" userId="b00e1467-cd04-4012-9851-f763aaf02a55" providerId="ADAL" clId="{A265FFFD-4736-4798-8257-8F9E858141A2}" dt="2024-10-20T11:19:02.872" v="3771"/>
          <ac:spMkLst>
            <pc:docMk/>
            <pc:sldMk cId="1074840761" sldId="1131"/>
            <ac:spMk id="180" creationId="{00000000-0000-0000-0000-000000000000}"/>
          </ac:spMkLst>
        </pc:spChg>
        <pc:picChg chg="del">
          <ac:chgData name="Kjetil Teigen Hansen (KTH)" userId="b00e1467-cd04-4012-9851-f763aaf02a55" providerId="ADAL" clId="{A265FFFD-4736-4798-8257-8F9E858141A2}" dt="2024-10-20T10:26:20.425" v="969" actId="478"/>
          <ac:picMkLst>
            <pc:docMk/>
            <pc:sldMk cId="1074840761" sldId="1131"/>
            <ac:picMk id="6" creationId="{DAEB3E69-1EC7-6969-41A9-0E71400BF784}"/>
          </ac:picMkLst>
        </pc:picChg>
        <pc:picChg chg="add mod">
          <ac:chgData name="Kjetil Teigen Hansen (KTH)" userId="b00e1467-cd04-4012-9851-f763aaf02a55" providerId="ADAL" clId="{A265FFFD-4736-4798-8257-8F9E858141A2}" dt="2024-10-20T11:19:01.932" v="3770" actId="1076"/>
          <ac:picMkLst>
            <pc:docMk/>
            <pc:sldMk cId="1074840761" sldId="1131"/>
            <ac:picMk id="8" creationId="{373EB78B-411B-E3DC-8CE7-B35104A3F84D}"/>
          </ac:picMkLst>
        </pc:picChg>
        <pc:picChg chg="add del mod">
          <ac:chgData name="Kjetil Teigen Hansen (KTH)" userId="b00e1467-cd04-4012-9851-f763aaf02a55" providerId="ADAL" clId="{A265FFFD-4736-4798-8257-8F9E858141A2}" dt="2024-10-20T10:31:47.042" v="1512" actId="478"/>
          <ac:picMkLst>
            <pc:docMk/>
            <pc:sldMk cId="1074840761" sldId="1131"/>
            <ac:picMk id="10" creationId="{C49BB27C-4E41-19BE-00F0-4E9C5B892216}"/>
          </ac:picMkLst>
        </pc:picChg>
        <pc:picChg chg="add mod">
          <ac:chgData name="Kjetil Teigen Hansen (KTH)" userId="b00e1467-cd04-4012-9851-f763aaf02a55" providerId="ADAL" clId="{A265FFFD-4736-4798-8257-8F9E858141A2}" dt="2024-10-20T10:31:57.119" v="1520" actId="1076"/>
          <ac:picMkLst>
            <pc:docMk/>
            <pc:sldMk cId="1074840761" sldId="1131"/>
            <ac:picMk id="12" creationId="{050F6346-9529-EB1D-96C8-5F14674E20E9}"/>
          </ac:picMkLst>
        </pc:picChg>
        <pc:picChg chg="del">
          <ac:chgData name="Kjetil Teigen Hansen (KTH)" userId="b00e1467-cd04-4012-9851-f763aaf02a55" providerId="ADAL" clId="{A265FFFD-4736-4798-8257-8F9E858141A2}" dt="2024-10-20T10:26:41.311" v="1037" actId="478"/>
          <ac:picMkLst>
            <pc:docMk/>
            <pc:sldMk cId="1074840761" sldId="1131"/>
            <ac:picMk id="13" creationId="{1072F83A-3E06-49DE-6466-DEE8A50BB0E0}"/>
          </ac:picMkLst>
        </pc:picChg>
        <pc:picChg chg="del">
          <ac:chgData name="Kjetil Teigen Hansen (KTH)" userId="b00e1467-cd04-4012-9851-f763aaf02a55" providerId="ADAL" clId="{A265FFFD-4736-4798-8257-8F9E858141A2}" dt="2024-10-20T10:26:41.866" v="1038" actId="478"/>
          <ac:picMkLst>
            <pc:docMk/>
            <pc:sldMk cId="1074840761" sldId="1131"/>
            <ac:picMk id="15" creationId="{12D352F7-548F-D696-D62D-C13C565947D0}"/>
          </ac:picMkLst>
        </pc:picChg>
        <pc:picChg chg="add mod">
          <ac:chgData name="Kjetil Teigen Hansen (KTH)" userId="b00e1467-cd04-4012-9851-f763aaf02a55" providerId="ADAL" clId="{A265FFFD-4736-4798-8257-8F9E858141A2}" dt="2024-10-20T10:32:16.022" v="1553" actId="1076"/>
          <ac:picMkLst>
            <pc:docMk/>
            <pc:sldMk cId="1074840761" sldId="1131"/>
            <ac:picMk id="17" creationId="{3148A11A-9A7A-B122-F910-0634BB8FFF4B}"/>
          </ac:picMkLst>
        </pc:picChg>
        <pc:picChg chg="add mod">
          <ac:chgData name="Kjetil Teigen Hansen (KTH)" userId="b00e1467-cd04-4012-9851-f763aaf02a55" providerId="ADAL" clId="{A265FFFD-4736-4798-8257-8F9E858141A2}" dt="2024-10-20T12:04:47.655" v="5374"/>
          <ac:picMkLst>
            <pc:docMk/>
            <pc:sldMk cId="1074840761" sldId="1131"/>
            <ac:picMk id="19" creationId="{EFB7519D-1260-FE99-0189-F0CD544BC3D3}"/>
          </ac:picMkLst>
        </pc:picChg>
        <pc:picChg chg="add mod">
          <ac:chgData name="Kjetil Teigen Hansen (KTH)" userId="b00e1467-cd04-4012-9851-f763aaf02a55" providerId="ADAL" clId="{A265FFFD-4736-4798-8257-8F9E858141A2}" dt="2024-10-20T12:04:48.315" v="5375"/>
          <ac:picMkLst>
            <pc:docMk/>
            <pc:sldMk cId="1074840761" sldId="1131"/>
            <ac:picMk id="20" creationId="{D348942E-2AF9-DBC4-25B2-30C3DCA8EE90}"/>
          </ac:picMkLst>
        </pc:picChg>
        <pc:cxnChg chg="del">
          <ac:chgData name="Kjetil Teigen Hansen (KTH)" userId="b00e1467-cd04-4012-9851-f763aaf02a55" providerId="ADAL" clId="{A265FFFD-4736-4798-8257-8F9E858141A2}" dt="2024-10-20T10:26:42.628" v="1039" actId="478"/>
          <ac:cxnSpMkLst>
            <pc:docMk/>
            <pc:sldMk cId="1074840761" sldId="1131"/>
            <ac:cxnSpMk id="16" creationId="{8328309C-54BA-D19B-3C71-94DB4CBF2278}"/>
          </ac:cxnSpMkLst>
        </pc:cxnChg>
      </pc:sldChg>
      <pc:sldChg chg="addSp delSp modSp add mod">
        <pc:chgData name="Kjetil Teigen Hansen (KTH)" userId="b00e1467-cd04-4012-9851-f763aaf02a55" providerId="ADAL" clId="{A265FFFD-4736-4798-8257-8F9E858141A2}" dt="2024-10-20T12:04:49.056" v="5376"/>
        <pc:sldMkLst>
          <pc:docMk/>
          <pc:sldMk cId="216775258" sldId="1132"/>
        </pc:sldMkLst>
        <pc:spChg chg="mod">
          <ac:chgData name="Kjetil Teigen Hansen (KTH)" userId="b00e1467-cd04-4012-9851-f763aaf02a55" providerId="ADAL" clId="{A265FFFD-4736-4798-8257-8F9E858141A2}" dt="2024-10-20T10:42:33.855" v="1863" actId="20577"/>
          <ac:spMkLst>
            <pc:docMk/>
            <pc:sldMk cId="216775258" sldId="1132"/>
            <ac:spMk id="7" creationId="{AB39B2EF-DA75-2EBD-A607-63447DACDE5B}"/>
          </ac:spMkLst>
        </pc:spChg>
        <pc:spChg chg="mod">
          <ac:chgData name="Kjetil Teigen Hansen (KTH)" userId="b00e1467-cd04-4012-9851-f763aaf02a55" providerId="ADAL" clId="{A265FFFD-4736-4798-8257-8F9E858141A2}" dt="2024-10-20T11:19:06" v="3772"/>
          <ac:spMkLst>
            <pc:docMk/>
            <pc:sldMk cId="216775258" sldId="1132"/>
            <ac:spMk id="180" creationId="{00000000-0000-0000-0000-000000000000}"/>
          </ac:spMkLst>
        </pc:spChg>
        <pc:picChg chg="add del">
          <ac:chgData name="Kjetil Teigen Hansen (KTH)" userId="b00e1467-cd04-4012-9851-f763aaf02a55" providerId="ADAL" clId="{A265FFFD-4736-4798-8257-8F9E858141A2}" dt="2024-10-20T10:37:56.574" v="1622" actId="478"/>
          <ac:picMkLst>
            <pc:docMk/>
            <pc:sldMk cId="216775258" sldId="1132"/>
            <ac:picMk id="5" creationId="{DF824301-7077-9403-4CCB-1D1C4400CF5C}"/>
          </ac:picMkLst>
        </pc:picChg>
        <pc:picChg chg="add mod">
          <ac:chgData name="Kjetil Teigen Hansen (KTH)" userId="b00e1467-cd04-4012-9851-f763aaf02a55" providerId="ADAL" clId="{A265FFFD-4736-4798-8257-8F9E858141A2}" dt="2024-10-20T10:42:42.895" v="1868" actId="1076"/>
          <ac:picMkLst>
            <pc:docMk/>
            <pc:sldMk cId="216775258" sldId="1132"/>
            <ac:picMk id="6" creationId="{E2628ADD-AAC6-FD23-BF98-38F12351C36A}"/>
          </ac:picMkLst>
        </pc:picChg>
        <pc:picChg chg="add del mod">
          <ac:chgData name="Kjetil Teigen Hansen (KTH)" userId="b00e1467-cd04-4012-9851-f763aaf02a55" providerId="ADAL" clId="{A265FFFD-4736-4798-8257-8F9E858141A2}" dt="2024-10-20T11:19:39.937" v="3785" actId="1076"/>
          <ac:picMkLst>
            <pc:docMk/>
            <pc:sldMk cId="216775258" sldId="1132"/>
            <ac:picMk id="8" creationId="{1CBE048A-CF17-5669-BFAA-CF38419D54B5}"/>
          </ac:picMkLst>
        </pc:picChg>
        <pc:picChg chg="del">
          <ac:chgData name="Kjetil Teigen Hansen (KTH)" userId="b00e1467-cd04-4012-9851-f763aaf02a55" providerId="ADAL" clId="{A265FFFD-4736-4798-8257-8F9E858141A2}" dt="2024-10-20T10:38:55.386" v="1699" actId="478"/>
          <ac:picMkLst>
            <pc:docMk/>
            <pc:sldMk cId="216775258" sldId="1132"/>
            <ac:picMk id="9" creationId="{05595E58-4F4E-EDAF-648D-78A7738008A8}"/>
          </ac:picMkLst>
        </pc:picChg>
        <pc:picChg chg="add del mod">
          <ac:chgData name="Kjetil Teigen Hansen (KTH)" userId="b00e1467-cd04-4012-9851-f763aaf02a55" providerId="ADAL" clId="{A265FFFD-4736-4798-8257-8F9E858141A2}" dt="2024-10-20T10:42:29.165" v="1859" actId="478"/>
          <ac:picMkLst>
            <pc:docMk/>
            <pc:sldMk cId="216775258" sldId="1132"/>
            <ac:picMk id="11" creationId="{8562F410-E30C-2990-F1ED-9511ABB51514}"/>
          </ac:picMkLst>
        </pc:picChg>
        <pc:picChg chg="add del mod">
          <ac:chgData name="Kjetil Teigen Hansen (KTH)" userId="b00e1467-cd04-4012-9851-f763aaf02a55" providerId="ADAL" clId="{A265FFFD-4736-4798-8257-8F9E858141A2}" dt="2024-10-20T10:42:30.964" v="1860" actId="478"/>
          <ac:picMkLst>
            <pc:docMk/>
            <pc:sldMk cId="216775258" sldId="1132"/>
            <ac:picMk id="13" creationId="{FB24E3DC-519F-40A4-756B-57C8C5923A45}"/>
          </ac:picMkLst>
        </pc:picChg>
        <pc:picChg chg="add mod">
          <ac:chgData name="Kjetil Teigen Hansen (KTH)" userId="b00e1467-cd04-4012-9851-f763aaf02a55" providerId="ADAL" clId="{A265FFFD-4736-4798-8257-8F9E858141A2}" dt="2024-10-20T10:42:44.579" v="1869" actId="1076"/>
          <ac:picMkLst>
            <pc:docMk/>
            <pc:sldMk cId="216775258" sldId="1132"/>
            <ac:picMk id="15" creationId="{AFEFF60B-BF24-CCD4-C1A5-4DE842914682}"/>
          </ac:picMkLst>
        </pc:picChg>
        <pc:picChg chg="add mod">
          <ac:chgData name="Kjetil Teigen Hansen (KTH)" userId="b00e1467-cd04-4012-9851-f763aaf02a55" providerId="ADAL" clId="{A265FFFD-4736-4798-8257-8F9E858141A2}" dt="2024-10-20T12:04:49.056" v="5376"/>
          <ac:picMkLst>
            <pc:docMk/>
            <pc:sldMk cId="216775258" sldId="1132"/>
            <ac:picMk id="23" creationId="{EEA780A9-6B3E-843F-D41E-A20515A9A5CF}"/>
          </ac:picMkLst>
        </pc:picChg>
        <pc:cxnChg chg="add mod">
          <ac:chgData name="Kjetil Teigen Hansen (KTH)" userId="b00e1467-cd04-4012-9851-f763aaf02a55" providerId="ADAL" clId="{A265FFFD-4736-4798-8257-8F9E858141A2}" dt="2024-10-20T11:19:27.886" v="3779" actId="14100"/>
          <ac:cxnSpMkLst>
            <pc:docMk/>
            <pc:sldMk cId="216775258" sldId="1132"/>
            <ac:cxnSpMk id="17" creationId="{B5B23183-377D-870D-E044-629CD36C6E7D}"/>
          </ac:cxnSpMkLst>
        </pc:cxnChg>
        <pc:cxnChg chg="add mod">
          <ac:chgData name="Kjetil Teigen Hansen (KTH)" userId="b00e1467-cd04-4012-9851-f763aaf02a55" providerId="ADAL" clId="{A265FFFD-4736-4798-8257-8F9E858141A2}" dt="2024-10-20T11:19:38.669" v="3784" actId="14100"/>
          <ac:cxnSpMkLst>
            <pc:docMk/>
            <pc:sldMk cId="216775258" sldId="1132"/>
            <ac:cxnSpMk id="19" creationId="{7870D94D-8400-CA49-177C-F884D27AA227}"/>
          </ac:cxnSpMkLst>
        </pc:cxnChg>
      </pc:sldChg>
      <pc:sldChg chg="delSp add del mod">
        <pc:chgData name="Kjetil Teigen Hansen (KTH)" userId="b00e1467-cd04-4012-9851-f763aaf02a55" providerId="ADAL" clId="{A265FFFD-4736-4798-8257-8F9E858141A2}" dt="2024-10-20T10:33:02.350" v="1558" actId="47"/>
        <pc:sldMkLst>
          <pc:docMk/>
          <pc:sldMk cId="384836225" sldId="1132"/>
        </pc:sldMkLst>
        <pc:picChg chg="del">
          <ac:chgData name="Kjetil Teigen Hansen (KTH)" userId="b00e1467-cd04-4012-9851-f763aaf02a55" providerId="ADAL" clId="{A265FFFD-4736-4798-8257-8F9E858141A2}" dt="2024-10-20T10:33:00.132" v="1555" actId="478"/>
          <ac:picMkLst>
            <pc:docMk/>
            <pc:sldMk cId="384836225" sldId="1132"/>
            <ac:picMk id="8" creationId="{373EB78B-411B-E3DC-8CE7-B35104A3F84D}"/>
          </ac:picMkLst>
        </pc:picChg>
        <pc:picChg chg="del">
          <ac:chgData name="Kjetil Teigen Hansen (KTH)" userId="b00e1467-cd04-4012-9851-f763aaf02a55" providerId="ADAL" clId="{A265FFFD-4736-4798-8257-8F9E858141A2}" dt="2024-10-20T10:33:00.455" v="1556" actId="478"/>
          <ac:picMkLst>
            <pc:docMk/>
            <pc:sldMk cId="384836225" sldId="1132"/>
            <ac:picMk id="12" creationId="{050F6346-9529-EB1D-96C8-5F14674E20E9}"/>
          </ac:picMkLst>
        </pc:picChg>
        <pc:picChg chg="del">
          <ac:chgData name="Kjetil Teigen Hansen (KTH)" userId="b00e1467-cd04-4012-9851-f763aaf02a55" providerId="ADAL" clId="{A265FFFD-4736-4798-8257-8F9E858141A2}" dt="2024-10-20T10:33:00.760" v="1557" actId="478"/>
          <ac:picMkLst>
            <pc:docMk/>
            <pc:sldMk cId="384836225" sldId="1132"/>
            <ac:picMk id="17" creationId="{3148A11A-9A7A-B122-F910-0634BB8FFF4B}"/>
          </ac:picMkLst>
        </pc:picChg>
      </pc:sldChg>
      <pc:sldChg chg="add del">
        <pc:chgData name="Kjetil Teigen Hansen (KTH)" userId="b00e1467-cd04-4012-9851-f763aaf02a55" providerId="ADAL" clId="{A265FFFD-4736-4798-8257-8F9E858141A2}" dt="2024-10-20T10:40:18.668" v="1790" actId="47"/>
        <pc:sldMkLst>
          <pc:docMk/>
          <pc:sldMk cId="1549844062" sldId="1133"/>
        </pc:sldMkLst>
      </pc:sldChg>
      <pc:sldChg chg="addSp delSp modSp add mod">
        <pc:chgData name="Kjetil Teigen Hansen (KTH)" userId="b00e1467-cd04-4012-9851-f763aaf02a55" providerId="ADAL" clId="{A265FFFD-4736-4798-8257-8F9E858141A2}" dt="2024-10-20T12:04:49.732" v="5377"/>
        <pc:sldMkLst>
          <pc:docMk/>
          <pc:sldMk cId="2525087039" sldId="1133"/>
        </pc:sldMkLst>
        <pc:spChg chg="del mod">
          <ac:chgData name="Kjetil Teigen Hansen (KTH)" userId="b00e1467-cd04-4012-9851-f763aaf02a55" providerId="ADAL" clId="{A265FFFD-4736-4798-8257-8F9E858141A2}" dt="2024-10-20T10:43:27.553" v="1879"/>
          <ac:spMkLst>
            <pc:docMk/>
            <pc:sldMk cId="2525087039" sldId="1133"/>
            <ac:spMk id="5" creationId="{7E9D5441-D128-267D-DF55-4B996D69971B}"/>
          </ac:spMkLst>
        </pc:spChg>
        <pc:spChg chg="mod">
          <ac:chgData name="Kjetil Teigen Hansen (KTH)" userId="b00e1467-cd04-4012-9851-f763aaf02a55" providerId="ADAL" clId="{A265FFFD-4736-4798-8257-8F9E858141A2}" dt="2024-10-20T10:43:46.351" v="1916" actId="20577"/>
          <ac:spMkLst>
            <pc:docMk/>
            <pc:sldMk cId="2525087039" sldId="1133"/>
            <ac:spMk id="7" creationId="{AB39B2EF-DA75-2EBD-A607-63447DACDE5B}"/>
          </ac:spMkLst>
        </pc:spChg>
        <pc:spChg chg="mod">
          <ac:chgData name="Kjetil Teigen Hansen (KTH)" userId="b00e1467-cd04-4012-9851-f763aaf02a55" providerId="ADAL" clId="{A265FFFD-4736-4798-8257-8F9E858141A2}" dt="2024-10-20T11:19:47.247" v="3796" actId="20577"/>
          <ac:spMkLst>
            <pc:docMk/>
            <pc:sldMk cId="2525087039" sldId="1133"/>
            <ac:spMk id="180" creationId="{00000000-0000-0000-0000-000000000000}"/>
          </ac:spMkLst>
        </pc:spChg>
        <pc:picChg chg="del">
          <ac:chgData name="Kjetil Teigen Hansen (KTH)" userId="b00e1467-cd04-4012-9851-f763aaf02a55" providerId="ADAL" clId="{A265FFFD-4736-4798-8257-8F9E858141A2}" dt="2024-10-20T10:43:17.267" v="1870" actId="478"/>
          <ac:picMkLst>
            <pc:docMk/>
            <pc:sldMk cId="2525087039" sldId="1133"/>
            <ac:picMk id="6" creationId="{DAEB3E69-1EC7-6969-41A9-0E71400BF784}"/>
          </ac:picMkLst>
        </pc:picChg>
        <pc:picChg chg="add mod">
          <ac:chgData name="Kjetil Teigen Hansen (KTH)" userId="b00e1467-cd04-4012-9851-f763aaf02a55" providerId="ADAL" clId="{A265FFFD-4736-4798-8257-8F9E858141A2}" dt="2024-10-20T10:43:31.763" v="1882" actId="1076"/>
          <ac:picMkLst>
            <pc:docMk/>
            <pc:sldMk cId="2525087039" sldId="1133"/>
            <ac:picMk id="8" creationId="{46437497-90A8-F607-D0C6-2264E9E889EC}"/>
          </ac:picMkLst>
        </pc:picChg>
        <pc:picChg chg="del">
          <ac:chgData name="Kjetil Teigen Hansen (KTH)" userId="b00e1467-cd04-4012-9851-f763aaf02a55" providerId="ADAL" clId="{A265FFFD-4736-4798-8257-8F9E858141A2}" dt="2024-10-20T10:43:27.551" v="1877" actId="478"/>
          <ac:picMkLst>
            <pc:docMk/>
            <pc:sldMk cId="2525087039" sldId="1133"/>
            <ac:picMk id="13" creationId="{1072F83A-3E06-49DE-6466-DEE8A50BB0E0}"/>
          </ac:picMkLst>
        </pc:picChg>
        <pc:picChg chg="add mod">
          <ac:chgData name="Kjetil Teigen Hansen (KTH)" userId="b00e1467-cd04-4012-9851-f763aaf02a55" providerId="ADAL" clId="{A265FFFD-4736-4798-8257-8F9E858141A2}" dt="2024-10-20T12:04:49.732" v="5377"/>
          <ac:picMkLst>
            <pc:docMk/>
            <pc:sldMk cId="2525087039" sldId="1133"/>
            <ac:picMk id="14" creationId="{69FAC413-079B-4742-878A-CAE55A5B6484}"/>
          </ac:picMkLst>
        </pc:picChg>
        <pc:picChg chg="del">
          <ac:chgData name="Kjetil Teigen Hansen (KTH)" userId="b00e1467-cd04-4012-9851-f763aaf02a55" providerId="ADAL" clId="{A265FFFD-4736-4798-8257-8F9E858141A2}" dt="2024-10-20T10:43:28.091" v="1880" actId="478"/>
          <ac:picMkLst>
            <pc:docMk/>
            <pc:sldMk cId="2525087039" sldId="1133"/>
            <ac:picMk id="15" creationId="{12D352F7-548F-D696-D62D-C13C565947D0}"/>
          </ac:picMkLst>
        </pc:picChg>
        <pc:cxnChg chg="add mod">
          <ac:chgData name="Kjetil Teigen Hansen (KTH)" userId="b00e1467-cd04-4012-9851-f763aaf02a55" providerId="ADAL" clId="{A265FFFD-4736-4798-8257-8F9E858141A2}" dt="2024-10-20T10:44:01.909" v="1920" actId="14100"/>
          <ac:cxnSpMkLst>
            <pc:docMk/>
            <pc:sldMk cId="2525087039" sldId="1133"/>
            <ac:cxnSpMk id="9" creationId="{C993CBD4-3F5A-9F78-6567-7C0946978222}"/>
          </ac:cxnSpMkLst>
        </pc:cxnChg>
        <pc:cxnChg chg="add mod">
          <ac:chgData name="Kjetil Teigen Hansen (KTH)" userId="b00e1467-cd04-4012-9851-f763aaf02a55" providerId="ADAL" clId="{A265FFFD-4736-4798-8257-8F9E858141A2}" dt="2024-10-20T10:44:18.841" v="1921"/>
          <ac:cxnSpMkLst>
            <pc:docMk/>
            <pc:sldMk cId="2525087039" sldId="1133"/>
            <ac:cxnSpMk id="12" creationId="{1BFC2A1C-AADD-E896-01C6-97D10218B47A}"/>
          </ac:cxnSpMkLst>
        </pc:cxnChg>
        <pc:cxnChg chg="del">
          <ac:chgData name="Kjetil Teigen Hansen (KTH)" userId="b00e1467-cd04-4012-9851-f763aaf02a55" providerId="ADAL" clId="{A265FFFD-4736-4798-8257-8F9E858141A2}" dt="2024-10-20T10:43:28.746" v="1881" actId="478"/>
          <ac:cxnSpMkLst>
            <pc:docMk/>
            <pc:sldMk cId="2525087039" sldId="1133"/>
            <ac:cxnSpMk id="16" creationId="{8328309C-54BA-D19B-3C71-94DB4CBF2278}"/>
          </ac:cxnSpMkLst>
        </pc:cxnChg>
      </pc:sldChg>
      <pc:sldChg chg="modSp add del mod">
        <pc:chgData name="Kjetil Teigen Hansen (KTH)" userId="b00e1467-cd04-4012-9851-f763aaf02a55" providerId="ADAL" clId="{A265FFFD-4736-4798-8257-8F9E858141A2}" dt="2024-10-20T11:57:46.729" v="5135" actId="47"/>
        <pc:sldMkLst>
          <pc:docMk/>
          <pc:sldMk cId="731711636" sldId="1134"/>
        </pc:sldMkLst>
        <pc:spChg chg="mod">
          <ac:chgData name="Kjetil Teigen Hansen (KTH)" userId="b00e1467-cd04-4012-9851-f763aaf02a55" providerId="ADAL" clId="{A265FFFD-4736-4798-8257-8F9E858141A2}" dt="2024-10-20T10:44:40.983" v="1987" actId="20577"/>
          <ac:spMkLst>
            <pc:docMk/>
            <pc:sldMk cId="731711636" sldId="1134"/>
            <ac:spMk id="7" creationId="{AB39B2EF-DA75-2EBD-A607-63447DACDE5B}"/>
          </ac:spMkLst>
        </pc:spChg>
      </pc:sldChg>
      <pc:sldChg chg="addSp delSp modSp new del mod modTransition modClrScheme chgLayout">
        <pc:chgData name="Kjetil Teigen Hansen (KTH)" userId="b00e1467-cd04-4012-9851-f763aaf02a55" providerId="ADAL" clId="{A265FFFD-4736-4798-8257-8F9E858141A2}" dt="2024-10-20T11:57:34.843" v="5132" actId="47"/>
        <pc:sldMkLst>
          <pc:docMk/>
          <pc:sldMk cId="1252535131" sldId="1135"/>
        </pc:sldMkLst>
        <pc:spChg chg="del">
          <ac:chgData name="Kjetil Teigen Hansen (KTH)" userId="b00e1467-cd04-4012-9851-f763aaf02a55" providerId="ADAL" clId="{A265FFFD-4736-4798-8257-8F9E858141A2}" dt="2024-10-20T11:57:26.180" v="5130" actId="700"/>
          <ac:spMkLst>
            <pc:docMk/>
            <pc:sldMk cId="1252535131" sldId="1135"/>
            <ac:spMk id="2" creationId="{E64F3252-14B4-1920-5623-705176511B93}"/>
          </ac:spMkLst>
        </pc:spChg>
        <pc:spChg chg="mod ord">
          <ac:chgData name="Kjetil Teigen Hansen (KTH)" userId="b00e1467-cd04-4012-9851-f763aaf02a55" providerId="ADAL" clId="{A265FFFD-4736-4798-8257-8F9E858141A2}" dt="2024-10-20T11:57:31" v="5131" actId="26606"/>
          <ac:spMkLst>
            <pc:docMk/>
            <pc:sldMk cId="1252535131" sldId="1135"/>
            <ac:spMk id="3" creationId="{85FB3A2B-0ECB-9644-A18D-BF6B7C5FBF3F}"/>
          </ac:spMkLst>
        </pc:spChg>
        <pc:spChg chg="del mod ord">
          <ac:chgData name="Kjetil Teigen Hansen (KTH)" userId="b00e1467-cd04-4012-9851-f763aaf02a55" providerId="ADAL" clId="{A265FFFD-4736-4798-8257-8F9E858141A2}" dt="2024-10-20T11:57:26.180" v="5130" actId="700"/>
          <ac:spMkLst>
            <pc:docMk/>
            <pc:sldMk cId="1252535131" sldId="1135"/>
            <ac:spMk id="4" creationId="{416F481E-2272-5808-E5C6-F8FFB220FB10}"/>
          </ac:spMkLst>
        </pc:spChg>
        <pc:spChg chg="del">
          <ac:chgData name="Kjetil Teigen Hansen (KTH)" userId="b00e1467-cd04-4012-9851-f763aaf02a55" providerId="ADAL" clId="{A265FFFD-4736-4798-8257-8F9E858141A2}" dt="2024-10-20T11:57:26.180" v="5130" actId="700"/>
          <ac:spMkLst>
            <pc:docMk/>
            <pc:sldMk cId="1252535131" sldId="1135"/>
            <ac:spMk id="5" creationId="{6853ECE1-9307-5915-5088-B50BA6D87487}"/>
          </ac:spMkLst>
        </pc:spChg>
        <pc:spChg chg="add del mod ord">
          <ac:chgData name="Kjetil Teigen Hansen (KTH)" userId="b00e1467-cd04-4012-9851-f763aaf02a55" providerId="ADAL" clId="{A265FFFD-4736-4798-8257-8F9E858141A2}" dt="2024-10-20T11:57:31" v="5131" actId="26606"/>
          <ac:spMkLst>
            <pc:docMk/>
            <pc:sldMk cId="1252535131" sldId="1135"/>
            <ac:spMk id="6" creationId="{98D854E4-A472-ED28-530D-48E2CACFA905}"/>
          </ac:spMkLst>
        </pc:spChg>
        <pc:spChg chg="add mod">
          <ac:chgData name="Kjetil Teigen Hansen (KTH)" userId="b00e1467-cd04-4012-9851-f763aaf02a55" providerId="ADAL" clId="{A265FFFD-4736-4798-8257-8F9E858141A2}" dt="2024-10-20T11:57:31" v="5131" actId="26606"/>
          <ac:spMkLst>
            <pc:docMk/>
            <pc:sldMk cId="1252535131" sldId="1135"/>
            <ac:spMk id="11" creationId="{288E5B38-3931-A8F8-90B2-3289B8BFF875}"/>
          </ac:spMkLst>
        </pc:spChg>
        <pc:spChg chg="add mod">
          <ac:chgData name="Kjetil Teigen Hansen (KTH)" userId="b00e1467-cd04-4012-9851-f763aaf02a55" providerId="ADAL" clId="{A265FFFD-4736-4798-8257-8F9E858141A2}" dt="2024-10-20T11:57:31" v="5131" actId="26606"/>
          <ac:spMkLst>
            <pc:docMk/>
            <pc:sldMk cId="1252535131" sldId="1135"/>
            <ac:spMk id="13" creationId="{DC060850-AD7A-D8D5-FD4A-07AF2CCDA631}"/>
          </ac:spMkLst>
        </pc:spChg>
      </pc:sldChg>
      <pc:sldChg chg="addSp delSp modSp add mod">
        <pc:chgData name="Kjetil Teigen Hansen (KTH)" userId="b00e1467-cd04-4012-9851-f763aaf02a55" providerId="ADAL" clId="{A265FFFD-4736-4798-8257-8F9E858141A2}" dt="2024-10-20T11:19:51.562" v="3797"/>
        <pc:sldMkLst>
          <pc:docMk/>
          <pc:sldMk cId="3221470219" sldId="1136"/>
        </pc:sldMkLst>
        <pc:spChg chg="mod">
          <ac:chgData name="Kjetil Teigen Hansen (KTH)" userId="b00e1467-cd04-4012-9851-f763aaf02a55" providerId="ADAL" clId="{A265FFFD-4736-4798-8257-8F9E858141A2}" dt="2024-10-20T10:49:04.579" v="2271" actId="20577"/>
          <ac:spMkLst>
            <pc:docMk/>
            <pc:sldMk cId="3221470219" sldId="1136"/>
            <ac:spMk id="7" creationId="{AB39B2EF-DA75-2EBD-A607-63447DACDE5B}"/>
          </ac:spMkLst>
        </pc:spChg>
        <pc:spChg chg="add mod">
          <ac:chgData name="Kjetil Teigen Hansen (KTH)" userId="b00e1467-cd04-4012-9851-f763aaf02a55" providerId="ADAL" clId="{A265FFFD-4736-4798-8257-8F9E858141A2}" dt="2024-10-20T10:49:20.743" v="2277" actId="1076"/>
          <ac:spMkLst>
            <pc:docMk/>
            <pc:sldMk cId="3221470219" sldId="1136"/>
            <ac:spMk id="23" creationId="{37075D2C-FB6F-B833-B95F-EECE87D549C3}"/>
          </ac:spMkLst>
        </pc:spChg>
        <pc:spChg chg="mod">
          <ac:chgData name="Kjetil Teigen Hansen (KTH)" userId="b00e1467-cd04-4012-9851-f763aaf02a55" providerId="ADAL" clId="{A265FFFD-4736-4798-8257-8F9E858141A2}" dt="2024-10-20T11:19:51.562" v="3797"/>
          <ac:spMkLst>
            <pc:docMk/>
            <pc:sldMk cId="3221470219" sldId="1136"/>
            <ac:spMk id="180" creationId="{00000000-0000-0000-0000-000000000000}"/>
          </ac:spMkLst>
        </pc:spChg>
        <pc:picChg chg="add mod">
          <ac:chgData name="Kjetil Teigen Hansen (KTH)" userId="b00e1467-cd04-4012-9851-f763aaf02a55" providerId="ADAL" clId="{A265FFFD-4736-4798-8257-8F9E858141A2}" dt="2024-10-20T10:45:23.389" v="1993" actId="14100"/>
          <ac:picMkLst>
            <pc:docMk/>
            <pc:sldMk cId="3221470219" sldId="1136"/>
            <ac:picMk id="5" creationId="{023B4892-3E57-EEB6-0BE5-C559436EFC34}"/>
          </ac:picMkLst>
        </pc:picChg>
        <pc:picChg chg="del">
          <ac:chgData name="Kjetil Teigen Hansen (KTH)" userId="b00e1467-cd04-4012-9851-f763aaf02a55" providerId="ADAL" clId="{A265FFFD-4736-4798-8257-8F9E858141A2}" dt="2024-10-20T10:45:18.135" v="1990" actId="478"/>
          <ac:picMkLst>
            <pc:docMk/>
            <pc:sldMk cId="3221470219" sldId="1136"/>
            <ac:picMk id="8" creationId="{46437497-90A8-F607-D0C6-2264E9E889EC}"/>
          </ac:picMkLst>
        </pc:picChg>
        <pc:picChg chg="add mod">
          <ac:chgData name="Kjetil Teigen Hansen (KTH)" userId="b00e1467-cd04-4012-9851-f763aaf02a55" providerId="ADAL" clId="{A265FFFD-4736-4798-8257-8F9E858141A2}" dt="2024-10-20T10:47:20.419" v="2136" actId="1076"/>
          <ac:picMkLst>
            <pc:docMk/>
            <pc:sldMk cId="3221470219" sldId="1136"/>
            <ac:picMk id="13" creationId="{1EA653AD-81FB-558C-F454-6E9B9962D8E5}"/>
          </ac:picMkLst>
        </pc:picChg>
        <pc:picChg chg="add mod">
          <ac:chgData name="Kjetil Teigen Hansen (KTH)" userId="b00e1467-cd04-4012-9851-f763aaf02a55" providerId="ADAL" clId="{A265FFFD-4736-4798-8257-8F9E858141A2}" dt="2024-10-20T10:48:52.711" v="2216" actId="1076"/>
          <ac:picMkLst>
            <pc:docMk/>
            <pc:sldMk cId="3221470219" sldId="1136"/>
            <ac:picMk id="22" creationId="{7117D163-821F-64DC-37DD-95AC3454F0B0}"/>
          </ac:picMkLst>
        </pc:picChg>
        <pc:cxnChg chg="mod ord">
          <ac:chgData name="Kjetil Teigen Hansen (KTH)" userId="b00e1467-cd04-4012-9851-f763aaf02a55" providerId="ADAL" clId="{A265FFFD-4736-4798-8257-8F9E858141A2}" dt="2024-10-20T10:47:01.360" v="2132" actId="14100"/>
          <ac:cxnSpMkLst>
            <pc:docMk/>
            <pc:sldMk cId="3221470219" sldId="1136"/>
            <ac:cxnSpMk id="9" creationId="{C993CBD4-3F5A-9F78-6567-7C0946978222}"/>
          </ac:cxnSpMkLst>
        </pc:cxnChg>
        <pc:cxnChg chg="add mod">
          <ac:chgData name="Kjetil Teigen Hansen (KTH)" userId="b00e1467-cd04-4012-9851-f763aaf02a55" providerId="ADAL" clId="{A265FFFD-4736-4798-8257-8F9E858141A2}" dt="2024-10-20T10:49:08.183" v="2272" actId="14100"/>
          <ac:cxnSpMkLst>
            <pc:docMk/>
            <pc:sldMk cId="3221470219" sldId="1136"/>
            <ac:cxnSpMk id="16" creationId="{84B1356B-94A0-35C0-A1F2-ED700EB6E787}"/>
          </ac:cxnSpMkLst>
        </pc:cxnChg>
        <pc:cxnChg chg="add mod">
          <ac:chgData name="Kjetil Teigen Hansen (KTH)" userId="b00e1467-cd04-4012-9851-f763aaf02a55" providerId="ADAL" clId="{A265FFFD-4736-4798-8257-8F9E858141A2}" dt="2024-10-20T10:49:14.303" v="2275" actId="14100"/>
          <ac:cxnSpMkLst>
            <pc:docMk/>
            <pc:sldMk cId="3221470219" sldId="1136"/>
            <ac:cxnSpMk id="25" creationId="{B2ED15F0-46A1-A607-0562-58F83D5EC5FE}"/>
          </ac:cxnSpMkLst>
        </pc:cxnChg>
      </pc:sldChg>
      <pc:sldChg chg="addSp delSp modSp add mod">
        <pc:chgData name="Kjetil Teigen Hansen (KTH)" userId="b00e1467-cd04-4012-9851-f763aaf02a55" providerId="ADAL" clId="{A265FFFD-4736-4798-8257-8F9E858141A2}" dt="2024-10-20T12:04:51.502" v="5379"/>
        <pc:sldMkLst>
          <pc:docMk/>
          <pc:sldMk cId="3957017889" sldId="1137"/>
        </pc:sldMkLst>
        <pc:spChg chg="mod">
          <ac:chgData name="Kjetil Teigen Hansen (KTH)" userId="b00e1467-cd04-4012-9851-f763aaf02a55" providerId="ADAL" clId="{A265FFFD-4736-4798-8257-8F9E858141A2}" dt="2024-10-20T10:51:52.729" v="2423" actId="20577"/>
          <ac:spMkLst>
            <pc:docMk/>
            <pc:sldMk cId="3957017889" sldId="1137"/>
            <ac:spMk id="7" creationId="{AB39B2EF-DA75-2EBD-A607-63447DACDE5B}"/>
          </ac:spMkLst>
        </pc:spChg>
        <pc:spChg chg="del">
          <ac:chgData name="Kjetil Teigen Hansen (KTH)" userId="b00e1467-cd04-4012-9851-f763aaf02a55" providerId="ADAL" clId="{A265FFFD-4736-4798-8257-8F9E858141A2}" dt="2024-10-20T10:49:30.754" v="2282" actId="478"/>
          <ac:spMkLst>
            <pc:docMk/>
            <pc:sldMk cId="3957017889" sldId="1137"/>
            <ac:spMk id="23" creationId="{37075D2C-FB6F-B833-B95F-EECE87D549C3}"/>
          </ac:spMkLst>
        </pc:spChg>
        <pc:spChg chg="mod">
          <ac:chgData name="Kjetil Teigen Hansen (KTH)" userId="b00e1467-cd04-4012-9851-f763aaf02a55" providerId="ADAL" clId="{A265FFFD-4736-4798-8257-8F9E858141A2}" dt="2024-10-20T11:19:54.460" v="3798"/>
          <ac:spMkLst>
            <pc:docMk/>
            <pc:sldMk cId="3957017889" sldId="1137"/>
            <ac:spMk id="180" creationId="{00000000-0000-0000-0000-000000000000}"/>
          </ac:spMkLst>
        </pc:spChg>
        <pc:picChg chg="del">
          <ac:chgData name="Kjetil Teigen Hansen (KTH)" userId="b00e1467-cd04-4012-9851-f763aaf02a55" providerId="ADAL" clId="{A265FFFD-4736-4798-8257-8F9E858141A2}" dt="2024-10-20T10:49:27.526" v="2279" actId="478"/>
          <ac:picMkLst>
            <pc:docMk/>
            <pc:sldMk cId="3957017889" sldId="1137"/>
            <ac:picMk id="5" creationId="{023B4892-3E57-EEB6-0BE5-C559436EFC34}"/>
          </ac:picMkLst>
        </pc:picChg>
        <pc:picChg chg="add mod">
          <ac:chgData name="Kjetil Teigen Hansen (KTH)" userId="b00e1467-cd04-4012-9851-f763aaf02a55" providerId="ADAL" clId="{A265FFFD-4736-4798-8257-8F9E858141A2}" dt="2024-10-20T10:50:42.711" v="2320" actId="14100"/>
          <ac:picMkLst>
            <pc:docMk/>
            <pc:sldMk cId="3957017889" sldId="1137"/>
            <ac:picMk id="6" creationId="{6F667092-AEB9-866C-38A7-0978AC45A5D8}"/>
          </ac:picMkLst>
        </pc:picChg>
        <pc:picChg chg="add mod ord">
          <ac:chgData name="Kjetil Teigen Hansen (KTH)" userId="b00e1467-cd04-4012-9851-f763aaf02a55" providerId="ADAL" clId="{A265FFFD-4736-4798-8257-8F9E858141A2}" dt="2024-10-20T10:51:16.969" v="2400" actId="166"/>
          <ac:picMkLst>
            <pc:docMk/>
            <pc:sldMk cId="3957017889" sldId="1137"/>
            <ac:picMk id="12" creationId="{866EA4A3-1487-8576-D2E5-1853F73CD708}"/>
          </ac:picMkLst>
        </pc:picChg>
        <pc:picChg chg="del">
          <ac:chgData name="Kjetil Teigen Hansen (KTH)" userId="b00e1467-cd04-4012-9851-f763aaf02a55" providerId="ADAL" clId="{A265FFFD-4736-4798-8257-8F9E858141A2}" dt="2024-10-20T10:49:27.865" v="2280" actId="478"/>
          <ac:picMkLst>
            <pc:docMk/>
            <pc:sldMk cId="3957017889" sldId="1137"/>
            <ac:picMk id="13" creationId="{1EA653AD-81FB-558C-F454-6E9B9962D8E5}"/>
          </ac:picMkLst>
        </pc:picChg>
        <pc:picChg chg="add mod">
          <ac:chgData name="Kjetil Teigen Hansen (KTH)" userId="b00e1467-cd04-4012-9851-f763aaf02a55" providerId="ADAL" clId="{A265FFFD-4736-4798-8257-8F9E858141A2}" dt="2024-10-20T10:51:47.832" v="2407" actId="1076"/>
          <ac:picMkLst>
            <pc:docMk/>
            <pc:sldMk cId="3957017889" sldId="1137"/>
            <ac:picMk id="18" creationId="{C735AF5C-012F-E8AA-E7AB-1C006A85D655}"/>
          </ac:picMkLst>
        </pc:picChg>
        <pc:picChg chg="add mod">
          <ac:chgData name="Kjetil Teigen Hansen (KTH)" userId="b00e1467-cd04-4012-9851-f763aaf02a55" providerId="ADAL" clId="{A265FFFD-4736-4798-8257-8F9E858141A2}" dt="2024-10-20T12:04:50.708" v="5378"/>
          <ac:picMkLst>
            <pc:docMk/>
            <pc:sldMk cId="3957017889" sldId="1137"/>
            <ac:picMk id="21" creationId="{C02D647A-A528-DB4A-0C68-8318A18912F8}"/>
          </ac:picMkLst>
        </pc:picChg>
        <pc:picChg chg="del">
          <ac:chgData name="Kjetil Teigen Hansen (KTH)" userId="b00e1467-cd04-4012-9851-f763aaf02a55" providerId="ADAL" clId="{A265FFFD-4736-4798-8257-8F9E858141A2}" dt="2024-10-20T10:49:28.256" v="2281" actId="478"/>
          <ac:picMkLst>
            <pc:docMk/>
            <pc:sldMk cId="3957017889" sldId="1137"/>
            <ac:picMk id="22" creationId="{7117D163-821F-64DC-37DD-95AC3454F0B0}"/>
          </ac:picMkLst>
        </pc:picChg>
        <pc:picChg chg="add mod">
          <ac:chgData name="Kjetil Teigen Hansen (KTH)" userId="b00e1467-cd04-4012-9851-f763aaf02a55" providerId="ADAL" clId="{A265FFFD-4736-4798-8257-8F9E858141A2}" dt="2024-10-20T12:04:51.502" v="5379"/>
          <ac:picMkLst>
            <pc:docMk/>
            <pc:sldMk cId="3957017889" sldId="1137"/>
            <ac:picMk id="24" creationId="{D8D8D41D-7084-F865-E872-6F008F08907F}"/>
          </ac:picMkLst>
        </pc:picChg>
        <pc:cxnChg chg="mod ord">
          <ac:chgData name="Kjetil Teigen Hansen (KTH)" userId="b00e1467-cd04-4012-9851-f763aaf02a55" providerId="ADAL" clId="{A265FFFD-4736-4798-8257-8F9E858141A2}" dt="2024-10-20T10:50:08.390" v="2312" actId="14100"/>
          <ac:cxnSpMkLst>
            <pc:docMk/>
            <pc:sldMk cId="3957017889" sldId="1137"/>
            <ac:cxnSpMk id="9" creationId="{C993CBD4-3F5A-9F78-6567-7C0946978222}"/>
          </ac:cxnSpMkLst>
        </pc:cxnChg>
        <pc:cxnChg chg="mod ord">
          <ac:chgData name="Kjetil Teigen Hansen (KTH)" userId="b00e1467-cd04-4012-9851-f763aaf02a55" providerId="ADAL" clId="{A265FFFD-4736-4798-8257-8F9E858141A2}" dt="2024-10-20T10:51:20.789" v="2402" actId="14100"/>
          <ac:cxnSpMkLst>
            <pc:docMk/>
            <pc:sldMk cId="3957017889" sldId="1137"/>
            <ac:cxnSpMk id="16" creationId="{84B1356B-94A0-35C0-A1F2-ED700EB6E787}"/>
          </ac:cxnSpMkLst>
        </pc:cxnChg>
        <pc:cxnChg chg="add mod">
          <ac:chgData name="Kjetil Teigen Hansen (KTH)" userId="b00e1467-cd04-4012-9851-f763aaf02a55" providerId="ADAL" clId="{A265FFFD-4736-4798-8257-8F9E858141A2}" dt="2024-10-20T10:52:01.182" v="2426" actId="14100"/>
          <ac:cxnSpMkLst>
            <pc:docMk/>
            <pc:sldMk cId="3957017889" sldId="1137"/>
            <ac:cxnSpMk id="19" creationId="{203E066A-75C2-4CD6-7FEA-6D4BAF9EB55B}"/>
          </ac:cxnSpMkLst>
        </pc:cxnChg>
        <pc:cxnChg chg="del">
          <ac:chgData name="Kjetil Teigen Hansen (KTH)" userId="b00e1467-cd04-4012-9851-f763aaf02a55" providerId="ADAL" clId="{A265FFFD-4736-4798-8257-8F9E858141A2}" dt="2024-10-20T10:51:22.945" v="2403" actId="478"/>
          <ac:cxnSpMkLst>
            <pc:docMk/>
            <pc:sldMk cId="3957017889" sldId="1137"/>
            <ac:cxnSpMk id="25" creationId="{B2ED15F0-46A1-A607-0562-58F83D5EC5FE}"/>
          </ac:cxnSpMkLst>
        </pc:cxnChg>
      </pc:sldChg>
      <pc:sldChg chg="new del">
        <pc:chgData name="Kjetil Teigen Hansen (KTH)" userId="b00e1467-cd04-4012-9851-f763aaf02a55" providerId="ADAL" clId="{A265FFFD-4736-4798-8257-8F9E858141A2}" dt="2024-10-20T11:53:23.202" v="4992" actId="47"/>
        <pc:sldMkLst>
          <pc:docMk/>
          <pc:sldMk cId="3165641699" sldId="1138"/>
        </pc:sldMkLst>
      </pc:sldChg>
      <pc:sldChg chg="addSp delSp modSp add mod">
        <pc:chgData name="Kjetil Teigen Hansen (KTH)" userId="b00e1467-cd04-4012-9851-f763aaf02a55" providerId="ADAL" clId="{A265FFFD-4736-4798-8257-8F9E858141A2}" dt="2024-10-20T11:19:58.122" v="3799"/>
        <pc:sldMkLst>
          <pc:docMk/>
          <pc:sldMk cId="1204690056" sldId="1139"/>
        </pc:sldMkLst>
        <pc:spChg chg="mod">
          <ac:chgData name="Kjetil Teigen Hansen (KTH)" userId="b00e1467-cd04-4012-9851-f763aaf02a55" providerId="ADAL" clId="{A265FFFD-4736-4798-8257-8F9E858141A2}" dt="2024-10-20T10:55:52.410" v="2953" actId="14100"/>
          <ac:spMkLst>
            <pc:docMk/>
            <pc:sldMk cId="1204690056" sldId="1139"/>
            <ac:spMk id="7" creationId="{AB39B2EF-DA75-2EBD-A607-63447DACDE5B}"/>
          </ac:spMkLst>
        </pc:spChg>
        <pc:spChg chg="mod">
          <ac:chgData name="Kjetil Teigen Hansen (KTH)" userId="b00e1467-cd04-4012-9851-f763aaf02a55" providerId="ADAL" clId="{A265FFFD-4736-4798-8257-8F9E858141A2}" dt="2024-10-20T11:19:58.122" v="3799"/>
          <ac:spMkLst>
            <pc:docMk/>
            <pc:sldMk cId="1204690056" sldId="1139"/>
            <ac:spMk id="180" creationId="{00000000-0000-0000-0000-000000000000}"/>
          </ac:spMkLst>
        </pc:spChg>
        <pc:picChg chg="add mod">
          <ac:chgData name="Kjetil Teigen Hansen (KTH)" userId="b00e1467-cd04-4012-9851-f763aaf02a55" providerId="ADAL" clId="{A265FFFD-4736-4798-8257-8F9E858141A2}" dt="2024-10-20T10:55:09.600" v="2745" actId="1076"/>
          <ac:picMkLst>
            <pc:docMk/>
            <pc:sldMk cId="1204690056" sldId="1139"/>
            <ac:picMk id="5" creationId="{0C345A74-1B67-86ED-7DA0-1BA7BEEF53C9}"/>
          </ac:picMkLst>
        </pc:picChg>
        <pc:picChg chg="del">
          <ac:chgData name="Kjetil Teigen Hansen (KTH)" userId="b00e1467-cd04-4012-9851-f763aaf02a55" providerId="ADAL" clId="{A265FFFD-4736-4798-8257-8F9E858141A2}" dt="2024-10-20T10:53:36.973" v="2431" actId="478"/>
          <ac:picMkLst>
            <pc:docMk/>
            <pc:sldMk cId="1204690056" sldId="1139"/>
            <ac:picMk id="6" creationId="{6F667092-AEB9-866C-38A7-0978AC45A5D8}"/>
          </ac:picMkLst>
        </pc:picChg>
        <pc:picChg chg="del">
          <ac:chgData name="Kjetil Teigen Hansen (KTH)" userId="b00e1467-cd04-4012-9851-f763aaf02a55" providerId="ADAL" clId="{A265FFFD-4736-4798-8257-8F9E858141A2}" dt="2024-10-20T10:53:36.673" v="2430" actId="478"/>
          <ac:picMkLst>
            <pc:docMk/>
            <pc:sldMk cId="1204690056" sldId="1139"/>
            <ac:picMk id="12" creationId="{866EA4A3-1487-8576-D2E5-1853F73CD708}"/>
          </ac:picMkLst>
        </pc:picChg>
        <pc:picChg chg="del">
          <ac:chgData name="Kjetil Teigen Hansen (KTH)" userId="b00e1467-cd04-4012-9851-f763aaf02a55" providerId="ADAL" clId="{A265FFFD-4736-4798-8257-8F9E858141A2}" dt="2024-10-20T10:53:35.808" v="2429" actId="478"/>
          <ac:picMkLst>
            <pc:docMk/>
            <pc:sldMk cId="1204690056" sldId="1139"/>
            <ac:picMk id="18" creationId="{C735AF5C-012F-E8AA-E7AB-1C006A85D655}"/>
          </ac:picMkLst>
        </pc:picChg>
        <pc:cxnChg chg="del">
          <ac:chgData name="Kjetil Teigen Hansen (KTH)" userId="b00e1467-cd04-4012-9851-f763aaf02a55" providerId="ADAL" clId="{A265FFFD-4736-4798-8257-8F9E858141A2}" dt="2024-10-20T10:53:39.328" v="2434" actId="478"/>
          <ac:cxnSpMkLst>
            <pc:docMk/>
            <pc:sldMk cId="1204690056" sldId="1139"/>
            <ac:cxnSpMk id="9" creationId="{C993CBD4-3F5A-9F78-6567-7C0946978222}"/>
          </ac:cxnSpMkLst>
        </pc:cxnChg>
        <pc:cxnChg chg="del">
          <ac:chgData name="Kjetil Teigen Hansen (KTH)" userId="b00e1467-cd04-4012-9851-f763aaf02a55" providerId="ADAL" clId="{A265FFFD-4736-4798-8257-8F9E858141A2}" dt="2024-10-20T10:53:38.022" v="2432" actId="478"/>
          <ac:cxnSpMkLst>
            <pc:docMk/>
            <pc:sldMk cId="1204690056" sldId="1139"/>
            <ac:cxnSpMk id="16" creationId="{84B1356B-94A0-35C0-A1F2-ED700EB6E787}"/>
          </ac:cxnSpMkLst>
        </pc:cxnChg>
        <pc:cxnChg chg="del">
          <ac:chgData name="Kjetil Teigen Hansen (KTH)" userId="b00e1467-cd04-4012-9851-f763aaf02a55" providerId="ADAL" clId="{A265FFFD-4736-4798-8257-8F9E858141A2}" dt="2024-10-20T10:53:38.711" v="2433" actId="478"/>
          <ac:cxnSpMkLst>
            <pc:docMk/>
            <pc:sldMk cId="1204690056" sldId="1139"/>
            <ac:cxnSpMk id="19" creationId="{203E066A-75C2-4CD6-7FEA-6D4BAF9EB55B}"/>
          </ac:cxnSpMkLst>
        </pc:cxnChg>
      </pc:sldChg>
      <pc:sldChg chg="addSp delSp modSp add mod">
        <pc:chgData name="Kjetil Teigen Hansen (KTH)" userId="b00e1467-cd04-4012-9851-f763aaf02a55" providerId="ADAL" clId="{A265FFFD-4736-4798-8257-8F9E858141A2}" dt="2024-10-20T12:04:52.138" v="5380"/>
        <pc:sldMkLst>
          <pc:docMk/>
          <pc:sldMk cId="832851027" sldId="1140"/>
        </pc:sldMkLst>
        <pc:spChg chg="mod">
          <ac:chgData name="Kjetil Teigen Hansen (KTH)" userId="b00e1467-cd04-4012-9851-f763aaf02a55" providerId="ADAL" clId="{A265FFFD-4736-4798-8257-8F9E858141A2}" dt="2024-10-20T10:57:15.995" v="3076" actId="20577"/>
          <ac:spMkLst>
            <pc:docMk/>
            <pc:sldMk cId="832851027" sldId="1140"/>
            <ac:spMk id="7" creationId="{AB39B2EF-DA75-2EBD-A607-63447DACDE5B}"/>
          </ac:spMkLst>
        </pc:spChg>
        <pc:spChg chg="mod">
          <ac:chgData name="Kjetil Teigen Hansen (KTH)" userId="b00e1467-cd04-4012-9851-f763aaf02a55" providerId="ADAL" clId="{A265FFFD-4736-4798-8257-8F9E858141A2}" dt="2024-10-20T11:20:08.427" v="3816" actId="20577"/>
          <ac:spMkLst>
            <pc:docMk/>
            <pc:sldMk cId="832851027" sldId="1140"/>
            <ac:spMk id="180" creationId="{00000000-0000-0000-0000-000000000000}"/>
          </ac:spMkLst>
        </pc:spChg>
        <pc:picChg chg="add mod">
          <ac:chgData name="Kjetil Teigen Hansen (KTH)" userId="b00e1467-cd04-4012-9851-f763aaf02a55" providerId="ADAL" clId="{A265FFFD-4736-4798-8257-8F9E858141A2}" dt="2024-10-20T10:57:53.687" v="3085" actId="1076"/>
          <ac:picMkLst>
            <pc:docMk/>
            <pc:sldMk cId="832851027" sldId="1140"/>
            <ac:picMk id="5" creationId="{A3BD9A7B-8090-DFE8-6C39-875498412962}"/>
          </ac:picMkLst>
        </pc:picChg>
        <pc:picChg chg="del mod">
          <ac:chgData name="Kjetil Teigen Hansen (KTH)" userId="b00e1467-cd04-4012-9851-f763aaf02a55" providerId="ADAL" clId="{A265FFFD-4736-4798-8257-8F9E858141A2}" dt="2024-10-20T10:57:11.492" v="3058" actId="478"/>
          <ac:picMkLst>
            <pc:docMk/>
            <pc:sldMk cId="832851027" sldId="1140"/>
            <ac:picMk id="6" creationId="{E2628ADD-AAC6-FD23-BF98-38F12351C36A}"/>
          </ac:picMkLst>
        </pc:picChg>
        <pc:picChg chg="mod">
          <ac:chgData name="Kjetil Teigen Hansen (KTH)" userId="b00e1467-cd04-4012-9851-f763aaf02a55" providerId="ADAL" clId="{A265FFFD-4736-4798-8257-8F9E858141A2}" dt="2024-10-20T10:57:54.767" v="3086" actId="1076"/>
          <ac:picMkLst>
            <pc:docMk/>
            <pc:sldMk cId="832851027" sldId="1140"/>
            <ac:picMk id="8" creationId="{1CBE048A-CF17-5669-BFAA-CF38419D54B5}"/>
          </ac:picMkLst>
        </pc:picChg>
        <pc:picChg chg="add mod">
          <ac:chgData name="Kjetil Teigen Hansen (KTH)" userId="b00e1467-cd04-4012-9851-f763aaf02a55" providerId="ADAL" clId="{A265FFFD-4736-4798-8257-8F9E858141A2}" dt="2024-10-20T10:57:56.042" v="3087" actId="1076"/>
          <ac:picMkLst>
            <pc:docMk/>
            <pc:sldMk cId="832851027" sldId="1140"/>
            <ac:picMk id="10" creationId="{7BC5B0AD-B951-434F-E9B3-179851A3CD99}"/>
          </ac:picMkLst>
        </pc:picChg>
        <pc:picChg chg="add mod">
          <ac:chgData name="Kjetil Teigen Hansen (KTH)" userId="b00e1467-cd04-4012-9851-f763aaf02a55" providerId="ADAL" clId="{A265FFFD-4736-4798-8257-8F9E858141A2}" dt="2024-10-20T12:04:52.138" v="5380"/>
          <ac:picMkLst>
            <pc:docMk/>
            <pc:sldMk cId="832851027" sldId="1140"/>
            <ac:picMk id="11" creationId="{2606069B-8715-C48B-96F4-2D6876DF8CC0}"/>
          </ac:picMkLst>
        </pc:picChg>
        <pc:picChg chg="del">
          <ac:chgData name="Kjetil Teigen Hansen (KTH)" userId="b00e1467-cd04-4012-9851-f763aaf02a55" providerId="ADAL" clId="{A265FFFD-4736-4798-8257-8F9E858141A2}" dt="2024-10-20T10:57:45.118" v="3081" actId="478"/>
          <ac:picMkLst>
            <pc:docMk/>
            <pc:sldMk cId="832851027" sldId="1140"/>
            <ac:picMk id="15" creationId="{AFEFF60B-BF24-CCD4-C1A5-4DE842914682}"/>
          </ac:picMkLst>
        </pc:picChg>
      </pc:sldChg>
      <pc:sldChg chg="addSp delSp modSp add mod">
        <pc:chgData name="Kjetil Teigen Hansen (KTH)" userId="b00e1467-cd04-4012-9851-f763aaf02a55" providerId="ADAL" clId="{A265FFFD-4736-4798-8257-8F9E858141A2}" dt="2024-10-20T12:04:53.076" v="5381"/>
        <pc:sldMkLst>
          <pc:docMk/>
          <pc:sldMk cId="2388817842" sldId="1141"/>
        </pc:sldMkLst>
        <pc:spChg chg="mod">
          <ac:chgData name="Kjetil Teigen Hansen (KTH)" userId="b00e1467-cd04-4012-9851-f763aaf02a55" providerId="ADAL" clId="{A265FFFD-4736-4798-8257-8F9E858141A2}" dt="2024-10-20T11:06:20.736" v="3138" actId="113"/>
          <ac:spMkLst>
            <pc:docMk/>
            <pc:sldMk cId="2388817842" sldId="1141"/>
            <ac:spMk id="7" creationId="{AB39B2EF-DA75-2EBD-A607-63447DACDE5B}"/>
          </ac:spMkLst>
        </pc:spChg>
        <pc:spChg chg="mod">
          <ac:chgData name="Kjetil Teigen Hansen (KTH)" userId="b00e1467-cd04-4012-9851-f763aaf02a55" providerId="ADAL" clId="{A265FFFD-4736-4798-8257-8F9E858141A2}" dt="2024-10-20T11:20:13.406" v="3817"/>
          <ac:spMkLst>
            <pc:docMk/>
            <pc:sldMk cId="2388817842" sldId="1141"/>
            <ac:spMk id="180" creationId="{00000000-0000-0000-0000-000000000000}"/>
          </ac:spMkLst>
        </pc:spChg>
        <pc:picChg chg="add mod">
          <ac:chgData name="Kjetil Teigen Hansen (KTH)" userId="b00e1467-cd04-4012-9851-f763aaf02a55" providerId="ADAL" clId="{A265FFFD-4736-4798-8257-8F9E858141A2}" dt="2024-10-20T10:58:24.522" v="3092" actId="1076"/>
          <ac:picMkLst>
            <pc:docMk/>
            <pc:sldMk cId="2388817842" sldId="1141"/>
            <ac:picMk id="5" creationId="{4C0DEE00-F28D-3809-504B-E15C6A71F050}"/>
          </ac:picMkLst>
        </pc:picChg>
        <pc:picChg chg="del">
          <ac:chgData name="Kjetil Teigen Hansen (KTH)" userId="b00e1467-cd04-4012-9851-f763aaf02a55" providerId="ADAL" clId="{A265FFFD-4736-4798-8257-8F9E858141A2}" dt="2024-10-20T10:58:19.807" v="3088" actId="478"/>
          <ac:picMkLst>
            <pc:docMk/>
            <pc:sldMk cId="2388817842" sldId="1141"/>
            <ac:picMk id="8" creationId="{46437497-90A8-F607-D0C6-2264E9E889EC}"/>
          </ac:picMkLst>
        </pc:picChg>
        <pc:picChg chg="add mod">
          <ac:chgData name="Kjetil Teigen Hansen (KTH)" userId="b00e1467-cd04-4012-9851-f763aaf02a55" providerId="ADAL" clId="{A265FFFD-4736-4798-8257-8F9E858141A2}" dt="2024-10-20T12:04:53.076" v="5381"/>
          <ac:picMkLst>
            <pc:docMk/>
            <pc:sldMk cId="2388817842" sldId="1141"/>
            <ac:picMk id="14" creationId="{8BBA11FB-4E4A-DD25-6C3A-BFC292F89644}"/>
          </ac:picMkLst>
        </pc:picChg>
        <pc:cxnChg chg="add mod">
          <ac:chgData name="Kjetil Teigen Hansen (KTH)" userId="b00e1467-cd04-4012-9851-f763aaf02a55" providerId="ADAL" clId="{A265FFFD-4736-4798-8257-8F9E858141A2}" dt="2024-10-20T11:06:43.553" v="3143" actId="14100"/>
          <ac:cxnSpMkLst>
            <pc:docMk/>
            <pc:sldMk cId="2388817842" sldId="1141"/>
            <ac:cxnSpMk id="6" creationId="{7CE35D95-8EB9-4C99-79F1-01E3F15026A8}"/>
          </ac:cxnSpMkLst>
        </pc:cxnChg>
        <pc:cxnChg chg="del">
          <ac:chgData name="Kjetil Teigen Hansen (KTH)" userId="b00e1467-cd04-4012-9851-f763aaf02a55" providerId="ADAL" clId="{A265FFFD-4736-4798-8257-8F9E858141A2}" dt="2024-10-20T10:58:23.544" v="3091" actId="478"/>
          <ac:cxnSpMkLst>
            <pc:docMk/>
            <pc:sldMk cId="2388817842" sldId="1141"/>
            <ac:cxnSpMk id="9" creationId="{C993CBD4-3F5A-9F78-6567-7C0946978222}"/>
          </ac:cxnSpMkLst>
        </pc:cxnChg>
      </pc:sldChg>
      <pc:sldChg chg="addSp delSp modSp add mod">
        <pc:chgData name="Kjetil Teigen Hansen (KTH)" userId="b00e1467-cd04-4012-9851-f763aaf02a55" providerId="ADAL" clId="{A265FFFD-4736-4798-8257-8F9E858141A2}" dt="2024-10-20T12:04:54.727" v="5383"/>
        <pc:sldMkLst>
          <pc:docMk/>
          <pc:sldMk cId="1441299120" sldId="1142"/>
        </pc:sldMkLst>
        <pc:spChg chg="mod">
          <ac:chgData name="Kjetil Teigen Hansen (KTH)" userId="b00e1467-cd04-4012-9851-f763aaf02a55" providerId="ADAL" clId="{A265FFFD-4736-4798-8257-8F9E858141A2}" dt="2024-10-20T11:13:42.089" v="3651" actId="5793"/>
          <ac:spMkLst>
            <pc:docMk/>
            <pc:sldMk cId="1441299120" sldId="1142"/>
            <ac:spMk id="7" creationId="{AB39B2EF-DA75-2EBD-A607-63447DACDE5B}"/>
          </ac:spMkLst>
        </pc:spChg>
        <pc:spChg chg="del mod">
          <ac:chgData name="Kjetil Teigen Hansen (KTH)" userId="b00e1467-cd04-4012-9851-f763aaf02a55" providerId="ADAL" clId="{A265FFFD-4736-4798-8257-8F9E858141A2}" dt="2024-10-20T11:11:48.575" v="3453" actId="478"/>
          <ac:spMkLst>
            <pc:docMk/>
            <pc:sldMk cId="1441299120" sldId="1142"/>
            <ac:spMk id="23" creationId="{37075D2C-FB6F-B833-B95F-EECE87D549C3}"/>
          </ac:spMkLst>
        </pc:spChg>
        <pc:spChg chg="mod">
          <ac:chgData name="Kjetil Teigen Hansen (KTH)" userId="b00e1467-cd04-4012-9851-f763aaf02a55" providerId="ADAL" clId="{A265FFFD-4736-4798-8257-8F9E858141A2}" dt="2024-10-20T11:20:20.718" v="3819"/>
          <ac:spMkLst>
            <pc:docMk/>
            <pc:sldMk cId="1441299120" sldId="1142"/>
            <ac:spMk id="180" creationId="{00000000-0000-0000-0000-000000000000}"/>
          </ac:spMkLst>
        </pc:spChg>
        <pc:picChg chg="del">
          <ac:chgData name="Kjetil Teigen Hansen (KTH)" userId="b00e1467-cd04-4012-9851-f763aaf02a55" providerId="ADAL" clId="{A265FFFD-4736-4798-8257-8F9E858141A2}" dt="2024-10-20T11:07:20.726" v="3144" actId="478"/>
          <ac:picMkLst>
            <pc:docMk/>
            <pc:sldMk cId="1441299120" sldId="1142"/>
            <ac:picMk id="5" creationId="{023B4892-3E57-EEB6-0BE5-C559436EFC34}"/>
          </ac:picMkLst>
        </pc:picChg>
        <pc:picChg chg="add mod">
          <ac:chgData name="Kjetil Teigen Hansen (KTH)" userId="b00e1467-cd04-4012-9851-f763aaf02a55" providerId="ADAL" clId="{A265FFFD-4736-4798-8257-8F9E858141A2}" dt="2024-10-20T11:07:24.445" v="3147" actId="1076"/>
          <ac:picMkLst>
            <pc:docMk/>
            <pc:sldMk cId="1441299120" sldId="1142"/>
            <ac:picMk id="6" creationId="{9FE388F4-15C0-59C9-6562-739B3B82E23A}"/>
          </ac:picMkLst>
        </pc:picChg>
        <pc:picChg chg="del">
          <ac:chgData name="Kjetil Teigen Hansen (KTH)" userId="b00e1467-cd04-4012-9851-f763aaf02a55" providerId="ADAL" clId="{A265FFFD-4736-4798-8257-8F9E858141A2}" dt="2024-10-20T11:09:41.858" v="3321" actId="478"/>
          <ac:picMkLst>
            <pc:docMk/>
            <pc:sldMk cId="1441299120" sldId="1142"/>
            <ac:picMk id="13" creationId="{1EA653AD-81FB-558C-F454-6E9B9962D8E5}"/>
          </ac:picMkLst>
        </pc:picChg>
        <pc:picChg chg="add mod">
          <ac:chgData name="Kjetil Teigen Hansen (KTH)" userId="b00e1467-cd04-4012-9851-f763aaf02a55" providerId="ADAL" clId="{A265FFFD-4736-4798-8257-8F9E858141A2}" dt="2024-10-20T11:09:59.945" v="3331" actId="1076"/>
          <ac:picMkLst>
            <pc:docMk/>
            <pc:sldMk cId="1441299120" sldId="1142"/>
            <ac:picMk id="15" creationId="{3FC0C053-3D3B-4A6D-345B-7974A03AEABA}"/>
          </ac:picMkLst>
        </pc:picChg>
        <pc:picChg chg="add mod">
          <ac:chgData name="Kjetil Teigen Hansen (KTH)" userId="b00e1467-cd04-4012-9851-f763aaf02a55" providerId="ADAL" clId="{A265FFFD-4736-4798-8257-8F9E858141A2}" dt="2024-10-20T11:11:25.103" v="3408" actId="1076"/>
          <ac:picMkLst>
            <pc:docMk/>
            <pc:sldMk cId="1441299120" sldId="1142"/>
            <ac:picMk id="19" creationId="{1C036FD5-4A09-0019-2872-E0F061F05345}"/>
          </ac:picMkLst>
        </pc:picChg>
        <pc:picChg chg="del">
          <ac:chgData name="Kjetil Teigen Hansen (KTH)" userId="b00e1467-cd04-4012-9851-f763aaf02a55" providerId="ADAL" clId="{A265FFFD-4736-4798-8257-8F9E858141A2}" dt="2024-10-20T11:09:41.393" v="3320" actId="478"/>
          <ac:picMkLst>
            <pc:docMk/>
            <pc:sldMk cId="1441299120" sldId="1142"/>
            <ac:picMk id="22" creationId="{7117D163-821F-64DC-37DD-95AC3454F0B0}"/>
          </ac:picMkLst>
        </pc:picChg>
        <pc:picChg chg="add mod">
          <ac:chgData name="Kjetil Teigen Hansen (KTH)" userId="b00e1467-cd04-4012-9851-f763aaf02a55" providerId="ADAL" clId="{A265FFFD-4736-4798-8257-8F9E858141A2}" dt="2024-10-20T11:12:41.346" v="3459" actId="1076"/>
          <ac:picMkLst>
            <pc:docMk/>
            <pc:sldMk cId="1441299120" sldId="1142"/>
            <ac:picMk id="24" creationId="{44BE66E5-BA70-66FB-232D-0DB089FCFB84}"/>
          </ac:picMkLst>
        </pc:picChg>
        <pc:picChg chg="add mod">
          <ac:chgData name="Kjetil Teigen Hansen (KTH)" userId="b00e1467-cd04-4012-9851-f763aaf02a55" providerId="ADAL" clId="{A265FFFD-4736-4798-8257-8F9E858141A2}" dt="2024-10-20T12:04:54.727" v="5383"/>
          <ac:picMkLst>
            <pc:docMk/>
            <pc:sldMk cId="1441299120" sldId="1142"/>
            <ac:picMk id="30" creationId="{9C661D52-E8C0-6369-ABC5-E4D44FA75A8E}"/>
          </ac:picMkLst>
        </pc:picChg>
        <pc:cxnChg chg="mod ord">
          <ac:chgData name="Kjetil Teigen Hansen (KTH)" userId="b00e1467-cd04-4012-9851-f763aaf02a55" providerId="ADAL" clId="{A265FFFD-4736-4798-8257-8F9E858141A2}" dt="2024-10-20T11:09:11.684" v="3250" actId="166"/>
          <ac:cxnSpMkLst>
            <pc:docMk/>
            <pc:sldMk cId="1441299120" sldId="1142"/>
            <ac:cxnSpMk id="9" creationId="{C993CBD4-3F5A-9F78-6567-7C0946978222}"/>
          </ac:cxnSpMkLst>
        </pc:cxnChg>
        <pc:cxnChg chg="del mod">
          <ac:chgData name="Kjetil Teigen Hansen (KTH)" userId="b00e1467-cd04-4012-9851-f763aaf02a55" providerId="ADAL" clId="{A265FFFD-4736-4798-8257-8F9E858141A2}" dt="2024-10-20T11:09:42.864" v="3322" actId="478"/>
          <ac:cxnSpMkLst>
            <pc:docMk/>
            <pc:sldMk cId="1441299120" sldId="1142"/>
            <ac:cxnSpMk id="16" creationId="{84B1356B-94A0-35C0-A1F2-ED700EB6E787}"/>
          </ac:cxnSpMkLst>
        </pc:cxnChg>
        <pc:cxnChg chg="mod">
          <ac:chgData name="Kjetil Teigen Hansen (KTH)" userId="b00e1467-cd04-4012-9851-f763aaf02a55" providerId="ADAL" clId="{A265FFFD-4736-4798-8257-8F9E858141A2}" dt="2024-10-20T11:12:43.449" v="3460" actId="14100"/>
          <ac:cxnSpMkLst>
            <pc:docMk/>
            <pc:sldMk cId="1441299120" sldId="1142"/>
            <ac:cxnSpMk id="25" creationId="{B2ED15F0-46A1-A607-0562-58F83D5EC5FE}"/>
          </ac:cxnSpMkLst>
        </pc:cxnChg>
        <pc:cxnChg chg="add mod">
          <ac:chgData name="Kjetil Teigen Hansen (KTH)" userId="b00e1467-cd04-4012-9851-f763aaf02a55" providerId="ADAL" clId="{A265FFFD-4736-4798-8257-8F9E858141A2}" dt="2024-10-20T11:12:56.240" v="3466" actId="14100"/>
          <ac:cxnSpMkLst>
            <pc:docMk/>
            <pc:sldMk cId="1441299120" sldId="1142"/>
            <ac:cxnSpMk id="27" creationId="{1F7BC06F-73E4-DAAE-A0DF-F17AE2D6CEDB}"/>
          </ac:cxnSpMkLst>
        </pc:cxnChg>
      </pc:sldChg>
      <pc:sldChg chg="addSp delSp modSp add mod ord">
        <pc:chgData name="Kjetil Teigen Hansen (KTH)" userId="b00e1467-cd04-4012-9851-f763aaf02a55" providerId="ADAL" clId="{A265FFFD-4736-4798-8257-8F9E858141A2}" dt="2024-10-20T12:04:53.978" v="5382"/>
        <pc:sldMkLst>
          <pc:docMk/>
          <pc:sldMk cId="2926401804" sldId="1143"/>
        </pc:sldMkLst>
        <pc:spChg chg="mod">
          <ac:chgData name="Kjetil Teigen Hansen (KTH)" userId="b00e1467-cd04-4012-9851-f763aaf02a55" providerId="ADAL" clId="{A265FFFD-4736-4798-8257-8F9E858141A2}" dt="2024-10-20T11:03:19.468" v="3135" actId="14100"/>
          <ac:spMkLst>
            <pc:docMk/>
            <pc:sldMk cId="2926401804" sldId="1143"/>
            <ac:spMk id="7" creationId="{AB39B2EF-DA75-2EBD-A607-63447DACDE5B}"/>
          </ac:spMkLst>
        </pc:spChg>
        <pc:spChg chg="mod">
          <ac:chgData name="Kjetil Teigen Hansen (KTH)" userId="b00e1467-cd04-4012-9851-f763aaf02a55" providerId="ADAL" clId="{A265FFFD-4736-4798-8257-8F9E858141A2}" dt="2024-10-20T11:20:16.106" v="3818"/>
          <ac:spMkLst>
            <pc:docMk/>
            <pc:sldMk cId="2926401804" sldId="1143"/>
            <ac:spMk id="180" creationId="{00000000-0000-0000-0000-000000000000}"/>
          </ac:spMkLst>
        </pc:spChg>
        <pc:picChg chg="add mod ord">
          <ac:chgData name="Kjetil Teigen Hansen (KTH)" userId="b00e1467-cd04-4012-9851-f763aaf02a55" providerId="ADAL" clId="{A265FFFD-4736-4798-8257-8F9E858141A2}" dt="2024-10-20T11:03:13.452" v="3134" actId="167"/>
          <ac:picMkLst>
            <pc:docMk/>
            <pc:sldMk cId="2926401804" sldId="1143"/>
            <ac:picMk id="5" creationId="{F27CB71D-3F0E-0B44-91DA-972B03186315}"/>
          </ac:picMkLst>
        </pc:picChg>
        <pc:picChg chg="add mod">
          <ac:chgData name="Kjetil Teigen Hansen (KTH)" userId="b00e1467-cd04-4012-9851-f763aaf02a55" providerId="ADAL" clId="{A265FFFD-4736-4798-8257-8F9E858141A2}" dt="2024-10-20T12:04:53.978" v="5382"/>
          <ac:picMkLst>
            <pc:docMk/>
            <pc:sldMk cId="2926401804" sldId="1143"/>
            <ac:picMk id="10" creationId="{700BFA66-CF80-7F9F-9C9C-CA0938D64822}"/>
          </ac:picMkLst>
        </pc:picChg>
        <pc:picChg chg="del">
          <ac:chgData name="Kjetil Teigen Hansen (KTH)" userId="b00e1467-cd04-4012-9851-f763aaf02a55" providerId="ADAL" clId="{A265FFFD-4736-4798-8257-8F9E858141A2}" dt="2024-10-20T11:03:04.733" v="3127" actId="478"/>
          <ac:picMkLst>
            <pc:docMk/>
            <pc:sldMk cId="2926401804" sldId="1143"/>
            <ac:picMk id="18" creationId="{C735AF5C-012F-E8AA-E7AB-1C006A85D655}"/>
          </ac:picMkLst>
        </pc:picChg>
        <pc:cxnChg chg="mod">
          <ac:chgData name="Kjetil Teigen Hansen (KTH)" userId="b00e1467-cd04-4012-9851-f763aaf02a55" providerId="ADAL" clId="{A265FFFD-4736-4798-8257-8F9E858141A2}" dt="2024-10-20T11:03:25.966" v="3136" actId="14100"/>
          <ac:cxnSpMkLst>
            <pc:docMk/>
            <pc:sldMk cId="2926401804" sldId="1143"/>
            <ac:cxnSpMk id="19" creationId="{203E066A-75C2-4CD6-7FEA-6D4BAF9EB55B}"/>
          </ac:cxnSpMkLst>
        </pc:cxnChg>
      </pc:sldChg>
      <pc:sldChg chg="addSp delSp modSp add mod">
        <pc:chgData name="Kjetil Teigen Hansen (KTH)" userId="b00e1467-cd04-4012-9851-f763aaf02a55" providerId="ADAL" clId="{A265FFFD-4736-4798-8257-8F9E858141A2}" dt="2024-10-20T12:04:55.540" v="5384"/>
        <pc:sldMkLst>
          <pc:docMk/>
          <pc:sldMk cId="1970585910" sldId="1144"/>
        </pc:sldMkLst>
        <pc:spChg chg="mod">
          <ac:chgData name="Kjetil Teigen Hansen (KTH)" userId="b00e1467-cd04-4012-9851-f763aaf02a55" providerId="ADAL" clId="{A265FFFD-4736-4798-8257-8F9E858141A2}" dt="2024-10-20T11:17:12.454" v="3730" actId="20577"/>
          <ac:spMkLst>
            <pc:docMk/>
            <pc:sldMk cId="1970585910" sldId="1144"/>
            <ac:spMk id="7" creationId="{AB39B2EF-DA75-2EBD-A607-63447DACDE5B}"/>
          </ac:spMkLst>
        </pc:spChg>
        <pc:spChg chg="mod">
          <ac:chgData name="Kjetil Teigen Hansen (KTH)" userId="b00e1467-cd04-4012-9851-f763aaf02a55" providerId="ADAL" clId="{A265FFFD-4736-4798-8257-8F9E858141A2}" dt="2024-10-20T11:20:23.842" v="3820"/>
          <ac:spMkLst>
            <pc:docMk/>
            <pc:sldMk cId="1970585910" sldId="1144"/>
            <ac:spMk id="180" creationId="{00000000-0000-0000-0000-000000000000}"/>
          </ac:spMkLst>
        </pc:spChg>
        <pc:picChg chg="del">
          <ac:chgData name="Kjetil Teigen Hansen (KTH)" userId="b00e1467-cd04-4012-9851-f763aaf02a55" providerId="ADAL" clId="{A265FFFD-4736-4798-8257-8F9E858141A2}" dt="2024-10-20T11:14:30.052" v="3653" actId="478"/>
          <ac:picMkLst>
            <pc:docMk/>
            <pc:sldMk cId="1970585910" sldId="1144"/>
            <ac:picMk id="5" creationId="{0C345A74-1B67-86ED-7DA0-1BA7BEEF53C9}"/>
          </ac:picMkLst>
        </pc:picChg>
        <pc:picChg chg="add mod">
          <ac:chgData name="Kjetil Teigen Hansen (KTH)" userId="b00e1467-cd04-4012-9851-f763aaf02a55" providerId="ADAL" clId="{A265FFFD-4736-4798-8257-8F9E858141A2}" dt="2024-10-20T11:16:40.792" v="3677" actId="1076"/>
          <ac:picMkLst>
            <pc:docMk/>
            <pc:sldMk cId="1970585910" sldId="1144"/>
            <ac:picMk id="6" creationId="{673DBD9F-0EF4-7148-7791-C6D157883C27}"/>
          </ac:picMkLst>
        </pc:picChg>
        <pc:picChg chg="add mod">
          <ac:chgData name="Kjetil Teigen Hansen (KTH)" userId="b00e1467-cd04-4012-9851-f763aaf02a55" providerId="ADAL" clId="{A265FFFD-4736-4798-8257-8F9E858141A2}" dt="2024-10-20T12:04:55.540" v="5384"/>
          <ac:picMkLst>
            <pc:docMk/>
            <pc:sldMk cId="1970585910" sldId="1144"/>
            <ac:picMk id="11" creationId="{467673BA-B356-865E-BDEE-B7C280393449}"/>
          </ac:picMkLst>
        </pc:picChg>
        <pc:cxnChg chg="add mod">
          <ac:chgData name="Kjetil Teigen Hansen (KTH)" userId="b00e1467-cd04-4012-9851-f763aaf02a55" providerId="ADAL" clId="{A265FFFD-4736-4798-8257-8F9E858141A2}" dt="2024-10-20T11:17:27.250" v="3733" actId="14100"/>
          <ac:cxnSpMkLst>
            <pc:docMk/>
            <pc:sldMk cId="1970585910" sldId="1144"/>
            <ac:cxnSpMk id="9" creationId="{BDD1B4AC-9242-608F-F1B5-211D39F89BEA}"/>
          </ac:cxnSpMkLst>
        </pc:cxnChg>
      </pc:sldChg>
      <pc:sldChg chg="addSp delSp modSp add mod">
        <pc:chgData name="Kjetil Teigen Hansen (KTH)" userId="b00e1467-cd04-4012-9851-f763aaf02a55" providerId="ADAL" clId="{A265FFFD-4736-4798-8257-8F9E858141A2}" dt="2024-10-20T12:04:56.326" v="5385"/>
        <pc:sldMkLst>
          <pc:docMk/>
          <pc:sldMk cId="3370543099" sldId="1145"/>
        </pc:sldMkLst>
        <pc:spChg chg="mod">
          <ac:chgData name="Kjetil Teigen Hansen (KTH)" userId="b00e1467-cd04-4012-9851-f763aaf02a55" providerId="ADAL" clId="{A265FFFD-4736-4798-8257-8F9E858141A2}" dt="2024-10-20T11:30:00.478" v="4128" actId="113"/>
          <ac:spMkLst>
            <pc:docMk/>
            <pc:sldMk cId="3370543099" sldId="1145"/>
            <ac:spMk id="7" creationId="{AB39B2EF-DA75-2EBD-A607-63447DACDE5B}"/>
          </ac:spMkLst>
        </pc:spChg>
        <pc:spChg chg="mod">
          <ac:chgData name="Kjetil Teigen Hansen (KTH)" userId="b00e1467-cd04-4012-9851-f763aaf02a55" providerId="ADAL" clId="{A265FFFD-4736-4798-8257-8F9E858141A2}" dt="2024-10-20T11:20:36.454" v="3842" actId="20577"/>
          <ac:spMkLst>
            <pc:docMk/>
            <pc:sldMk cId="3370543099" sldId="1145"/>
            <ac:spMk id="180" creationId="{00000000-0000-0000-0000-000000000000}"/>
          </ac:spMkLst>
        </pc:spChg>
        <pc:picChg chg="add mod">
          <ac:chgData name="Kjetil Teigen Hansen (KTH)" userId="b00e1467-cd04-4012-9851-f763aaf02a55" providerId="ADAL" clId="{A265FFFD-4736-4798-8257-8F9E858141A2}" dt="2024-10-20T11:21:31.436" v="3862" actId="14100"/>
          <ac:picMkLst>
            <pc:docMk/>
            <pc:sldMk cId="3370543099" sldId="1145"/>
            <ac:picMk id="6" creationId="{AA3E352E-9B2A-1939-D886-95BE330317F0}"/>
          </ac:picMkLst>
        </pc:picChg>
        <pc:picChg chg="add mod">
          <ac:chgData name="Kjetil Teigen Hansen (KTH)" userId="b00e1467-cd04-4012-9851-f763aaf02a55" providerId="ADAL" clId="{A265FFFD-4736-4798-8257-8F9E858141A2}" dt="2024-10-20T12:04:56.326" v="5385"/>
          <ac:picMkLst>
            <pc:docMk/>
            <pc:sldMk cId="3370543099" sldId="1145"/>
            <ac:picMk id="9" creationId="{E65A291C-3E9E-8050-254C-9EC0411C38AE}"/>
          </ac:picMkLst>
        </pc:picChg>
        <pc:picChg chg="del">
          <ac:chgData name="Kjetil Teigen Hansen (KTH)" userId="b00e1467-cd04-4012-9851-f763aaf02a55" providerId="ADAL" clId="{A265FFFD-4736-4798-8257-8F9E858141A2}" dt="2024-10-20T11:21:26.427" v="3859" actId="478"/>
          <ac:picMkLst>
            <pc:docMk/>
            <pc:sldMk cId="3370543099" sldId="1145"/>
            <ac:picMk id="10" creationId="{7BC5B0AD-B951-434F-E9B3-179851A3CD99}"/>
          </ac:picMkLst>
        </pc:picChg>
      </pc:sldChg>
      <pc:sldChg chg="addSp delSp modSp add mod">
        <pc:chgData name="Kjetil Teigen Hansen (KTH)" userId="b00e1467-cd04-4012-9851-f763aaf02a55" providerId="ADAL" clId="{A265FFFD-4736-4798-8257-8F9E858141A2}" dt="2024-10-20T12:04:57.887" v="5387"/>
        <pc:sldMkLst>
          <pc:docMk/>
          <pc:sldMk cId="3993921003" sldId="1146"/>
        </pc:sldMkLst>
        <pc:spChg chg="mod">
          <ac:chgData name="Kjetil Teigen Hansen (KTH)" userId="b00e1467-cd04-4012-9851-f763aaf02a55" providerId="ADAL" clId="{A265FFFD-4736-4798-8257-8F9E858141A2}" dt="2024-10-20T11:22:37.600" v="3934" actId="113"/>
          <ac:spMkLst>
            <pc:docMk/>
            <pc:sldMk cId="3993921003" sldId="1146"/>
            <ac:spMk id="7" creationId="{AB39B2EF-DA75-2EBD-A607-63447DACDE5B}"/>
          </ac:spMkLst>
        </pc:spChg>
        <pc:spChg chg="mod">
          <ac:chgData name="Kjetil Teigen Hansen (KTH)" userId="b00e1467-cd04-4012-9851-f763aaf02a55" providerId="ADAL" clId="{A265FFFD-4736-4798-8257-8F9E858141A2}" dt="2024-10-20T11:45:15.350" v="4791"/>
          <ac:spMkLst>
            <pc:docMk/>
            <pc:sldMk cId="3993921003" sldId="1146"/>
            <ac:spMk id="180" creationId="{00000000-0000-0000-0000-000000000000}"/>
          </ac:spMkLst>
        </pc:spChg>
        <pc:picChg chg="del">
          <ac:chgData name="Kjetil Teigen Hansen (KTH)" userId="b00e1467-cd04-4012-9851-f763aaf02a55" providerId="ADAL" clId="{A265FFFD-4736-4798-8257-8F9E858141A2}" dt="2024-10-20T11:21:49.724" v="3863" actId="478"/>
          <ac:picMkLst>
            <pc:docMk/>
            <pc:sldMk cId="3993921003" sldId="1146"/>
            <ac:picMk id="5" creationId="{4C0DEE00-F28D-3809-504B-E15C6A71F050}"/>
          </ac:picMkLst>
        </pc:picChg>
        <pc:picChg chg="add mod">
          <ac:chgData name="Kjetil Teigen Hansen (KTH)" userId="b00e1467-cd04-4012-9851-f763aaf02a55" providerId="ADAL" clId="{A265FFFD-4736-4798-8257-8F9E858141A2}" dt="2024-10-20T11:22:45.461" v="3938" actId="1076"/>
          <ac:picMkLst>
            <pc:docMk/>
            <pc:sldMk cId="3993921003" sldId="1146"/>
            <ac:picMk id="8" creationId="{62156591-CC7D-B252-E08B-C0A70F045209}"/>
          </ac:picMkLst>
        </pc:picChg>
        <pc:picChg chg="add mod">
          <ac:chgData name="Kjetil Teigen Hansen (KTH)" userId="b00e1467-cd04-4012-9851-f763aaf02a55" providerId="ADAL" clId="{A265FFFD-4736-4798-8257-8F9E858141A2}" dt="2024-10-20T12:04:57.134" v="5386"/>
          <ac:picMkLst>
            <pc:docMk/>
            <pc:sldMk cId="3993921003" sldId="1146"/>
            <ac:picMk id="11" creationId="{6A7EC9E4-863A-9462-6934-57E0F6C18A5B}"/>
          </ac:picMkLst>
        </pc:picChg>
        <pc:picChg chg="add mod">
          <ac:chgData name="Kjetil Teigen Hansen (KTH)" userId="b00e1467-cd04-4012-9851-f763aaf02a55" providerId="ADAL" clId="{A265FFFD-4736-4798-8257-8F9E858141A2}" dt="2024-10-20T12:04:57.887" v="5387"/>
          <ac:picMkLst>
            <pc:docMk/>
            <pc:sldMk cId="3993921003" sldId="1146"/>
            <ac:picMk id="12" creationId="{2C39FFD7-8A53-D9D3-7838-5CE44BCE8CC9}"/>
          </ac:picMkLst>
        </pc:picChg>
        <pc:cxnChg chg="del ord">
          <ac:chgData name="Kjetil Teigen Hansen (KTH)" userId="b00e1467-cd04-4012-9851-f763aaf02a55" providerId="ADAL" clId="{A265FFFD-4736-4798-8257-8F9E858141A2}" dt="2024-10-20T11:22:02.024" v="3870" actId="478"/>
          <ac:cxnSpMkLst>
            <pc:docMk/>
            <pc:sldMk cId="3993921003" sldId="1146"/>
            <ac:cxnSpMk id="6" creationId="{7CE35D95-8EB9-4C99-79F1-01E3F15026A8}"/>
          </ac:cxnSpMkLst>
        </pc:cxnChg>
        <pc:cxnChg chg="add mod">
          <ac:chgData name="Kjetil Teigen Hansen (KTH)" userId="b00e1467-cd04-4012-9851-f763aaf02a55" providerId="ADAL" clId="{A265FFFD-4736-4798-8257-8F9E858141A2}" dt="2024-10-20T11:22:47.965" v="3939" actId="14100"/>
          <ac:cxnSpMkLst>
            <pc:docMk/>
            <pc:sldMk cId="3993921003" sldId="1146"/>
            <ac:cxnSpMk id="9" creationId="{EEE5C884-996B-7116-736E-DE3B366D4FFC}"/>
          </ac:cxnSpMkLst>
        </pc:cxnChg>
      </pc:sldChg>
      <pc:sldChg chg="addSp delSp modSp add mod">
        <pc:chgData name="Kjetil Teigen Hansen (KTH)" userId="b00e1467-cd04-4012-9851-f763aaf02a55" providerId="ADAL" clId="{A265FFFD-4736-4798-8257-8F9E858141A2}" dt="2024-10-20T11:45:17.686" v="4792"/>
        <pc:sldMkLst>
          <pc:docMk/>
          <pc:sldMk cId="3962302209" sldId="1147"/>
        </pc:sldMkLst>
        <pc:spChg chg="mod">
          <ac:chgData name="Kjetil Teigen Hansen (KTH)" userId="b00e1467-cd04-4012-9851-f763aaf02a55" providerId="ADAL" clId="{A265FFFD-4736-4798-8257-8F9E858141A2}" dt="2024-10-20T11:25:41.311" v="4005" actId="20577"/>
          <ac:spMkLst>
            <pc:docMk/>
            <pc:sldMk cId="3962302209" sldId="1147"/>
            <ac:spMk id="7" creationId="{AB39B2EF-DA75-2EBD-A607-63447DACDE5B}"/>
          </ac:spMkLst>
        </pc:spChg>
        <pc:spChg chg="mod">
          <ac:chgData name="Kjetil Teigen Hansen (KTH)" userId="b00e1467-cd04-4012-9851-f763aaf02a55" providerId="ADAL" clId="{A265FFFD-4736-4798-8257-8F9E858141A2}" dt="2024-10-20T11:45:17.686" v="4792"/>
          <ac:spMkLst>
            <pc:docMk/>
            <pc:sldMk cId="3962302209" sldId="1147"/>
            <ac:spMk id="180" creationId="{00000000-0000-0000-0000-000000000000}"/>
          </ac:spMkLst>
        </pc:spChg>
        <pc:picChg chg="del">
          <ac:chgData name="Kjetil Teigen Hansen (KTH)" userId="b00e1467-cd04-4012-9851-f763aaf02a55" providerId="ADAL" clId="{A265FFFD-4736-4798-8257-8F9E858141A2}" dt="2024-10-20T11:24:50.358" v="3949" actId="478"/>
          <ac:picMkLst>
            <pc:docMk/>
            <pc:sldMk cId="3962302209" sldId="1147"/>
            <ac:picMk id="5" creationId="{F27CB71D-3F0E-0B44-91DA-972B03186315}"/>
          </ac:picMkLst>
        </pc:picChg>
        <pc:picChg chg="mod">
          <ac:chgData name="Kjetil Teigen Hansen (KTH)" userId="b00e1467-cd04-4012-9851-f763aaf02a55" providerId="ADAL" clId="{A265FFFD-4736-4798-8257-8F9E858141A2}" dt="2024-10-20T11:24:58.599" v="3955" actId="14100"/>
          <ac:picMkLst>
            <pc:docMk/>
            <pc:sldMk cId="3962302209" sldId="1147"/>
            <ac:picMk id="6" creationId="{6F667092-AEB9-866C-38A7-0978AC45A5D8}"/>
          </ac:picMkLst>
        </pc:picChg>
        <pc:picChg chg="add mod">
          <ac:chgData name="Kjetil Teigen Hansen (KTH)" userId="b00e1467-cd04-4012-9851-f763aaf02a55" providerId="ADAL" clId="{A265FFFD-4736-4798-8257-8F9E858141A2}" dt="2024-10-20T11:26:02.926" v="4014" actId="1076"/>
          <ac:picMkLst>
            <pc:docMk/>
            <pc:sldMk cId="3962302209" sldId="1147"/>
            <ac:picMk id="10" creationId="{4760989E-6E19-F39C-8147-DBFF3F29D5A1}"/>
          </ac:picMkLst>
        </pc:picChg>
        <pc:picChg chg="mod">
          <ac:chgData name="Kjetil Teigen Hansen (KTH)" userId="b00e1467-cd04-4012-9851-f763aaf02a55" providerId="ADAL" clId="{A265FFFD-4736-4798-8257-8F9E858141A2}" dt="2024-10-20T11:25:00.319" v="3956" actId="1076"/>
          <ac:picMkLst>
            <pc:docMk/>
            <pc:sldMk cId="3962302209" sldId="1147"/>
            <ac:picMk id="12" creationId="{866EA4A3-1487-8576-D2E5-1853F73CD708}"/>
          </ac:picMkLst>
        </pc:picChg>
        <pc:cxnChg chg="mod">
          <ac:chgData name="Kjetil Teigen Hansen (KTH)" userId="b00e1467-cd04-4012-9851-f763aaf02a55" providerId="ADAL" clId="{A265FFFD-4736-4798-8257-8F9E858141A2}" dt="2024-10-20T11:25:46.266" v="4007" actId="14100"/>
          <ac:cxnSpMkLst>
            <pc:docMk/>
            <pc:sldMk cId="3962302209" sldId="1147"/>
            <ac:cxnSpMk id="9" creationId="{C993CBD4-3F5A-9F78-6567-7C0946978222}"/>
          </ac:cxnSpMkLst>
        </pc:cxnChg>
        <pc:cxnChg chg="mod">
          <ac:chgData name="Kjetil Teigen Hansen (KTH)" userId="b00e1467-cd04-4012-9851-f763aaf02a55" providerId="ADAL" clId="{A265FFFD-4736-4798-8257-8F9E858141A2}" dt="2024-10-20T11:25:36.144" v="4001" actId="14100"/>
          <ac:cxnSpMkLst>
            <pc:docMk/>
            <pc:sldMk cId="3962302209" sldId="1147"/>
            <ac:cxnSpMk id="16" creationId="{84B1356B-94A0-35C0-A1F2-ED700EB6E787}"/>
          </ac:cxnSpMkLst>
        </pc:cxnChg>
        <pc:cxnChg chg="mod ord">
          <ac:chgData name="Kjetil Teigen Hansen (KTH)" userId="b00e1467-cd04-4012-9851-f763aaf02a55" providerId="ADAL" clId="{A265FFFD-4736-4798-8257-8F9E858141A2}" dt="2024-10-20T11:26:05.639" v="4015" actId="14100"/>
          <ac:cxnSpMkLst>
            <pc:docMk/>
            <pc:sldMk cId="3962302209" sldId="1147"/>
            <ac:cxnSpMk id="19" creationId="{203E066A-75C2-4CD6-7FEA-6D4BAF9EB55B}"/>
          </ac:cxnSpMkLst>
        </pc:cxnChg>
      </pc:sldChg>
      <pc:sldChg chg="addSp delSp modSp add mod">
        <pc:chgData name="Kjetil Teigen Hansen (KTH)" userId="b00e1467-cd04-4012-9851-f763aaf02a55" providerId="ADAL" clId="{A265FFFD-4736-4798-8257-8F9E858141A2}" dt="2024-10-20T12:04:59.549" v="5389"/>
        <pc:sldMkLst>
          <pc:docMk/>
          <pc:sldMk cId="1132389034" sldId="1148"/>
        </pc:sldMkLst>
        <pc:spChg chg="mod">
          <ac:chgData name="Kjetil Teigen Hansen (KTH)" userId="b00e1467-cd04-4012-9851-f763aaf02a55" providerId="ADAL" clId="{A265FFFD-4736-4798-8257-8F9E858141A2}" dt="2024-10-20T11:41:17.363" v="4686" actId="20577"/>
          <ac:spMkLst>
            <pc:docMk/>
            <pc:sldMk cId="1132389034" sldId="1148"/>
            <ac:spMk id="7" creationId="{AB39B2EF-DA75-2EBD-A607-63447DACDE5B}"/>
          </ac:spMkLst>
        </pc:spChg>
        <pc:spChg chg="mod">
          <ac:chgData name="Kjetil Teigen Hansen (KTH)" userId="b00e1467-cd04-4012-9851-f763aaf02a55" providerId="ADAL" clId="{A265FFFD-4736-4798-8257-8F9E858141A2}" dt="2024-10-20T11:45:25.156" v="4794"/>
          <ac:spMkLst>
            <pc:docMk/>
            <pc:sldMk cId="1132389034" sldId="1148"/>
            <ac:spMk id="180" creationId="{00000000-0000-0000-0000-000000000000}"/>
          </ac:spMkLst>
        </pc:spChg>
        <pc:picChg chg="add mod">
          <ac:chgData name="Kjetil Teigen Hansen (KTH)" userId="b00e1467-cd04-4012-9851-f763aaf02a55" providerId="ADAL" clId="{A265FFFD-4736-4798-8257-8F9E858141A2}" dt="2024-10-20T11:39:28.704" v="4525" actId="1076"/>
          <ac:picMkLst>
            <pc:docMk/>
            <pc:sldMk cId="1132389034" sldId="1148"/>
            <ac:picMk id="5" creationId="{67F88529-189A-AE27-487F-3659F303D2CB}"/>
          </ac:picMkLst>
        </pc:picChg>
        <pc:picChg chg="del">
          <ac:chgData name="Kjetil Teigen Hansen (KTH)" userId="b00e1467-cd04-4012-9851-f763aaf02a55" providerId="ADAL" clId="{A265FFFD-4736-4798-8257-8F9E858141A2}" dt="2024-10-20T11:31:04.787" v="4153" actId="478"/>
          <ac:picMkLst>
            <pc:docMk/>
            <pc:sldMk cId="1132389034" sldId="1148"/>
            <ac:picMk id="6" creationId="{9FE388F4-15C0-59C9-6562-739B3B82E23A}"/>
          </ac:picMkLst>
        </pc:picChg>
        <pc:picChg chg="add mod">
          <ac:chgData name="Kjetil Teigen Hansen (KTH)" userId="b00e1467-cd04-4012-9851-f763aaf02a55" providerId="ADAL" clId="{A265FFFD-4736-4798-8257-8F9E858141A2}" dt="2024-10-20T11:39:30.442" v="4526" actId="1076"/>
          <ac:picMkLst>
            <pc:docMk/>
            <pc:sldMk cId="1132389034" sldId="1148"/>
            <ac:picMk id="12" creationId="{28B68D31-E16C-39CB-7F88-D8B43D2AA90B}"/>
          </ac:picMkLst>
        </pc:picChg>
        <pc:picChg chg="del">
          <ac:chgData name="Kjetil Teigen Hansen (KTH)" userId="b00e1467-cd04-4012-9851-f763aaf02a55" providerId="ADAL" clId="{A265FFFD-4736-4798-8257-8F9E858141A2}" dt="2024-10-20T11:31:48.492" v="4253" actId="478"/>
          <ac:picMkLst>
            <pc:docMk/>
            <pc:sldMk cId="1132389034" sldId="1148"/>
            <ac:picMk id="15" creationId="{3FC0C053-3D3B-4A6D-345B-7974A03AEABA}"/>
          </ac:picMkLst>
        </pc:picChg>
        <pc:picChg chg="add mod">
          <ac:chgData name="Kjetil Teigen Hansen (KTH)" userId="b00e1467-cd04-4012-9851-f763aaf02a55" providerId="ADAL" clId="{A265FFFD-4736-4798-8257-8F9E858141A2}" dt="2024-10-20T11:39:36.293" v="4529" actId="14100"/>
          <ac:picMkLst>
            <pc:docMk/>
            <pc:sldMk cId="1132389034" sldId="1148"/>
            <ac:picMk id="18" creationId="{0DE3D938-0283-932D-766E-5D0F3BB6674D}"/>
          </ac:picMkLst>
        </pc:picChg>
        <pc:picChg chg="del">
          <ac:chgData name="Kjetil Teigen Hansen (KTH)" userId="b00e1467-cd04-4012-9851-f763aaf02a55" providerId="ADAL" clId="{A265FFFD-4736-4798-8257-8F9E858141A2}" dt="2024-10-20T11:34:48.947" v="4254" actId="478"/>
          <ac:picMkLst>
            <pc:docMk/>
            <pc:sldMk cId="1132389034" sldId="1148"/>
            <ac:picMk id="19" creationId="{1C036FD5-4A09-0019-2872-E0F061F05345}"/>
          </ac:picMkLst>
        </pc:picChg>
        <pc:picChg chg="add mod">
          <ac:chgData name="Kjetil Teigen Hansen (KTH)" userId="b00e1467-cd04-4012-9851-f763aaf02a55" providerId="ADAL" clId="{A265FFFD-4736-4798-8257-8F9E858141A2}" dt="2024-10-20T11:41:21.452" v="4687" actId="1076"/>
          <ac:picMkLst>
            <pc:docMk/>
            <pc:sldMk cId="1132389034" sldId="1148"/>
            <ac:picMk id="23" creationId="{B880D64D-5F6E-CD61-FD87-B24516BAD8A2}"/>
          </ac:picMkLst>
        </pc:picChg>
        <pc:picChg chg="del">
          <ac:chgData name="Kjetil Teigen Hansen (KTH)" userId="b00e1467-cd04-4012-9851-f763aaf02a55" providerId="ADAL" clId="{A265FFFD-4736-4798-8257-8F9E858141A2}" dt="2024-10-20T11:35:43.459" v="4321" actId="478"/>
          <ac:picMkLst>
            <pc:docMk/>
            <pc:sldMk cId="1132389034" sldId="1148"/>
            <ac:picMk id="24" creationId="{44BE66E5-BA70-66FB-232D-0DB089FCFB84}"/>
          </ac:picMkLst>
        </pc:picChg>
        <pc:picChg chg="add mod">
          <ac:chgData name="Kjetil Teigen Hansen (KTH)" userId="b00e1467-cd04-4012-9851-f763aaf02a55" providerId="ADAL" clId="{A265FFFD-4736-4798-8257-8F9E858141A2}" dt="2024-10-20T11:40:05.797" v="4571" actId="14100"/>
          <ac:picMkLst>
            <pc:docMk/>
            <pc:sldMk cId="1132389034" sldId="1148"/>
            <ac:picMk id="31" creationId="{A572B2D6-3288-2713-5ED8-F465DFA0D484}"/>
          </ac:picMkLst>
        </pc:picChg>
        <pc:picChg chg="add mod">
          <ac:chgData name="Kjetil Teigen Hansen (KTH)" userId="b00e1467-cd04-4012-9851-f763aaf02a55" providerId="ADAL" clId="{A265FFFD-4736-4798-8257-8F9E858141A2}" dt="2024-10-20T12:04:59.549" v="5389"/>
          <ac:picMkLst>
            <pc:docMk/>
            <pc:sldMk cId="1132389034" sldId="1148"/>
            <ac:picMk id="35" creationId="{B1E584EB-8DBB-A639-048F-66DF0ED3B463}"/>
          </ac:picMkLst>
        </pc:picChg>
        <pc:cxnChg chg="mod ord">
          <ac:chgData name="Kjetil Teigen Hansen (KTH)" userId="b00e1467-cd04-4012-9851-f763aaf02a55" providerId="ADAL" clId="{A265FFFD-4736-4798-8257-8F9E858141A2}" dt="2024-10-20T11:35:20.733" v="4320" actId="14100"/>
          <ac:cxnSpMkLst>
            <pc:docMk/>
            <pc:sldMk cId="1132389034" sldId="1148"/>
            <ac:cxnSpMk id="9" creationId="{C993CBD4-3F5A-9F78-6567-7C0946978222}"/>
          </ac:cxnSpMkLst>
        </pc:cxnChg>
        <pc:cxnChg chg="add mod">
          <ac:chgData name="Kjetil Teigen Hansen (KTH)" userId="b00e1467-cd04-4012-9851-f763aaf02a55" providerId="ADAL" clId="{A265FFFD-4736-4798-8257-8F9E858141A2}" dt="2024-10-20T11:39:48.512" v="4535" actId="14100"/>
          <ac:cxnSpMkLst>
            <pc:docMk/>
            <pc:sldMk cId="1132389034" sldId="1148"/>
            <ac:cxnSpMk id="13" creationId="{2648F4C5-AD8F-900B-CDF1-1B364EF72FE6}"/>
          </ac:cxnSpMkLst>
        </pc:cxnChg>
        <pc:cxnChg chg="mod">
          <ac:chgData name="Kjetil Teigen Hansen (KTH)" userId="b00e1467-cd04-4012-9851-f763aaf02a55" providerId="ADAL" clId="{A265FFFD-4736-4798-8257-8F9E858141A2}" dt="2024-10-20T11:39:47.108" v="4534" actId="14100"/>
          <ac:cxnSpMkLst>
            <pc:docMk/>
            <pc:sldMk cId="1132389034" sldId="1148"/>
            <ac:cxnSpMk id="25" creationId="{B2ED15F0-46A1-A607-0562-58F83D5EC5FE}"/>
          </ac:cxnSpMkLst>
        </pc:cxnChg>
        <pc:cxnChg chg="del">
          <ac:chgData name="Kjetil Teigen Hansen (KTH)" userId="b00e1467-cd04-4012-9851-f763aaf02a55" providerId="ADAL" clId="{A265FFFD-4736-4798-8257-8F9E858141A2}" dt="2024-10-20T11:38:31.518" v="4479" actId="478"/>
          <ac:cxnSpMkLst>
            <pc:docMk/>
            <pc:sldMk cId="1132389034" sldId="1148"/>
            <ac:cxnSpMk id="27" creationId="{1F7BC06F-73E4-DAAE-A0DF-F17AE2D6CEDB}"/>
          </ac:cxnSpMkLst>
        </pc:cxnChg>
        <pc:cxnChg chg="add mod">
          <ac:chgData name="Kjetil Teigen Hansen (KTH)" userId="b00e1467-cd04-4012-9851-f763aaf02a55" providerId="ADAL" clId="{A265FFFD-4736-4798-8257-8F9E858141A2}" dt="2024-10-20T11:41:37.042" v="4688" actId="14100"/>
          <ac:cxnSpMkLst>
            <pc:docMk/>
            <pc:sldMk cId="1132389034" sldId="1148"/>
            <ac:cxnSpMk id="32" creationId="{91856108-B8C2-9F18-E199-6660D93E4274}"/>
          </ac:cxnSpMkLst>
        </pc:cxnChg>
      </pc:sldChg>
      <pc:sldChg chg="addSp delSp modSp add mod">
        <pc:chgData name="Kjetil Teigen Hansen (KTH)" userId="b00e1467-cd04-4012-9851-f763aaf02a55" providerId="ADAL" clId="{A265FFFD-4736-4798-8257-8F9E858141A2}" dt="2024-10-20T12:05:00.779" v="5390"/>
        <pc:sldMkLst>
          <pc:docMk/>
          <pc:sldMk cId="2646533088" sldId="1149"/>
        </pc:sldMkLst>
        <pc:spChg chg="mod">
          <ac:chgData name="Kjetil Teigen Hansen (KTH)" userId="b00e1467-cd04-4012-9851-f763aaf02a55" providerId="ADAL" clId="{A265FFFD-4736-4798-8257-8F9E858141A2}" dt="2024-10-20T11:45:40.906" v="4796" actId="6549"/>
          <ac:spMkLst>
            <pc:docMk/>
            <pc:sldMk cId="2646533088" sldId="1149"/>
            <ac:spMk id="7" creationId="{AB39B2EF-DA75-2EBD-A607-63447DACDE5B}"/>
          </ac:spMkLst>
        </pc:spChg>
        <pc:spChg chg="mod">
          <ac:chgData name="Kjetil Teigen Hansen (KTH)" userId="b00e1467-cd04-4012-9851-f763aaf02a55" providerId="ADAL" clId="{A265FFFD-4736-4798-8257-8F9E858141A2}" dt="2024-10-20T11:45:27.425" v="4795"/>
          <ac:spMkLst>
            <pc:docMk/>
            <pc:sldMk cId="2646533088" sldId="1149"/>
            <ac:spMk id="180" creationId="{00000000-0000-0000-0000-000000000000}"/>
          </ac:spMkLst>
        </pc:spChg>
        <pc:picChg chg="add mod">
          <ac:chgData name="Kjetil Teigen Hansen (KTH)" userId="b00e1467-cd04-4012-9851-f763aaf02a55" providerId="ADAL" clId="{A265FFFD-4736-4798-8257-8F9E858141A2}" dt="2024-10-20T11:45:45.547" v="4798" actId="14100"/>
          <ac:picMkLst>
            <pc:docMk/>
            <pc:sldMk cId="2646533088" sldId="1149"/>
            <ac:picMk id="5" creationId="{FCD72599-D40F-9E0D-453A-DC69BA49C3C7}"/>
          </ac:picMkLst>
        </pc:picChg>
        <pc:picChg chg="del">
          <ac:chgData name="Kjetil Teigen Hansen (KTH)" userId="b00e1467-cd04-4012-9851-f763aaf02a55" providerId="ADAL" clId="{A265FFFD-4736-4798-8257-8F9E858141A2}" dt="2024-10-20T11:43:52.594" v="4689" actId="478"/>
          <ac:picMkLst>
            <pc:docMk/>
            <pc:sldMk cId="2646533088" sldId="1149"/>
            <ac:picMk id="6" creationId="{673DBD9F-0EF4-7148-7791-C6D157883C27}"/>
          </ac:picMkLst>
        </pc:picChg>
        <pc:picChg chg="add mod">
          <ac:chgData name="Kjetil Teigen Hansen (KTH)" userId="b00e1467-cd04-4012-9851-f763aaf02a55" providerId="ADAL" clId="{A265FFFD-4736-4798-8257-8F9E858141A2}" dt="2024-10-20T12:05:00.779" v="5390"/>
          <ac:picMkLst>
            <pc:docMk/>
            <pc:sldMk cId="2646533088" sldId="1149"/>
            <ac:picMk id="12" creationId="{2BDA6459-FBA0-6DB3-8512-372B29AFD5C4}"/>
          </ac:picMkLst>
        </pc:picChg>
        <pc:cxnChg chg="mod ord">
          <ac:chgData name="Kjetil Teigen Hansen (KTH)" userId="b00e1467-cd04-4012-9851-f763aaf02a55" providerId="ADAL" clId="{A265FFFD-4736-4798-8257-8F9E858141A2}" dt="2024-10-20T11:45:47.536" v="4799" actId="14100"/>
          <ac:cxnSpMkLst>
            <pc:docMk/>
            <pc:sldMk cId="2646533088" sldId="1149"/>
            <ac:cxnSpMk id="9" creationId="{BDD1B4AC-9242-608F-F1B5-211D39F89BEA}"/>
          </ac:cxnSpMkLst>
        </pc:cxnChg>
      </pc:sldChg>
      <pc:sldChg chg="addSp delSp modSp add mod">
        <pc:chgData name="Kjetil Teigen Hansen (KTH)" userId="b00e1467-cd04-4012-9851-f763aaf02a55" providerId="ADAL" clId="{A265FFFD-4736-4798-8257-8F9E858141A2}" dt="2024-10-20T12:04:59.076" v="5388"/>
        <pc:sldMkLst>
          <pc:docMk/>
          <pc:sldMk cId="1342832955" sldId="1150"/>
        </pc:sldMkLst>
        <pc:spChg chg="mod">
          <ac:chgData name="Kjetil Teigen Hansen (KTH)" userId="b00e1467-cd04-4012-9851-f763aaf02a55" providerId="ADAL" clId="{A265FFFD-4736-4798-8257-8F9E858141A2}" dt="2024-10-20T11:29:47.998" v="4127" actId="20577"/>
          <ac:spMkLst>
            <pc:docMk/>
            <pc:sldMk cId="1342832955" sldId="1150"/>
            <ac:spMk id="7" creationId="{AB39B2EF-DA75-2EBD-A607-63447DACDE5B}"/>
          </ac:spMkLst>
        </pc:spChg>
        <pc:spChg chg="mod">
          <ac:chgData name="Kjetil Teigen Hansen (KTH)" userId="b00e1467-cd04-4012-9851-f763aaf02a55" providerId="ADAL" clId="{A265FFFD-4736-4798-8257-8F9E858141A2}" dt="2024-10-20T11:45:20.901" v="4793"/>
          <ac:spMkLst>
            <pc:docMk/>
            <pc:sldMk cId="1342832955" sldId="1150"/>
            <ac:spMk id="180" creationId="{00000000-0000-0000-0000-000000000000}"/>
          </ac:spMkLst>
        </pc:spChg>
        <pc:picChg chg="del">
          <ac:chgData name="Kjetil Teigen Hansen (KTH)" userId="b00e1467-cd04-4012-9851-f763aaf02a55" providerId="ADAL" clId="{A265FFFD-4736-4798-8257-8F9E858141A2}" dt="2024-10-20T11:26:33.569" v="4024" actId="478"/>
          <ac:picMkLst>
            <pc:docMk/>
            <pc:sldMk cId="1342832955" sldId="1150"/>
            <ac:picMk id="6" creationId="{6F667092-AEB9-866C-38A7-0978AC45A5D8}"/>
          </ac:picMkLst>
        </pc:picChg>
        <pc:picChg chg="add mod ord">
          <ac:chgData name="Kjetil Teigen Hansen (KTH)" userId="b00e1467-cd04-4012-9851-f763aaf02a55" providerId="ADAL" clId="{A265FFFD-4736-4798-8257-8F9E858141A2}" dt="2024-10-20T11:26:44.009" v="4032" actId="14100"/>
          <ac:picMkLst>
            <pc:docMk/>
            <pc:sldMk cId="1342832955" sldId="1150"/>
            <ac:picMk id="8" creationId="{69BF6B8E-C8AC-BC92-4C2C-D063667E951D}"/>
          </ac:picMkLst>
        </pc:picChg>
        <pc:picChg chg="del">
          <ac:chgData name="Kjetil Teigen Hansen (KTH)" userId="b00e1467-cd04-4012-9851-f763aaf02a55" providerId="ADAL" clId="{A265FFFD-4736-4798-8257-8F9E858141A2}" dt="2024-10-20T11:28:27.524" v="4061" actId="478"/>
          <ac:picMkLst>
            <pc:docMk/>
            <pc:sldMk cId="1342832955" sldId="1150"/>
            <ac:picMk id="10" creationId="{4760989E-6E19-F39C-8147-DBFF3F29D5A1}"/>
          </ac:picMkLst>
        </pc:picChg>
        <pc:picChg chg="del">
          <ac:chgData name="Kjetil Teigen Hansen (KTH)" userId="b00e1467-cd04-4012-9851-f763aaf02a55" providerId="ADAL" clId="{A265FFFD-4736-4798-8257-8F9E858141A2}" dt="2024-10-20T11:27:17.781" v="4036" actId="478"/>
          <ac:picMkLst>
            <pc:docMk/>
            <pc:sldMk cId="1342832955" sldId="1150"/>
            <ac:picMk id="12" creationId="{866EA4A3-1487-8576-D2E5-1853F73CD708}"/>
          </ac:picMkLst>
        </pc:picChg>
        <pc:picChg chg="add mod">
          <ac:chgData name="Kjetil Teigen Hansen (KTH)" userId="b00e1467-cd04-4012-9851-f763aaf02a55" providerId="ADAL" clId="{A265FFFD-4736-4798-8257-8F9E858141A2}" dt="2024-10-20T11:27:24.474" v="4040" actId="1076"/>
          <ac:picMkLst>
            <pc:docMk/>
            <pc:sldMk cId="1342832955" sldId="1150"/>
            <ac:picMk id="15" creationId="{7E7BCB31-B5D9-F759-1D95-EC5935C024EC}"/>
          </ac:picMkLst>
        </pc:picChg>
        <pc:picChg chg="add del mod">
          <ac:chgData name="Kjetil Teigen Hansen (KTH)" userId="b00e1467-cd04-4012-9851-f763aaf02a55" providerId="ADAL" clId="{A265FFFD-4736-4798-8257-8F9E858141A2}" dt="2024-10-20T11:29:31.763" v="4120" actId="478"/>
          <ac:picMkLst>
            <pc:docMk/>
            <pc:sldMk cId="1342832955" sldId="1150"/>
            <ac:picMk id="23" creationId="{7BF1C4BA-83D5-886A-15E8-6AEBB47E2F99}"/>
          </ac:picMkLst>
        </pc:picChg>
        <pc:picChg chg="add mod">
          <ac:chgData name="Kjetil Teigen Hansen (KTH)" userId="b00e1467-cd04-4012-9851-f763aaf02a55" providerId="ADAL" clId="{A265FFFD-4736-4798-8257-8F9E858141A2}" dt="2024-10-20T11:29:42.575" v="4124" actId="1076"/>
          <ac:picMkLst>
            <pc:docMk/>
            <pc:sldMk cId="1342832955" sldId="1150"/>
            <ac:picMk id="28" creationId="{B11E19AA-FAD8-6D2F-4255-5BC53ACDCFC5}"/>
          </ac:picMkLst>
        </pc:picChg>
        <pc:picChg chg="add mod">
          <ac:chgData name="Kjetil Teigen Hansen (KTH)" userId="b00e1467-cd04-4012-9851-f763aaf02a55" providerId="ADAL" clId="{A265FFFD-4736-4798-8257-8F9E858141A2}" dt="2024-10-20T12:04:59.076" v="5388"/>
          <ac:picMkLst>
            <pc:docMk/>
            <pc:sldMk cId="1342832955" sldId="1150"/>
            <ac:picMk id="30" creationId="{E13AA54D-2818-A008-ED32-BD87CB6BA5FC}"/>
          </ac:picMkLst>
        </pc:picChg>
        <pc:cxnChg chg="mod">
          <ac:chgData name="Kjetil Teigen Hansen (KTH)" userId="b00e1467-cd04-4012-9851-f763aaf02a55" providerId="ADAL" clId="{A265FFFD-4736-4798-8257-8F9E858141A2}" dt="2024-10-20T11:27:45.396" v="4057" actId="14100"/>
          <ac:cxnSpMkLst>
            <pc:docMk/>
            <pc:sldMk cId="1342832955" sldId="1150"/>
            <ac:cxnSpMk id="9" creationId="{C993CBD4-3F5A-9F78-6567-7C0946978222}"/>
          </ac:cxnSpMkLst>
        </pc:cxnChg>
        <pc:cxnChg chg="mod ord">
          <ac:chgData name="Kjetil Teigen Hansen (KTH)" userId="b00e1467-cd04-4012-9851-f763aaf02a55" providerId="ADAL" clId="{A265FFFD-4736-4798-8257-8F9E858141A2}" dt="2024-10-20T11:29:46.513" v="4126" actId="14100"/>
          <ac:cxnSpMkLst>
            <pc:docMk/>
            <pc:sldMk cId="1342832955" sldId="1150"/>
            <ac:cxnSpMk id="16" creationId="{84B1356B-94A0-35C0-A1F2-ED700EB6E787}"/>
          </ac:cxnSpMkLst>
        </pc:cxnChg>
        <pc:cxnChg chg="del">
          <ac:chgData name="Kjetil Teigen Hansen (KTH)" userId="b00e1467-cd04-4012-9851-f763aaf02a55" providerId="ADAL" clId="{A265FFFD-4736-4798-8257-8F9E858141A2}" dt="2024-10-20T11:28:37.046" v="4067" actId="478"/>
          <ac:cxnSpMkLst>
            <pc:docMk/>
            <pc:sldMk cId="1342832955" sldId="1150"/>
            <ac:cxnSpMk id="19" creationId="{203E066A-75C2-4CD6-7FEA-6D4BAF9EB55B}"/>
          </ac:cxnSpMkLst>
        </pc:cxnChg>
      </pc:sldChg>
      <pc:sldChg chg="addSp delSp modSp add mod">
        <pc:chgData name="Kjetil Teigen Hansen (KTH)" userId="b00e1467-cd04-4012-9851-f763aaf02a55" providerId="ADAL" clId="{A265FFFD-4736-4798-8257-8F9E858141A2}" dt="2024-10-20T12:05:01.679" v="5391"/>
        <pc:sldMkLst>
          <pc:docMk/>
          <pc:sldMk cId="393880918" sldId="1151"/>
        </pc:sldMkLst>
        <pc:spChg chg="mod">
          <ac:chgData name="Kjetil Teigen Hansen (KTH)" userId="b00e1467-cd04-4012-9851-f763aaf02a55" providerId="ADAL" clId="{A265FFFD-4736-4798-8257-8F9E858141A2}" dt="2024-10-20T11:46:18.736" v="4801"/>
          <ac:spMkLst>
            <pc:docMk/>
            <pc:sldMk cId="393880918" sldId="1151"/>
            <ac:spMk id="7" creationId="{AB39B2EF-DA75-2EBD-A607-63447DACDE5B}"/>
          </ac:spMkLst>
        </pc:spChg>
        <pc:spChg chg="mod">
          <ac:chgData name="Kjetil Teigen Hansen (KTH)" userId="b00e1467-cd04-4012-9851-f763aaf02a55" providerId="ADAL" clId="{A265FFFD-4736-4798-8257-8F9E858141A2}" dt="2024-10-20T11:48:08.407" v="4860"/>
          <ac:spMkLst>
            <pc:docMk/>
            <pc:sldMk cId="393880918" sldId="1151"/>
            <ac:spMk id="180" creationId="{00000000-0000-0000-0000-000000000000}"/>
          </ac:spMkLst>
        </pc:spChg>
        <pc:picChg chg="del">
          <ac:chgData name="Kjetil Teigen Hansen (KTH)" userId="b00e1467-cd04-4012-9851-f763aaf02a55" providerId="ADAL" clId="{A265FFFD-4736-4798-8257-8F9E858141A2}" dt="2024-10-20T11:46:32.333" v="4802" actId="478"/>
          <ac:picMkLst>
            <pc:docMk/>
            <pc:sldMk cId="393880918" sldId="1151"/>
            <ac:picMk id="6" creationId="{AA3E352E-9B2A-1939-D886-95BE330317F0}"/>
          </ac:picMkLst>
        </pc:picChg>
        <pc:picChg chg="add mod">
          <ac:chgData name="Kjetil Teigen Hansen (KTH)" userId="b00e1467-cd04-4012-9851-f763aaf02a55" providerId="ADAL" clId="{A265FFFD-4736-4798-8257-8F9E858141A2}" dt="2024-10-20T11:46:34.917" v="4804" actId="1076"/>
          <ac:picMkLst>
            <pc:docMk/>
            <pc:sldMk cId="393880918" sldId="1151"/>
            <ac:picMk id="9" creationId="{E630ED6E-7E66-7E42-D899-A09DEFB87784}"/>
          </ac:picMkLst>
        </pc:picChg>
        <pc:picChg chg="add mod">
          <ac:chgData name="Kjetil Teigen Hansen (KTH)" userId="b00e1467-cd04-4012-9851-f763aaf02a55" providerId="ADAL" clId="{A265FFFD-4736-4798-8257-8F9E858141A2}" dt="2024-10-20T12:05:01.679" v="5391"/>
          <ac:picMkLst>
            <pc:docMk/>
            <pc:sldMk cId="393880918" sldId="1151"/>
            <ac:picMk id="10" creationId="{91527807-7179-8CEC-3EA0-089BC634BF74}"/>
          </ac:picMkLst>
        </pc:picChg>
      </pc:sldChg>
      <pc:sldChg chg="addSp delSp modSp add mod">
        <pc:chgData name="Kjetil Teigen Hansen (KTH)" userId="b00e1467-cd04-4012-9851-f763aaf02a55" providerId="ADAL" clId="{A265FFFD-4736-4798-8257-8F9E858141A2}" dt="2024-10-20T12:05:03.374" v="5393"/>
        <pc:sldMkLst>
          <pc:docMk/>
          <pc:sldMk cId="3959676905" sldId="1152"/>
        </pc:sldMkLst>
        <pc:spChg chg="mod">
          <ac:chgData name="Kjetil Teigen Hansen (KTH)" userId="b00e1467-cd04-4012-9851-f763aaf02a55" providerId="ADAL" clId="{A265FFFD-4736-4798-8257-8F9E858141A2}" dt="2024-10-20T11:47:09.696" v="4835" actId="20577"/>
          <ac:spMkLst>
            <pc:docMk/>
            <pc:sldMk cId="3959676905" sldId="1152"/>
            <ac:spMk id="7" creationId="{AB39B2EF-DA75-2EBD-A607-63447DACDE5B}"/>
          </ac:spMkLst>
        </pc:spChg>
        <pc:spChg chg="mod">
          <ac:chgData name="Kjetil Teigen Hansen (KTH)" userId="b00e1467-cd04-4012-9851-f763aaf02a55" providerId="ADAL" clId="{A265FFFD-4736-4798-8257-8F9E858141A2}" dt="2024-10-20T11:48:04.997" v="4859"/>
          <ac:spMkLst>
            <pc:docMk/>
            <pc:sldMk cId="3959676905" sldId="1152"/>
            <ac:spMk id="180" creationId="{00000000-0000-0000-0000-000000000000}"/>
          </ac:spMkLst>
        </pc:spChg>
        <pc:picChg chg="add mod">
          <ac:chgData name="Kjetil Teigen Hansen (KTH)" userId="b00e1467-cd04-4012-9851-f763aaf02a55" providerId="ADAL" clId="{A265FFFD-4736-4798-8257-8F9E858141A2}" dt="2024-10-20T11:47:15.868" v="4838" actId="1076"/>
          <ac:picMkLst>
            <pc:docMk/>
            <pc:sldMk cId="3959676905" sldId="1152"/>
            <ac:picMk id="5" creationId="{7AD4D532-D4DC-CE5E-C36C-8228E12D89BC}"/>
          </ac:picMkLst>
        </pc:picChg>
        <pc:picChg chg="del">
          <ac:chgData name="Kjetil Teigen Hansen (KTH)" userId="b00e1467-cd04-4012-9851-f763aaf02a55" providerId="ADAL" clId="{A265FFFD-4736-4798-8257-8F9E858141A2}" dt="2024-10-20T11:46:52.711" v="4805" actId="478"/>
          <ac:picMkLst>
            <pc:docMk/>
            <pc:sldMk cId="3959676905" sldId="1152"/>
            <ac:picMk id="8" creationId="{62156591-CC7D-B252-E08B-C0A70F045209}"/>
          </ac:picMkLst>
        </pc:picChg>
        <pc:picChg chg="add mod">
          <ac:chgData name="Kjetil Teigen Hansen (KTH)" userId="b00e1467-cd04-4012-9851-f763aaf02a55" providerId="ADAL" clId="{A265FFFD-4736-4798-8257-8F9E858141A2}" dt="2024-10-20T12:05:02.522" v="5392"/>
          <ac:picMkLst>
            <pc:docMk/>
            <pc:sldMk cId="3959676905" sldId="1152"/>
            <ac:picMk id="13" creationId="{385C52DD-1175-6711-5E8F-D10FD131E6FA}"/>
          </ac:picMkLst>
        </pc:picChg>
        <pc:picChg chg="add mod">
          <ac:chgData name="Kjetil Teigen Hansen (KTH)" userId="b00e1467-cd04-4012-9851-f763aaf02a55" providerId="ADAL" clId="{A265FFFD-4736-4798-8257-8F9E858141A2}" dt="2024-10-20T12:05:03.374" v="5393"/>
          <ac:picMkLst>
            <pc:docMk/>
            <pc:sldMk cId="3959676905" sldId="1152"/>
            <ac:picMk id="14" creationId="{26596490-8946-16DD-EBD2-D314E8016A25}"/>
          </ac:picMkLst>
        </pc:picChg>
        <pc:cxnChg chg="mod ord">
          <ac:chgData name="Kjetil Teigen Hansen (KTH)" userId="b00e1467-cd04-4012-9851-f763aaf02a55" providerId="ADAL" clId="{A265FFFD-4736-4798-8257-8F9E858141A2}" dt="2024-10-20T11:47:20.658" v="4840" actId="14100"/>
          <ac:cxnSpMkLst>
            <pc:docMk/>
            <pc:sldMk cId="3959676905" sldId="1152"/>
            <ac:cxnSpMk id="9" creationId="{EEE5C884-996B-7116-736E-DE3B366D4FFC}"/>
          </ac:cxnSpMkLst>
        </pc:cxnChg>
      </pc:sldChg>
      <pc:sldChg chg="addSp delSp modSp add mod">
        <pc:chgData name="Kjetil Teigen Hansen (KTH)" userId="b00e1467-cd04-4012-9851-f763aaf02a55" providerId="ADAL" clId="{A265FFFD-4736-4798-8257-8F9E858141A2}" dt="2024-10-20T11:51:06.433" v="4990" actId="14100"/>
        <pc:sldMkLst>
          <pc:docMk/>
          <pc:sldMk cId="420378096" sldId="1153"/>
        </pc:sldMkLst>
        <pc:spChg chg="mod">
          <ac:chgData name="Kjetil Teigen Hansen (KTH)" userId="b00e1467-cd04-4012-9851-f763aaf02a55" providerId="ADAL" clId="{A265FFFD-4736-4798-8257-8F9E858141A2}" dt="2024-10-20T11:50:59.261" v="4987" actId="20577"/>
          <ac:spMkLst>
            <pc:docMk/>
            <pc:sldMk cId="420378096" sldId="1153"/>
            <ac:spMk id="7" creationId="{AB39B2EF-DA75-2EBD-A607-63447DACDE5B}"/>
          </ac:spMkLst>
        </pc:spChg>
        <pc:spChg chg="mod">
          <ac:chgData name="Kjetil Teigen Hansen (KTH)" userId="b00e1467-cd04-4012-9851-f763aaf02a55" providerId="ADAL" clId="{A265FFFD-4736-4798-8257-8F9E858141A2}" dt="2024-10-20T11:47:56.620" v="4858" actId="20577"/>
          <ac:spMkLst>
            <pc:docMk/>
            <pc:sldMk cId="420378096" sldId="1153"/>
            <ac:spMk id="180" creationId="{00000000-0000-0000-0000-000000000000}"/>
          </ac:spMkLst>
        </pc:spChg>
        <pc:picChg chg="add del mod">
          <ac:chgData name="Kjetil Teigen Hansen (KTH)" userId="b00e1467-cd04-4012-9851-f763aaf02a55" providerId="ADAL" clId="{A265FFFD-4736-4798-8257-8F9E858141A2}" dt="2024-10-20T11:50:41.453" v="4965" actId="478"/>
          <ac:picMkLst>
            <pc:docMk/>
            <pc:sldMk cId="420378096" sldId="1153"/>
            <ac:picMk id="5" creationId="{753C0D6A-534B-2709-80EB-A42B4FF9E725}"/>
          </ac:picMkLst>
        </pc:picChg>
        <pc:picChg chg="del">
          <ac:chgData name="Kjetil Teigen Hansen (KTH)" userId="b00e1467-cd04-4012-9851-f763aaf02a55" providerId="ADAL" clId="{A265FFFD-4736-4798-8257-8F9E858141A2}" dt="2024-10-20T11:47:40.193" v="4841" actId="478"/>
          <ac:picMkLst>
            <pc:docMk/>
            <pc:sldMk cId="420378096" sldId="1153"/>
            <ac:picMk id="10" creationId="{4760989E-6E19-F39C-8147-DBFF3F29D5A1}"/>
          </ac:picMkLst>
        </pc:picChg>
        <pc:picChg chg="add mod">
          <ac:chgData name="Kjetil Teigen Hansen (KTH)" userId="b00e1467-cd04-4012-9851-f763aaf02a55" providerId="ADAL" clId="{A265FFFD-4736-4798-8257-8F9E858141A2}" dt="2024-10-20T11:50:51.624" v="4970" actId="1076"/>
          <ac:picMkLst>
            <pc:docMk/>
            <pc:sldMk cId="420378096" sldId="1153"/>
            <ac:picMk id="13" creationId="{4A3320BB-E0DC-2BF1-0546-7F4D940469BA}"/>
          </ac:picMkLst>
        </pc:picChg>
        <pc:cxnChg chg="mod ord">
          <ac:chgData name="Kjetil Teigen Hansen (KTH)" userId="b00e1467-cd04-4012-9851-f763aaf02a55" providerId="ADAL" clId="{A265FFFD-4736-4798-8257-8F9E858141A2}" dt="2024-10-20T11:51:06.433" v="4990" actId="14100"/>
          <ac:cxnSpMkLst>
            <pc:docMk/>
            <pc:sldMk cId="420378096" sldId="1153"/>
            <ac:cxnSpMk id="19" creationId="{203E066A-75C2-4CD6-7FEA-6D4BAF9EB55B}"/>
          </ac:cxnSpMkLst>
        </pc:cxnChg>
      </pc:sldChg>
      <pc:sldChg chg="addSp delSp modSp add mod">
        <pc:chgData name="Kjetil Teigen Hansen (KTH)" userId="b00e1467-cd04-4012-9851-f763aaf02a55" providerId="ADAL" clId="{A265FFFD-4736-4798-8257-8F9E858141A2}" dt="2024-10-20T12:05:04.342" v="5394"/>
        <pc:sldMkLst>
          <pc:docMk/>
          <pc:sldMk cId="1460910112" sldId="1154"/>
        </pc:sldMkLst>
        <pc:spChg chg="mod">
          <ac:chgData name="Kjetil Teigen Hansen (KTH)" userId="b00e1467-cd04-4012-9851-f763aaf02a55" providerId="ADAL" clId="{A265FFFD-4736-4798-8257-8F9E858141A2}" dt="2024-10-20T11:49:15.327" v="4962" actId="20577"/>
          <ac:spMkLst>
            <pc:docMk/>
            <pc:sldMk cId="1460910112" sldId="1154"/>
            <ac:spMk id="7" creationId="{AB39B2EF-DA75-2EBD-A607-63447DACDE5B}"/>
          </ac:spMkLst>
        </pc:spChg>
        <pc:spChg chg="mod">
          <ac:chgData name="Kjetil Teigen Hansen (KTH)" userId="b00e1467-cd04-4012-9851-f763aaf02a55" providerId="ADAL" clId="{A265FFFD-4736-4798-8257-8F9E858141A2}" dt="2024-10-20T11:53:37.266" v="4993"/>
          <ac:spMkLst>
            <pc:docMk/>
            <pc:sldMk cId="1460910112" sldId="1154"/>
            <ac:spMk id="180" creationId="{00000000-0000-0000-0000-000000000000}"/>
          </ac:spMkLst>
        </pc:spChg>
        <pc:picChg chg="add mod">
          <ac:chgData name="Kjetil Teigen Hansen (KTH)" userId="b00e1467-cd04-4012-9851-f763aaf02a55" providerId="ADAL" clId="{A265FFFD-4736-4798-8257-8F9E858141A2}" dt="2024-10-20T11:49:12.048" v="4961" actId="1076"/>
          <ac:picMkLst>
            <pc:docMk/>
            <pc:sldMk cId="1460910112" sldId="1154"/>
            <ac:picMk id="5" creationId="{753F8C16-FA10-F187-67AB-73CF33E9F9B7}"/>
          </ac:picMkLst>
        </pc:picChg>
        <pc:picChg chg="add mod">
          <ac:chgData name="Kjetil Teigen Hansen (KTH)" userId="b00e1467-cd04-4012-9851-f763aaf02a55" providerId="ADAL" clId="{A265FFFD-4736-4798-8257-8F9E858141A2}" dt="2024-10-20T12:05:04.342" v="5394"/>
          <ac:picMkLst>
            <pc:docMk/>
            <pc:sldMk cId="1460910112" sldId="1154"/>
            <ac:picMk id="10" creationId="{BB82A263-48AE-707F-D3A1-ABFAF8A219BF}"/>
          </ac:picMkLst>
        </pc:picChg>
        <pc:picChg chg="del">
          <ac:chgData name="Kjetil Teigen Hansen (KTH)" userId="b00e1467-cd04-4012-9851-f763aaf02a55" providerId="ADAL" clId="{A265FFFD-4736-4798-8257-8F9E858141A2}" dt="2024-10-20T11:48:31.794" v="4861" actId="478"/>
          <ac:picMkLst>
            <pc:docMk/>
            <pc:sldMk cId="1460910112" sldId="1154"/>
            <ac:picMk id="28" creationId="{B11E19AA-FAD8-6D2F-4255-5BC53ACDCFC5}"/>
          </ac:picMkLst>
        </pc:picChg>
        <pc:cxnChg chg="mod ord">
          <ac:chgData name="Kjetil Teigen Hansen (KTH)" userId="b00e1467-cd04-4012-9851-f763aaf02a55" providerId="ADAL" clId="{A265FFFD-4736-4798-8257-8F9E858141A2}" dt="2024-10-20T11:49:19.883" v="4964" actId="14100"/>
          <ac:cxnSpMkLst>
            <pc:docMk/>
            <pc:sldMk cId="1460910112" sldId="1154"/>
            <ac:cxnSpMk id="16" creationId="{84B1356B-94A0-35C0-A1F2-ED700EB6E787}"/>
          </ac:cxnSpMkLst>
        </pc:cxnChg>
      </pc:sldChg>
      <pc:sldChg chg="add del">
        <pc:chgData name="Kjetil Teigen Hansen (KTH)" userId="b00e1467-cd04-4012-9851-f763aaf02a55" providerId="ADAL" clId="{A265FFFD-4736-4798-8257-8F9E858141A2}" dt="2024-10-20T11:53:08.968" v="4991" actId="47"/>
        <pc:sldMkLst>
          <pc:docMk/>
          <pc:sldMk cId="952005952" sldId="1155"/>
        </pc:sldMkLst>
      </pc:sldChg>
      <pc:sldChg chg="addSp modSp add mod">
        <pc:chgData name="Kjetil Teigen Hansen (KTH)" userId="b00e1467-cd04-4012-9851-f763aaf02a55" providerId="ADAL" clId="{A265FFFD-4736-4798-8257-8F9E858141A2}" dt="2024-10-20T12:05:05.322" v="5395"/>
        <pc:sldMkLst>
          <pc:docMk/>
          <pc:sldMk cId="387175129" sldId="1156"/>
        </pc:sldMkLst>
        <pc:spChg chg="mod">
          <ac:chgData name="Kjetil Teigen Hansen (KTH)" userId="b00e1467-cd04-4012-9851-f763aaf02a55" providerId="ADAL" clId="{A265FFFD-4736-4798-8257-8F9E858141A2}" dt="2024-10-20T11:54:00.481" v="5029" actId="5793"/>
          <ac:spMkLst>
            <pc:docMk/>
            <pc:sldMk cId="387175129" sldId="1156"/>
            <ac:spMk id="7" creationId="{AB39B2EF-DA75-2EBD-A607-63447DACDE5B}"/>
          </ac:spMkLst>
        </pc:spChg>
        <pc:spChg chg="mod">
          <ac:chgData name="Kjetil Teigen Hansen (KTH)" userId="b00e1467-cd04-4012-9851-f763aaf02a55" providerId="ADAL" clId="{A265FFFD-4736-4798-8257-8F9E858141A2}" dt="2024-10-20T11:53:42.623" v="4994"/>
          <ac:spMkLst>
            <pc:docMk/>
            <pc:sldMk cId="387175129" sldId="1156"/>
            <ac:spMk id="180" creationId="{00000000-0000-0000-0000-000000000000}"/>
          </ac:spMkLst>
        </pc:spChg>
        <pc:picChg chg="mod">
          <ac:chgData name="Kjetil Teigen Hansen (KTH)" userId="b00e1467-cd04-4012-9851-f763aaf02a55" providerId="ADAL" clId="{A265FFFD-4736-4798-8257-8F9E858141A2}" dt="2024-10-20T11:54:05.411" v="5031" actId="14100"/>
          <ac:picMkLst>
            <pc:docMk/>
            <pc:sldMk cId="387175129" sldId="1156"/>
            <ac:picMk id="5" creationId="{FCD72599-D40F-9E0D-453A-DC69BA49C3C7}"/>
          </ac:picMkLst>
        </pc:picChg>
        <pc:picChg chg="add mod">
          <ac:chgData name="Kjetil Teigen Hansen (KTH)" userId="b00e1467-cd04-4012-9851-f763aaf02a55" providerId="ADAL" clId="{A265FFFD-4736-4798-8257-8F9E858141A2}" dt="2024-10-20T12:05:05.322" v="5395"/>
          <ac:picMkLst>
            <pc:docMk/>
            <pc:sldMk cId="387175129" sldId="1156"/>
            <ac:picMk id="10" creationId="{7588B597-0390-CCA6-859D-8135619FEBB3}"/>
          </ac:picMkLst>
        </pc:picChg>
        <pc:cxnChg chg="mod">
          <ac:chgData name="Kjetil Teigen Hansen (KTH)" userId="b00e1467-cd04-4012-9851-f763aaf02a55" providerId="ADAL" clId="{A265FFFD-4736-4798-8257-8F9E858141A2}" dt="2024-10-20T11:54:07.262" v="5032" actId="14100"/>
          <ac:cxnSpMkLst>
            <pc:docMk/>
            <pc:sldMk cId="387175129" sldId="1156"/>
            <ac:cxnSpMk id="9" creationId="{BDD1B4AC-9242-608F-F1B5-211D39F89BEA}"/>
          </ac:cxnSpMkLst>
        </pc:cxnChg>
      </pc:sldChg>
      <pc:sldChg chg="addSp delSp modSp add mod">
        <pc:chgData name="Kjetil Teigen Hansen (KTH)" userId="b00e1467-cd04-4012-9851-f763aaf02a55" providerId="ADAL" clId="{A265FFFD-4736-4798-8257-8F9E858141A2}" dt="2024-10-20T12:05:05.980" v="5396"/>
        <pc:sldMkLst>
          <pc:docMk/>
          <pc:sldMk cId="1642531491" sldId="1157"/>
        </pc:sldMkLst>
        <pc:spChg chg="mod">
          <ac:chgData name="Kjetil Teigen Hansen (KTH)" userId="b00e1467-cd04-4012-9851-f763aaf02a55" providerId="ADAL" clId="{A265FFFD-4736-4798-8257-8F9E858141A2}" dt="2024-10-20T11:56:50.803" v="5127" actId="20577"/>
          <ac:spMkLst>
            <pc:docMk/>
            <pc:sldMk cId="1642531491" sldId="1157"/>
            <ac:spMk id="7" creationId="{AB39B2EF-DA75-2EBD-A607-63447DACDE5B}"/>
          </ac:spMkLst>
        </pc:spChg>
        <pc:picChg chg="del">
          <ac:chgData name="Kjetil Teigen Hansen (KTH)" userId="b00e1467-cd04-4012-9851-f763aaf02a55" providerId="ADAL" clId="{A265FFFD-4736-4798-8257-8F9E858141A2}" dt="2024-10-20T11:54:31.852" v="5034" actId="478"/>
          <ac:picMkLst>
            <pc:docMk/>
            <pc:sldMk cId="1642531491" sldId="1157"/>
            <ac:picMk id="5" creationId="{FCD72599-D40F-9E0D-453A-DC69BA49C3C7}"/>
          </ac:picMkLst>
        </pc:picChg>
        <pc:picChg chg="add mod">
          <ac:chgData name="Kjetil Teigen Hansen (KTH)" userId="b00e1467-cd04-4012-9851-f763aaf02a55" providerId="ADAL" clId="{A265FFFD-4736-4798-8257-8F9E858141A2}" dt="2024-10-20T11:55:46.621" v="5046" actId="1076"/>
          <ac:picMkLst>
            <pc:docMk/>
            <pc:sldMk cId="1642531491" sldId="1157"/>
            <ac:picMk id="6" creationId="{6E33B531-2FDE-0771-161A-B01410EDD980}"/>
          </ac:picMkLst>
        </pc:picChg>
        <pc:picChg chg="add mod">
          <ac:chgData name="Kjetil Teigen Hansen (KTH)" userId="b00e1467-cd04-4012-9851-f763aaf02a55" providerId="ADAL" clId="{A265FFFD-4736-4798-8257-8F9E858141A2}" dt="2024-10-20T11:56:55.111" v="5129" actId="14100"/>
          <ac:picMkLst>
            <pc:docMk/>
            <pc:sldMk cId="1642531491" sldId="1157"/>
            <ac:picMk id="10" creationId="{0608D56F-F111-473D-3237-B43E0CABB8E7}"/>
          </ac:picMkLst>
        </pc:picChg>
        <pc:picChg chg="add mod">
          <ac:chgData name="Kjetil Teigen Hansen (KTH)" userId="b00e1467-cd04-4012-9851-f763aaf02a55" providerId="ADAL" clId="{A265FFFD-4736-4798-8257-8F9E858141A2}" dt="2024-10-20T12:05:05.980" v="5396"/>
          <ac:picMkLst>
            <pc:docMk/>
            <pc:sldMk cId="1642531491" sldId="1157"/>
            <ac:picMk id="11" creationId="{3C5CD6E5-9D17-4FCD-AF6E-EBD0EDBE3B54}"/>
          </ac:picMkLst>
        </pc:picChg>
        <pc:cxnChg chg="del">
          <ac:chgData name="Kjetil Teigen Hansen (KTH)" userId="b00e1467-cd04-4012-9851-f763aaf02a55" providerId="ADAL" clId="{A265FFFD-4736-4798-8257-8F9E858141A2}" dt="2024-10-20T11:55:31.588" v="5035" actId="478"/>
          <ac:cxnSpMkLst>
            <pc:docMk/>
            <pc:sldMk cId="1642531491" sldId="1157"/>
            <ac:cxnSpMk id="9" creationId="{BDD1B4AC-9242-608F-F1B5-211D39F89BE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VirtualBox</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521E6C39-7EF3-4C0D-8E1A-4C2B00C81BA8}">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Cisco 9800-CL</a:t>
          </a:r>
          <a:endParaRPr lang="en-US" sz="1400"/>
        </a:p>
      </dgm:t>
    </dgm:pt>
    <dgm:pt modelId="{5DCB1E01-263A-4B38-8591-8B2A775B560C}" type="parTrans" cxnId="{D0787E93-59A4-42F4-B623-1EE07C1D1B63}">
      <dgm:prSet/>
      <dgm:spPr/>
      <dgm:t>
        <a:bodyPr/>
        <a:lstStyle/>
        <a:p>
          <a:endParaRPr lang="en-US"/>
        </a:p>
      </dgm:t>
    </dgm:pt>
    <dgm:pt modelId="{A7404071-901A-462E-852A-86ED4310D630}" type="sibTrans" cxnId="{D0787E93-59A4-42F4-B623-1EE07C1D1B63}">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a:t>Sort </a:t>
          </a:r>
          <a:r>
            <a:rPr lang="nb-NO" sz="1400" err="1"/>
            <a:t>out</a:t>
          </a:r>
          <a:r>
            <a:rPr lang="nb-NO" sz="1400"/>
            <a:t> pre-lab </a:t>
          </a:r>
          <a:r>
            <a:rPr lang="nb-NO" sz="1400" err="1"/>
            <a:t>task</a:t>
          </a:r>
          <a:r>
            <a:rPr lang="nb-NO" sz="1400"/>
            <a:t> problems</a:t>
          </a:r>
          <a:endParaRPr lang="en-US" sz="140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Other vendors (MIST/Meraki/Aruba)</a:t>
          </a:r>
        </a:p>
      </dgm:t>
    </dgm:pt>
    <dgm:pt modelId="{BB9FF251-ED60-498F-8B6E-714105D07086}" type="parTrans" cxnId="{62DA6E95-3A66-40EF-8CD1-75DA718CE469}">
      <dgm:prSet/>
      <dgm:spPr/>
    </dgm:pt>
    <dgm:pt modelId="{19B41A15-02EC-4299-9D45-8D0095607E19}" type="sibTrans" cxnId="{62DA6E95-3A66-40EF-8CD1-75DA718CE469}">
      <dgm:prSet/>
      <dgm:spPr/>
    </dgm:pt>
    <dgm:pt modelId="{F8C8E035-0B3D-46AB-8D22-93CC7A9DDFFE}">
      <dgm:prSet custT="1"/>
      <dgm:spPr/>
      <dgm:t>
        <a:bodyPr/>
        <a:lstStyle/>
        <a:p>
          <a:pPr>
            <a:buFont typeface="Arial" panose="020B0604020202020204" pitchFamily="34" charset="0"/>
            <a:buChar char="•"/>
          </a:pPr>
          <a:r>
            <a:rPr lang="en-US" sz="1400"/>
            <a:t>Get to know the lab environment</a:t>
          </a:r>
          <a:endParaRPr lang="nb-NO" sz="1400"/>
        </a:p>
      </dgm:t>
    </dgm:pt>
    <dgm:pt modelId="{43DEF06F-53C1-409D-A4B5-8F1FC36F71DE}" type="parTrans" cxnId="{84B327A2-2276-4FB5-BF6E-4AD9D66CBFAB}">
      <dgm:prSet/>
      <dgm:spPr/>
      <dgm:t>
        <a:bodyPr/>
        <a:lstStyle/>
        <a:p>
          <a:endParaRPr lang="nb-NO"/>
        </a:p>
      </dgm:t>
    </dgm:pt>
    <dgm:pt modelId="{A04E3181-A850-48A0-B191-AA1929F784BF}" type="sibTrans" cxnId="{84B327A2-2276-4FB5-BF6E-4AD9D66CBFAB}">
      <dgm:prSet/>
      <dgm:spPr/>
      <dgm:t>
        <a:bodyPr/>
        <a:lstStyle/>
        <a:p>
          <a:endParaRPr lang="nb-NO"/>
        </a:p>
      </dgm:t>
    </dgm:pt>
    <dgm:pt modelId="{4EB2FD77-5D9D-4F17-86D8-82AE259898C8}">
      <dgm:prSet custT="1"/>
      <dgm:spPr/>
      <dgm:t>
        <a:bodyPr/>
        <a:lstStyle/>
        <a:p>
          <a:pPr>
            <a:buFont typeface="Arial" panose="020B0604020202020204" pitchFamily="34" charset="0"/>
            <a:buChar char="•"/>
          </a:pPr>
          <a:r>
            <a:rPr lang="nb-NO" sz="1400"/>
            <a:t>Configure your AP</a:t>
          </a:r>
        </a:p>
      </dgm:t>
    </dgm:pt>
    <dgm:pt modelId="{50FCEEB9-DF65-42E5-A4F7-1BF354D57C77}" type="parTrans" cxnId="{A92BF6F4-8707-4DB8-A560-182ACA110155}">
      <dgm:prSet/>
      <dgm:spPr/>
      <dgm:t>
        <a:bodyPr/>
        <a:lstStyle/>
        <a:p>
          <a:endParaRPr lang="nb-NO"/>
        </a:p>
      </dgm:t>
    </dgm:pt>
    <dgm:pt modelId="{623E455F-B874-4019-BAF1-3049EF29F94C}" type="sibTrans" cxnId="{A92BF6F4-8707-4DB8-A560-182ACA110155}">
      <dgm:prSet/>
      <dgm:spPr/>
      <dgm:t>
        <a:bodyPr/>
        <a:lstStyle/>
        <a:p>
          <a:endParaRPr lang="nb-NO"/>
        </a:p>
      </dgm:t>
    </dgm:pt>
    <dgm:pt modelId="{E409F1C4-0D85-4608-B96F-937F58F2064F}">
      <dgm:prSet custT="1"/>
      <dgm:spPr/>
      <dgm:t>
        <a:bodyPr/>
        <a:lstStyle/>
        <a:p>
          <a:pPr>
            <a:buFont typeface="Arial" panose="020B0604020202020204" pitchFamily="34" charset="0"/>
            <a:buChar char="•"/>
          </a:pPr>
          <a:r>
            <a:rPr lang="en-US" sz="1400"/>
            <a:t>Connect VS Code to Ubuntu</a:t>
          </a:r>
          <a:endParaRPr lang="nb-NO" sz="1400"/>
        </a:p>
      </dgm:t>
    </dgm:pt>
    <dgm:pt modelId="{D6C31353-B699-4B88-927F-C8254B9651E8}" type="parTrans" cxnId="{87A6270D-A82A-485E-BF3C-9E8EF22F1902}">
      <dgm:prSet/>
      <dgm:spPr/>
      <dgm:t>
        <a:bodyPr/>
        <a:lstStyle/>
        <a:p>
          <a:endParaRPr lang="nb-NO"/>
        </a:p>
      </dgm:t>
    </dgm:pt>
    <dgm:pt modelId="{E8AF8A63-3662-46CA-AC49-A54D8DE1748C}" type="sibTrans" cxnId="{87A6270D-A82A-485E-BF3C-9E8EF22F1902}">
      <dgm:prSet/>
      <dgm:spPr/>
      <dgm:t>
        <a:bodyPr/>
        <a:lstStyle/>
        <a:p>
          <a:endParaRPr lang="nb-NO"/>
        </a:p>
      </dgm:t>
    </dgm:pt>
    <dgm:pt modelId="{6AA4063A-715B-4A4A-B072-5B4FB901B1CA}">
      <dgm:prSet custT="1"/>
      <dgm:spPr/>
      <dgm:t>
        <a:bodyPr/>
        <a:lstStyle/>
        <a:p>
          <a:pPr>
            <a:buFont typeface="Arial" panose="020B0604020202020204" pitchFamily="34" charset="0"/>
            <a:buChar char="•"/>
          </a:pPr>
          <a:r>
            <a:rPr lang="nb-NO" sz="1400"/>
            <a:t>Install and explore Ansible</a:t>
          </a:r>
        </a:p>
      </dgm:t>
    </dgm:pt>
    <dgm:pt modelId="{2C920ADC-FC8E-411C-B806-25B43AA1D44F}" type="parTrans" cxnId="{E63EFEC1-04C0-4DD1-B5FA-363F81413FE2}">
      <dgm:prSet/>
      <dgm:spPr/>
      <dgm:t>
        <a:bodyPr/>
        <a:lstStyle/>
        <a:p>
          <a:endParaRPr lang="nb-NO"/>
        </a:p>
      </dgm:t>
    </dgm:pt>
    <dgm:pt modelId="{4E5FFC6D-0F8C-4676-A34C-D9D9BA948D46}" type="sibTrans" cxnId="{E63EFEC1-04C0-4DD1-B5FA-363F81413FE2}">
      <dgm:prSet/>
      <dgm:spPr/>
      <dgm:t>
        <a:bodyPr/>
        <a:lstStyle/>
        <a:p>
          <a:endParaRPr lang="nb-NO"/>
        </a:p>
      </dgm:t>
    </dgm:pt>
    <dgm:pt modelId="{BF3C64E6-7EBA-4095-9919-70D7017B48FB}">
      <dgm:prSet custT="1"/>
      <dgm:spPr/>
      <dgm:t>
        <a:bodyPr/>
        <a:lstStyle/>
        <a:p>
          <a:pPr>
            <a:buFont typeface="Arial" panose="020B0604020202020204" pitchFamily="34" charset="0"/>
            <a:buChar char="•"/>
          </a:pPr>
          <a:r>
            <a:rPr lang="nb-NO" sz="1400"/>
            <a:t>Explore Python automation</a:t>
          </a:r>
        </a:p>
      </dgm:t>
    </dgm:pt>
    <dgm:pt modelId="{C111AF26-C32A-4503-AA34-E2BDC21D1364}" type="parTrans" cxnId="{46A1FAB4-9D88-4523-81B5-34B7DCABAAD8}">
      <dgm:prSet/>
      <dgm:spPr/>
      <dgm:t>
        <a:bodyPr/>
        <a:lstStyle/>
        <a:p>
          <a:endParaRPr lang="nb-NO"/>
        </a:p>
      </dgm:t>
    </dgm:pt>
    <dgm:pt modelId="{2B419720-0080-4786-A875-5ECAAF0908EB}" type="sibTrans" cxnId="{46A1FAB4-9D88-4523-81B5-34B7DCABAAD8}">
      <dgm:prSet/>
      <dgm:spPr/>
      <dgm:t>
        <a:bodyPr/>
        <a:lstStyle/>
        <a:p>
          <a:endParaRPr lang="nb-NO"/>
        </a:p>
      </dgm:t>
    </dgm:pt>
    <dgm:pt modelId="{9A91E504-6C30-41B8-BE4D-A8CA7F20D10F}">
      <dgm:prSet custT="1"/>
      <dgm:spPr/>
      <dgm:t>
        <a:bodyPr/>
        <a:lstStyle/>
        <a:p>
          <a:pPr>
            <a:buFont typeface="Arial" panose="020B0604020202020204" pitchFamily="34" charset="0"/>
            <a:buChar char="•"/>
          </a:pPr>
          <a:r>
            <a:rPr lang="en-US" sz="1400"/>
            <a:t>Install and explore YANG Suite</a:t>
          </a:r>
          <a:endParaRPr lang="nb-NO" sz="1400"/>
        </a:p>
      </dgm:t>
    </dgm:pt>
    <dgm:pt modelId="{597A35CC-089A-4E0C-9405-E55BC41FEA39}" type="parTrans" cxnId="{BDF8FB56-A962-4AEB-AE09-2D0F5EEA6080}">
      <dgm:prSet/>
      <dgm:spPr/>
      <dgm:t>
        <a:bodyPr/>
        <a:lstStyle/>
        <a:p>
          <a:endParaRPr lang="nb-NO"/>
        </a:p>
      </dgm:t>
    </dgm:pt>
    <dgm:pt modelId="{17A1CDC8-124B-487D-9ABD-3341C3A137EE}" type="sibTrans" cxnId="{BDF8FB56-A962-4AEB-AE09-2D0F5EEA6080}">
      <dgm:prSet/>
      <dgm:spPr/>
      <dgm:t>
        <a:bodyPr/>
        <a:lstStyle/>
        <a:p>
          <a:endParaRPr lang="nb-NO"/>
        </a:p>
      </dgm:t>
    </dgm:pt>
    <dgm:pt modelId="{E38AF6AA-0FF3-42F7-B43F-860C4E2238C3}">
      <dgm:prSet custT="1"/>
      <dgm:spPr/>
      <dgm:t>
        <a:bodyPr/>
        <a:lstStyle/>
        <a:p>
          <a:pPr>
            <a:buFont typeface="Arial" panose="020B0604020202020204" pitchFamily="34" charset="0"/>
            <a:buChar char="•"/>
          </a:pPr>
          <a:r>
            <a:rPr lang="nb-NO" sz="1400"/>
            <a:t>Explore Postman</a:t>
          </a:r>
        </a:p>
      </dgm:t>
    </dgm:pt>
    <dgm:pt modelId="{02109B14-20CD-43F7-8DD0-788E87EB5295}" type="parTrans" cxnId="{3B32C151-4A34-4C51-BB00-38EAE7DF9C4D}">
      <dgm:prSet/>
      <dgm:spPr/>
      <dgm:t>
        <a:bodyPr/>
        <a:lstStyle/>
        <a:p>
          <a:endParaRPr lang="nb-NO"/>
        </a:p>
      </dgm:t>
    </dgm:pt>
    <dgm:pt modelId="{748033A2-E1C1-40FB-95FE-64983C91F8A0}" type="sibTrans" cxnId="{3B32C151-4A34-4C51-BB00-38EAE7DF9C4D}">
      <dgm:prSet/>
      <dgm:spPr/>
      <dgm:t>
        <a:bodyPr/>
        <a:lstStyle/>
        <a:p>
          <a:endParaRPr lang="nb-NO"/>
        </a:p>
      </dgm:t>
    </dgm:pt>
    <dgm:pt modelId="{CAEF5619-004D-4CD8-B7CC-D3DD1C9333F6}">
      <dgm:prSet custT="1"/>
      <dgm:spPr/>
      <dgm:t>
        <a:bodyPr/>
        <a:lstStyle/>
        <a:p>
          <a:pPr>
            <a:buFont typeface="Arial" panose="020B0604020202020204" pitchFamily="34" charset="0"/>
            <a:buChar char="•"/>
          </a:pPr>
          <a:r>
            <a:rPr lang="nb-NO" sz="1400" err="1"/>
            <a:t>Install</a:t>
          </a:r>
          <a:r>
            <a:rPr lang="nb-NO" sz="1400"/>
            <a:t> and </a:t>
          </a:r>
          <a:r>
            <a:rPr lang="nb-NO" sz="1400" err="1"/>
            <a:t>explore</a:t>
          </a:r>
          <a:r>
            <a:rPr lang="nb-NO" sz="1400"/>
            <a:t> </a:t>
          </a:r>
          <a:r>
            <a:rPr lang="nb-NO" sz="1400" err="1"/>
            <a:t>Grafana</a:t>
          </a:r>
          <a:endParaRPr lang="nb-NO" sz="1400"/>
        </a:p>
      </dgm:t>
    </dgm:pt>
    <dgm:pt modelId="{699209E2-35FD-4F83-A903-71A140E5ED2A}" type="parTrans" cxnId="{0C672F6E-C56B-484E-8861-154A9EFC3896}">
      <dgm:prSet/>
      <dgm:spPr/>
      <dgm:t>
        <a:bodyPr/>
        <a:lstStyle/>
        <a:p>
          <a:endParaRPr lang="nb-NO"/>
        </a:p>
      </dgm:t>
    </dgm:pt>
    <dgm:pt modelId="{ED1F991E-AB91-4E9F-947C-414C39490DC1}" type="sibTrans" cxnId="{0C672F6E-C56B-484E-8861-154A9EFC3896}">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87A6270D-A82A-485E-BF3C-9E8EF22F1902}" srcId="{1FBF17A6-ED3B-44D9-B750-4ACF386F5D47}" destId="{E409F1C4-0D85-4608-B96F-937F58F2064F}" srcOrd="3" destOrd="0" parTransId="{D6C31353-B699-4B88-927F-C8254B9651E8}" sibTransId="{E8AF8A63-3662-46CA-AC49-A54D8DE1748C}"/>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AA34AE1B-DE4D-44A0-8A5B-E79AC729DC44}" type="presOf" srcId="{BF3C64E6-7EBA-4095-9919-70D7017B48FB}" destId="{EE808BBF-4C4F-458F-906E-6E3A116EF899}" srcOrd="0" destOrd="5"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EC220732-0B39-46D4-8B21-D69F970BDAA1}" srcId="{1FBF17A6-ED3B-44D9-B750-4ACF386F5D47}" destId="{1ADCAFE7-2BA6-44FA-814D-174884743D1F}" srcOrd="0" destOrd="0" parTransId="{4B1FCEC9-0E53-47B9-A763-CFDC09129998}" sibTransId="{3F09F83A-7B23-480C-8977-8F84A5569196}"/>
    <dgm:cxn modelId="{60B7E65F-965B-4702-9D85-A825F696F26F}" type="presOf" srcId="{E409F1C4-0D85-4608-B96F-937F58F2064F}" destId="{EE808BBF-4C4F-458F-906E-6E3A116EF899}" srcOrd="0" destOrd="3" presId="urn:microsoft.com/office/officeart/2005/8/layout/hList1"/>
    <dgm:cxn modelId="{1ED7F863-A921-4DDC-AD43-46E3B74503C3}" type="presOf" srcId="{1FBF17A6-ED3B-44D9-B750-4ACF386F5D47}" destId="{2DD4E8E4-D05A-431D-8032-66D6B9096BBB}" srcOrd="0" destOrd="0" presId="urn:microsoft.com/office/officeart/2005/8/layout/hList1"/>
    <dgm:cxn modelId="{C12FC448-1C05-4CE1-AF8A-5F8EBA25F182}" type="presOf" srcId="{6AA4063A-715B-4A4A-B072-5B4FB901B1CA}" destId="{EE808BBF-4C4F-458F-906E-6E3A116EF899}" srcOrd="0" destOrd="4" presId="urn:microsoft.com/office/officeart/2005/8/layout/hList1"/>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3" presId="urn:microsoft.com/office/officeart/2005/8/layout/hList1"/>
    <dgm:cxn modelId="{7B254C4B-51CC-456A-9FC8-E5A205FE3014}" type="presOf" srcId="{7C3A528D-159C-4099-82E0-9B7ADF001C57}" destId="{AB4963A6-6367-4ABA-9FA6-DBB49575AEB9}" srcOrd="0" destOrd="4" presId="urn:microsoft.com/office/officeart/2005/8/layout/hList1"/>
    <dgm:cxn modelId="{3CF9886B-8851-40E2-9F47-D96A4559F182}" srcId="{6385F6C3-F549-4EF7-8A7B-E908A426392C}" destId="{7C3A528D-159C-4099-82E0-9B7ADF001C57}" srcOrd="4" destOrd="0" parTransId="{CE748A29-06D6-4EE5-804F-C77B8F0AE706}" sibTransId="{734D39CE-7B15-43E1-95D1-81308364B877}"/>
    <dgm:cxn modelId="{0C672F6E-C56B-484E-8861-154A9EFC3896}" srcId="{1FBF17A6-ED3B-44D9-B750-4ACF386F5D47}" destId="{CAEF5619-004D-4CD8-B7CC-D3DD1C9333F6}" srcOrd="8" destOrd="0" parTransId="{699209E2-35FD-4F83-A903-71A140E5ED2A}" sibTransId="{ED1F991E-AB91-4E9F-947C-414C39490DC1}"/>
    <dgm:cxn modelId="{3B32C151-4A34-4C51-BB00-38EAE7DF9C4D}" srcId="{1FBF17A6-ED3B-44D9-B750-4ACF386F5D47}" destId="{E38AF6AA-0FF3-42F7-B43F-860C4E2238C3}" srcOrd="7" destOrd="0" parTransId="{02109B14-20CD-43F7-8DD0-788E87EB5295}" sibTransId="{748033A2-E1C1-40FB-95FE-64983C91F8A0}"/>
    <dgm:cxn modelId="{09399753-53FE-4E7C-8BEC-4C3CB3A7F5C3}" srcId="{20A69F0E-3B11-4449-960F-A8F000473A04}" destId="{EC8FE4AF-1300-4BDF-B94F-7842BE9E6567}" srcOrd="3" destOrd="0" parTransId="{C5106D86-CAC6-4A6D-8A71-F4809747E43F}" sibTransId="{248E8744-143D-4A0C-9FC3-F10769FE99F3}"/>
    <dgm:cxn modelId="{BDF8FB56-A962-4AEB-AE09-2D0F5EEA6080}" srcId="{1FBF17A6-ED3B-44D9-B750-4ACF386F5D47}" destId="{9A91E504-6C30-41B8-BE4D-A8CA7F20D10F}" srcOrd="6" destOrd="0" parTransId="{597A35CC-089A-4E0C-9405-E55BC41FEA39}" sibTransId="{17A1CDC8-124B-487D-9ABD-3341C3A137EE}"/>
    <dgm:cxn modelId="{E8554878-24F6-47BF-88CC-73A6B15C3621}" srcId="{6385F6C3-F549-4EF7-8A7B-E908A426392C}" destId="{D9304394-5752-48C9-8CCC-5CA5802FCDD5}" srcOrd="3"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1C404A7F-992A-4A9F-8CB7-48347FB2D9EF}" type="presOf" srcId="{F8C8E035-0B3D-46AB-8D22-93CC7A9DDFFE}" destId="{EE808BBF-4C4F-458F-906E-6E3A116EF899}" srcOrd="0" destOrd="1"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3E07BB8A-8B51-43A2-98E7-2D7D9CEC9E40}" type="presOf" srcId="{CAEF5619-004D-4CD8-B7CC-D3DD1C9333F6}" destId="{EE808BBF-4C4F-458F-906E-6E3A116EF899}" srcOrd="0" destOrd="8" presId="urn:microsoft.com/office/officeart/2005/8/layout/hList1"/>
    <dgm:cxn modelId="{D0787E93-59A4-42F4-B623-1EE07C1D1B63}" srcId="{6385F6C3-F549-4EF7-8A7B-E908A426392C}" destId="{521E6C39-7EF3-4C0D-8E1A-4C2B00C81BA8}" srcOrd="1" destOrd="0" parTransId="{5DCB1E01-263A-4B38-8591-8B2A775B560C}" sibTransId="{A7404071-901A-462E-852A-86ED4310D630}"/>
    <dgm:cxn modelId="{62DA6E95-3A66-40EF-8CD1-75DA718CE469}" srcId="{20A69F0E-3B11-4449-960F-A8F000473A04}" destId="{9F84514E-BB33-443A-B632-581CEE10071C}" srcOrd="4" destOrd="0" parTransId="{BB9FF251-ED60-498F-8B6E-714105D07086}" sibTransId="{19B41A15-02EC-4299-9D45-8D0095607E19}"/>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4B327A2-2276-4FB5-BF6E-4AD9D66CBFAB}" srcId="{1FBF17A6-ED3B-44D9-B750-4ACF386F5D47}" destId="{F8C8E035-0B3D-46AB-8D22-93CC7A9DDFFE}" srcOrd="1" destOrd="0" parTransId="{43DEF06F-53C1-409D-A4B5-8F1FC36F71DE}" sibTransId="{A04E3181-A850-48A0-B191-AA1929F784BF}"/>
    <dgm:cxn modelId="{46A1FAB4-9D88-4523-81B5-34B7DCABAAD8}" srcId="{1FBF17A6-ED3B-44D9-B750-4ACF386F5D47}" destId="{BF3C64E6-7EBA-4095-9919-70D7017B48FB}" srcOrd="5" destOrd="0" parTransId="{C111AF26-C32A-4503-AA34-E2BDC21D1364}" sibTransId="{2B419720-0080-4786-A875-5ECAAF0908EB}"/>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FECEA0BF-7BE0-4A7E-8669-8F7741E92F16}" type="presOf" srcId="{9A91E504-6C30-41B8-BE4D-A8CA7F20D10F}" destId="{EE808BBF-4C4F-458F-906E-6E3A116EF899}" srcOrd="0" destOrd="6" presId="urn:microsoft.com/office/officeart/2005/8/layout/hList1"/>
    <dgm:cxn modelId="{E63EFEC1-04C0-4DD1-B5FA-363F81413FE2}" srcId="{1FBF17A6-ED3B-44D9-B750-4ACF386F5D47}" destId="{6AA4063A-715B-4A4A-B072-5B4FB901B1CA}" srcOrd="4" destOrd="0" parTransId="{2C920ADC-FC8E-411C-B806-25B43AA1D44F}" sibTransId="{4E5FFC6D-0F8C-4676-A34C-D9D9BA948D46}"/>
    <dgm:cxn modelId="{5A8C76C2-E74A-4C6B-9F1F-16448731FCDD}" srcId="{6385F6C3-F549-4EF7-8A7B-E908A426392C}" destId="{8275381D-096A-4D8B-94E5-271B830805F5}" srcOrd="2" destOrd="0" parTransId="{F4D458CA-9A69-449E-96AA-8B0C60972DD5}" sibTransId="{07DD7030-3760-4850-866A-F29D885DD7C5}"/>
    <dgm:cxn modelId="{394CA5CE-0D4C-461F-8772-488EF78F1F06}" type="presOf" srcId="{521E6C39-7EF3-4C0D-8E1A-4C2B00C81BA8}" destId="{AB4963A6-6367-4ABA-9FA6-DBB49575AEB9}" srcOrd="0" destOrd="1" presId="urn:microsoft.com/office/officeart/2005/8/layout/hList1"/>
    <dgm:cxn modelId="{888174D3-7E2E-4E9C-90EB-7A80FB95E4B7}" type="presOf" srcId="{8275381D-096A-4D8B-94E5-271B830805F5}" destId="{AB4963A6-6367-4ABA-9FA6-DBB49575AEB9}" srcOrd="0" destOrd="2" presId="urn:microsoft.com/office/officeart/2005/8/layout/hList1"/>
    <dgm:cxn modelId="{5ACBD6E8-93F3-489A-9DC2-18AD73995700}" type="presOf" srcId="{E38AF6AA-0FF3-42F7-B43F-860C4E2238C3}" destId="{EE808BBF-4C4F-458F-906E-6E3A116EF899}" srcOrd="0" destOrd="7" presId="urn:microsoft.com/office/officeart/2005/8/layout/hList1"/>
    <dgm:cxn modelId="{0664CFEB-8DB2-4A2E-B760-8584C990973C}" type="presOf" srcId="{4EB2FD77-5D9D-4F17-86D8-82AE259898C8}" destId="{EE808BBF-4C4F-458F-906E-6E3A116EF899}" srcOrd="0" destOrd="2" presId="urn:microsoft.com/office/officeart/2005/8/layout/hList1"/>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A92BF6F4-8707-4DB8-A560-182ACA110155}" srcId="{1FBF17A6-ED3B-44D9-B750-4ACF386F5D47}" destId="{4EB2FD77-5D9D-4F17-86D8-82AE259898C8}" srcOrd="2" destOrd="0" parTransId="{50FCEEB9-DF65-42E5-A4F7-1BF354D57C77}" sibTransId="{623E455F-B874-4019-BAF1-3049EF29F94C}"/>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VirtualBox</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Cisco 9800-CL</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a:t>Sort </a:t>
          </a:r>
          <a:r>
            <a:rPr lang="nb-NO" sz="1400" kern="1200" err="1"/>
            <a:t>out</a:t>
          </a:r>
          <a:r>
            <a:rPr lang="nb-NO" sz="1400" kern="1200"/>
            <a:t> pre-lab </a:t>
          </a:r>
          <a:r>
            <a:rPr lang="nb-NO" sz="1400" kern="1200" err="1"/>
            <a:t>task</a:t>
          </a:r>
          <a:r>
            <a:rPr lang="nb-NO" sz="1400" kern="1200"/>
            <a:t> problems</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Get to know the lab environment</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Configure your AP</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Connect VS Code to Ubuntu</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YANG Suite</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err="1"/>
            <a:t>Install</a:t>
          </a:r>
          <a:r>
            <a:rPr lang="nb-NO" sz="1400" kern="1200"/>
            <a:t> and </a:t>
          </a:r>
          <a:r>
            <a:rPr lang="nb-NO" sz="1400" kern="1200" err="1"/>
            <a:t>explore</a:t>
          </a:r>
          <a:r>
            <a:rPr lang="nb-NO" sz="1400" kern="1200"/>
            <a:t> </a:t>
          </a:r>
          <a:r>
            <a:rPr lang="nb-NO" sz="1400" kern="1200" err="1"/>
            <a:t>Grafana</a:t>
          </a:r>
          <a:endParaRPr lang="nb-NO" sz="1400" kern="120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596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Other vendors (MIST/Meraki/Aruba)</a:t>
          </a:r>
        </a:p>
      </dsp:txBody>
      <dsp:txXfrm>
        <a:off x="7785960"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60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6006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034840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3706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241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406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364310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73671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58568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33267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17908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916257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444006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26355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969610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39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48639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78675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91598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254137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5667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07792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93791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3478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094450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893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25062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971653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753177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67041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8248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418943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371445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90529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4990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36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22/10/2024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22/10/2024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22/10/2024</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22/10/2024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22/10/2024</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22/10/2024</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22/10/2024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22/10/2024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22/10/2024</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22/10/2024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22/10/2024</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22/10/2024</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userDrawn="1">
            <p:extLst>
              <p:ext uri="{1162E1C5-73C7-4A58-AE30-91384D911F3F}">
                <p184:classification xmlns:p184="http://schemas.microsoft.com/office/powerpoint/2018/4/main" val="ftr"/>
              </p:ext>
            </p:extLst>
          </p:nvPr>
        </p:nvSpPr>
        <p:spPr>
          <a:xfrm>
            <a:off x="5414963" y="6672580"/>
            <a:ext cx="13827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Classification: Internal</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6.png"/><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hyperlink" Target="http://influxdb:8086/"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4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43.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Layout" Target="../slideLayouts/slideLayout7.xml"/><Relationship Id="rId7" Type="http://schemas.openxmlformats.org/officeDocument/2006/relationships/image" Target="../media/image16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notesSlide" Target="../notesSlides/notesSlide119.xml"/><Relationship Id="rId9" Type="http://schemas.openxmlformats.org/officeDocument/2006/relationships/image" Target="../media/image14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9.png"/></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71.emf"/><Relationship Id="rId4" Type="http://schemas.openxmlformats.org/officeDocument/2006/relationships/oleObject" Target="../embeddings/oleObject19.bin"/></Relationships>
</file>

<file path=ppt/slides/_rels/slide1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73.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76.png"/><Relationship Id="rId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43.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1.png"/><Relationship Id="rId4" Type="http://schemas.openxmlformats.org/officeDocument/2006/relationships/image" Target="../media/image19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2.png"/><Relationship Id="rId4" Type="http://schemas.openxmlformats.org/officeDocument/2006/relationships/image" Target="../media/image17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5.png"/><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7.png"/><Relationship Id="rId4" Type="http://schemas.openxmlformats.org/officeDocument/2006/relationships/image" Target="../media/image196.png"/></Relationships>
</file>

<file path=ppt/slides/_rels/slide1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1.png"/><Relationship Id="rId4" Type="http://schemas.openxmlformats.org/officeDocument/2006/relationships/image" Target="../media/image200.png"/></Relationships>
</file>

<file path=ppt/slides/_rels/slide13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4.png"/><Relationship Id="rId4" Type="http://schemas.openxmlformats.org/officeDocument/2006/relationships/image" Target="../media/image203.png"/></Relationships>
</file>

<file path=ppt/slides/_rels/slide13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7.png"/><Relationship Id="rId4" Type="http://schemas.openxmlformats.org/officeDocument/2006/relationships/image" Target="../media/image206.png"/></Relationships>
</file>

<file path=ppt/slides/_rels/slide1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3.png"/><Relationship Id="rId4" Type="http://schemas.openxmlformats.org/officeDocument/2006/relationships/image" Target="../media/image202.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143.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5.png"/><Relationship Id="rId4" Type="http://schemas.openxmlformats.org/officeDocument/2006/relationships/image" Target="../media/image20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7.png"/><Relationship Id="rId4" Type="http://schemas.openxmlformats.org/officeDocument/2006/relationships/image" Target="../media/image203.png"/></Relationships>
</file>

<file path=ppt/slides/_rels/slide14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0.png"/><Relationship Id="rId4" Type="http://schemas.openxmlformats.org/officeDocument/2006/relationships/image" Target="../media/image219.png"/></Relationships>
</file>

<file path=ppt/slides/_rels/slide1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4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7.png"/><Relationship Id="rId4" Type="http://schemas.openxmlformats.org/officeDocument/2006/relationships/image" Target="../media/image206.png"/></Relationships>
</file>

<file path=ppt/slides/_rels/slide1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9.png"/><Relationship Id="rId4" Type="http://schemas.openxmlformats.org/officeDocument/2006/relationships/image" Target="../media/image20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30.png"/><Relationship Id="rId4" Type="http://schemas.openxmlformats.org/officeDocument/2006/relationships/image" Target="../media/image219.png"/></Relationships>
</file>

<file path=ppt/slides/_rels/slide15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232.png"/></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CiscoDevNet/abc-meraki"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235.png"/></Relationships>
</file>

<file path=ppt/slides/_rels/slide15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www.postman.com/meraki-api?tab=collections" TargetMode="External"/><Relationship Id="rId7" Type="http://schemas.openxmlformats.org/officeDocument/2006/relationships/image" Target="../media/image239.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157.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46.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5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59.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6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6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61.xml"/><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62.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6" Type="http://schemas.openxmlformats.org/officeDocument/2006/relationships/hyperlink" Target="https://blog.apnic.net/" TargetMode="Externa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yangcatalog.org/" TargetMode="External"/><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0.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png"/><Relationship Id="rId19" Type="http://schemas.openxmlformats.org/officeDocument/2006/relationships/image" Target="../media/image38.png"/><Relationship Id="rId4" Type="http://schemas.openxmlformats.org/officeDocument/2006/relationships/image" Target="../media/image30.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s://software.cisco.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postman.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r>
              <a:rPr lang="en-GB"/>
              <a:t>Kjetil Teigen Hansen / </a:t>
            </a:r>
            <a:r>
              <a:rPr lang="en-GB" err="1"/>
              <a:t>Conscia</a:t>
            </a:r>
            <a:endParaRPr lang="en-GB"/>
          </a:p>
        </p:txBody>
      </p:sp>
      <p:sp>
        <p:nvSpPr>
          <p:cNvPr id="2" name="Title"/>
          <p:cNvSpPr>
            <a:spLocks noGrp="1"/>
          </p:cNvSpPr>
          <p:nvPr>
            <p:ph type="ctrTitle"/>
          </p:nvPr>
        </p:nvSpPr>
        <p:spPr bwMode="gray">
          <a:xfrm>
            <a:off x="540406" y="0"/>
            <a:ext cx="11109600" cy="3744000"/>
          </a:xfrm>
        </p:spPr>
        <p:txBody>
          <a:bodyPr bIns="360000"/>
          <a:lstStyle/>
          <a:p>
            <a:r>
              <a:rPr lang="en-GB"/>
              <a:t>Build your own 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pic>
        <p:nvPicPr>
          <p:cNvPr id="5" name="Picture 2" descr="Secure IT Infrastructure and Cybersecurity Services">
            <a:extLst>
              <a:ext uri="{FF2B5EF4-FFF2-40B4-BE49-F238E27FC236}">
                <a16:creationId xmlns:a16="http://schemas.microsoft.com/office/drawing/2014/main" id="{62FF674E-96B2-7AEE-42CA-0164F28E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pic>
        <p:nvPicPr>
          <p:cNvPr id="9" name="Picture 2" descr="Secure IT Infrastructure and Cybersecurity Services">
            <a:extLst>
              <a:ext uri="{FF2B5EF4-FFF2-40B4-BE49-F238E27FC236}">
                <a16:creationId xmlns:a16="http://schemas.microsoft.com/office/drawing/2014/main" id="{4F395A9D-C2FB-DC15-73A3-AA58BFDE7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a:t>
            </a:r>
            <a:r>
              <a:rPr lang="nb-NO" sz="1600" err="1"/>
              <a:t>this</a:t>
            </a:r>
            <a:r>
              <a:rPr lang="nb-NO" sz="1600"/>
              <a:t> lab </a:t>
            </a:r>
            <a:r>
              <a:rPr lang="nb-NO" sz="1600" err="1"/>
              <a:t>we</a:t>
            </a:r>
            <a:r>
              <a:rPr lang="nb-NO" sz="1600"/>
              <a:t> </a:t>
            </a:r>
            <a:r>
              <a:rPr lang="nb-NO" sz="1600" err="1"/>
              <a:t>will</a:t>
            </a:r>
            <a:r>
              <a:rPr lang="nb-NO" sz="1600"/>
              <a:t> send </a:t>
            </a:r>
            <a:r>
              <a:rPr lang="nb-NO" sz="1600" err="1"/>
              <a:t>syslog</a:t>
            </a:r>
            <a:r>
              <a:rPr lang="nb-NO" sz="1600"/>
              <a:t> (</a:t>
            </a:r>
            <a:r>
              <a:rPr lang="nb-NO" sz="1600" err="1"/>
              <a:t>including</a:t>
            </a:r>
            <a:r>
              <a:rPr lang="nb-NO" sz="1600"/>
              <a:t> all </a:t>
            </a:r>
            <a:r>
              <a:rPr lang="nb-NO" sz="1600" err="1"/>
              <a:t>config-commands</a:t>
            </a:r>
            <a:r>
              <a:rPr lang="nb-NO" sz="1600"/>
              <a:t>) from </a:t>
            </a:r>
            <a:r>
              <a:rPr lang="nb-NO" sz="1600" err="1"/>
              <a:t>our</a:t>
            </a:r>
            <a:r>
              <a:rPr lang="nb-NO" sz="1600"/>
              <a:t> </a:t>
            </a:r>
            <a:r>
              <a:rPr lang="nb-NO" sz="1600" err="1"/>
              <a:t>controller</a:t>
            </a:r>
            <a:r>
              <a:rPr lang="nb-NO" sz="1600"/>
              <a:t>, and </a:t>
            </a:r>
            <a:r>
              <a:rPr lang="nb-NO" sz="1600" err="1"/>
              <a:t>access-points</a:t>
            </a:r>
            <a:r>
              <a:rPr lang="nb-NO" sz="1600"/>
              <a:t> to </a:t>
            </a:r>
            <a:r>
              <a:rPr lang="nb-NO" sz="1600" err="1"/>
              <a:t>Grafana</a:t>
            </a:r>
            <a:r>
              <a:rPr lang="nb-NO" sz="1600"/>
              <a:t>, and to do so </a:t>
            </a:r>
            <a:r>
              <a:rPr lang="nb-NO" sz="1600" err="1"/>
              <a:t>we</a:t>
            </a:r>
            <a:r>
              <a:rPr lang="nb-NO" sz="1600"/>
              <a:t> </a:t>
            </a:r>
            <a:r>
              <a:rPr lang="nb-NO" sz="1600" err="1"/>
              <a:t>need</a:t>
            </a:r>
            <a:r>
              <a:rPr lang="nb-NO" sz="1600"/>
              <a:t> to </a:t>
            </a:r>
            <a:r>
              <a:rPr lang="nb-NO" sz="1600" err="1"/>
              <a:t>repeat</a:t>
            </a:r>
            <a:r>
              <a:rPr lang="nb-NO" sz="1600"/>
              <a:t> a </a:t>
            </a:r>
            <a:r>
              <a:rPr lang="nb-NO" sz="1600" err="1"/>
              <a:t>few</a:t>
            </a:r>
            <a:r>
              <a:rPr lang="nb-NO" sz="1600"/>
              <a:t> </a:t>
            </a:r>
            <a:r>
              <a:rPr lang="nb-NO" sz="1600" err="1"/>
              <a:t>tasks</a:t>
            </a:r>
            <a:r>
              <a:rPr lang="nb-NO" sz="1600"/>
              <a:t> from </a:t>
            </a:r>
            <a:r>
              <a:rPr lang="nb-NO" sz="1600" err="1"/>
              <a:t>day</a:t>
            </a:r>
            <a:r>
              <a:rPr lang="nb-NO" sz="1600"/>
              <a:t> 1.</a:t>
            </a:r>
          </a:p>
          <a:p>
            <a:pPr>
              <a:lnSpc>
                <a:spcPct val="110000"/>
              </a:lnSpc>
            </a:pPr>
            <a:endParaRPr lang="nb-NO" sz="1600"/>
          </a:p>
          <a:p>
            <a:pPr marL="342900" indent="-342900">
              <a:lnSpc>
                <a:spcPct val="110000"/>
              </a:lnSpc>
              <a:buFont typeface="+mj-lt"/>
              <a:buAutoNum type="arabicPeriod"/>
            </a:pPr>
            <a:r>
              <a:rPr lang="nb-NO" sz="1600"/>
              <a:t>Log in to </a:t>
            </a:r>
            <a:r>
              <a:rPr lang="nb-NO" sz="1600" err="1"/>
              <a:t>InfluxDB</a:t>
            </a:r>
            <a:r>
              <a:rPr lang="nb-NO" sz="1600"/>
              <a:t> (http://</a:t>
            </a:r>
            <a:r>
              <a:rPr lang="nb-NO" sz="1600" err="1"/>
              <a:t>192.168.10.x:8086</a:t>
            </a:r>
            <a:r>
              <a:rPr lang="nb-NO" sz="1600"/>
              <a:t>)</a:t>
            </a:r>
          </a:p>
          <a:p>
            <a:pPr marL="342900" indent="-342900">
              <a:lnSpc>
                <a:spcPct val="110000"/>
              </a:lnSpc>
              <a:buFont typeface="+mj-lt"/>
              <a:buAutoNum type="arabicPeriod"/>
            </a:pPr>
            <a:r>
              <a:rPr lang="nb-NO" sz="1600" err="1"/>
              <a:t>Add</a:t>
            </a:r>
            <a:r>
              <a:rPr lang="nb-NO" sz="1600"/>
              <a:t> a </a:t>
            </a:r>
            <a:r>
              <a:rPr lang="nb-NO" sz="1600" err="1"/>
              <a:t>new</a:t>
            </a:r>
            <a:r>
              <a:rPr lang="nb-NO" sz="1600"/>
              <a:t> </a:t>
            </a:r>
            <a:r>
              <a:rPr lang="nb-NO" sz="1600" err="1"/>
              <a:t>bucket</a:t>
            </a:r>
            <a:r>
              <a:rPr lang="nb-NO" sz="1600"/>
              <a:t> to </a:t>
            </a:r>
            <a:r>
              <a:rPr lang="nb-NO" sz="1600" err="1"/>
              <a:t>InfluxDB</a:t>
            </a:r>
            <a:r>
              <a:rPr lang="nb-NO" sz="1600"/>
              <a:t> and </a:t>
            </a:r>
            <a:r>
              <a:rPr lang="nb-NO" sz="1600" err="1"/>
              <a:t>name</a:t>
            </a:r>
            <a:r>
              <a:rPr lang="nb-NO" sz="1600"/>
              <a:t> it </a:t>
            </a:r>
            <a:r>
              <a:rPr lang="nb-NO" sz="1600" err="1"/>
              <a:t>syslog</a:t>
            </a:r>
            <a:endParaRPr lang="nb-NO" sz="16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B1E5AC82-61F8-B34E-99F2-55A46E5F02FE}"/>
              </a:ext>
            </a:extLst>
          </p:cNvPr>
          <p:cNvPicPr>
            <a:picLocks noChangeAspect="1"/>
          </p:cNvPicPr>
          <p:nvPr/>
        </p:nvPicPr>
        <p:blipFill>
          <a:blip r:embed="rId3"/>
          <a:stretch>
            <a:fillRect/>
          </a:stretch>
        </p:blipFill>
        <p:spPr>
          <a:xfrm>
            <a:off x="868351" y="2997177"/>
            <a:ext cx="3693876" cy="1788614"/>
          </a:xfrm>
          <a:prstGeom prst="rect">
            <a:avLst/>
          </a:prstGeom>
        </p:spPr>
      </p:pic>
      <p:pic>
        <p:nvPicPr>
          <p:cNvPr id="8" name="Picture 7">
            <a:extLst>
              <a:ext uri="{FF2B5EF4-FFF2-40B4-BE49-F238E27FC236}">
                <a16:creationId xmlns:a16="http://schemas.microsoft.com/office/drawing/2014/main" id="{21AA52A3-35C9-5FDE-2E8E-5E569DB4950E}"/>
              </a:ext>
            </a:extLst>
          </p:cNvPr>
          <p:cNvPicPr>
            <a:picLocks noChangeAspect="1"/>
          </p:cNvPicPr>
          <p:nvPr/>
        </p:nvPicPr>
        <p:blipFill>
          <a:blip r:embed="rId4"/>
          <a:stretch>
            <a:fillRect/>
          </a:stretch>
        </p:blipFill>
        <p:spPr>
          <a:xfrm>
            <a:off x="6871481" y="2170133"/>
            <a:ext cx="4778119" cy="3803595"/>
          </a:xfrm>
          <a:prstGeom prst="rect">
            <a:avLst/>
          </a:prstGeom>
        </p:spPr>
      </p:pic>
      <p:cxnSp>
        <p:nvCxnSpPr>
          <p:cNvPr id="11" name="Straight Arrow Connector 10">
            <a:extLst>
              <a:ext uri="{FF2B5EF4-FFF2-40B4-BE49-F238E27FC236}">
                <a16:creationId xmlns:a16="http://schemas.microsoft.com/office/drawing/2014/main" id="{A92FAF3A-E604-D56D-7FDC-CF4B1CB14725}"/>
              </a:ext>
            </a:extLst>
          </p:cNvPr>
          <p:cNvCxnSpPr>
            <a:cxnSpLocks/>
          </p:cNvCxnSpPr>
          <p:nvPr/>
        </p:nvCxnSpPr>
        <p:spPr>
          <a:xfrm flipV="1">
            <a:off x="1736702" y="2809875"/>
            <a:ext cx="8502673" cy="185093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C02AE56-0B75-3416-E72F-72BE6AD6163A}"/>
              </a:ext>
            </a:extLst>
          </p:cNvPr>
          <p:cNvPicPr>
            <a:picLocks noChangeAspect="1"/>
          </p:cNvPicPr>
          <p:nvPr/>
        </p:nvPicPr>
        <p:blipFill>
          <a:blip r:embed="rId5"/>
          <a:stretch>
            <a:fillRect/>
          </a:stretch>
        </p:blipFill>
        <p:spPr>
          <a:xfrm>
            <a:off x="7767052" y="657445"/>
            <a:ext cx="3882548" cy="1473252"/>
          </a:xfrm>
          <a:prstGeom prst="rect">
            <a:avLst/>
          </a:prstGeom>
        </p:spPr>
      </p:pic>
      <p:sp>
        <p:nvSpPr>
          <p:cNvPr id="22" name="TextBox 21">
            <a:extLst>
              <a:ext uri="{FF2B5EF4-FFF2-40B4-BE49-F238E27FC236}">
                <a16:creationId xmlns:a16="http://schemas.microsoft.com/office/drawing/2014/main" id="{5EC1BD57-EA5A-50AB-8E76-190FEDF99174}"/>
              </a:ext>
            </a:extLst>
          </p:cNvPr>
          <p:cNvSpPr txBox="1"/>
          <p:nvPr/>
        </p:nvSpPr>
        <p:spPr>
          <a:xfrm>
            <a:off x="7443203" y="321898"/>
            <a:ext cx="4714342" cy="450000"/>
          </a:xfrm>
          <a:prstGeom prst="rect">
            <a:avLst/>
          </a:prstGeom>
          <a:noFill/>
        </p:spPr>
        <p:txBody>
          <a:bodyPr wrap="none" lIns="90000" tIns="46800" rIns="90000" bIns="46800" rtlCol="0">
            <a:noAutofit/>
          </a:bodyPr>
          <a:lstStyle/>
          <a:p>
            <a:r>
              <a:rPr lang="en-GB" sz="1400"/>
              <a:t>Hint! Bucket-ID can be found in the bucket list</a:t>
            </a:r>
          </a:p>
        </p:txBody>
      </p:sp>
      <p:cxnSp>
        <p:nvCxnSpPr>
          <p:cNvPr id="24" name="Straight Arrow Connector 23">
            <a:extLst>
              <a:ext uri="{FF2B5EF4-FFF2-40B4-BE49-F238E27FC236}">
                <a16:creationId xmlns:a16="http://schemas.microsoft.com/office/drawing/2014/main" id="{AD46B7A2-9CBF-A3F7-3949-AEF46653B91B}"/>
              </a:ext>
            </a:extLst>
          </p:cNvPr>
          <p:cNvCxnSpPr>
            <a:cxnSpLocks/>
          </p:cNvCxnSpPr>
          <p:nvPr/>
        </p:nvCxnSpPr>
        <p:spPr>
          <a:xfrm flipH="1">
            <a:off x="8972550" y="702000"/>
            <a:ext cx="1038225" cy="622113"/>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1B20CAC-28E8-DE17-FB5B-F70A1CAB7232}"/>
              </a:ext>
            </a:extLst>
          </p:cNvPr>
          <p:cNvCxnSpPr>
            <a:cxnSpLocks/>
          </p:cNvCxnSpPr>
          <p:nvPr/>
        </p:nvCxnSpPr>
        <p:spPr>
          <a:xfrm flipH="1">
            <a:off x="7585788" y="4394383"/>
            <a:ext cx="235950" cy="5328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A481408-821F-8902-F66F-7612A3CFD023}"/>
              </a:ext>
            </a:extLst>
          </p:cNvPr>
          <p:cNvCxnSpPr>
            <a:cxnSpLocks/>
          </p:cNvCxnSpPr>
          <p:nvPr/>
        </p:nvCxnSpPr>
        <p:spPr>
          <a:xfrm flipH="1">
            <a:off x="7918549" y="3012915"/>
            <a:ext cx="2438801" cy="12104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E38047F-AFF0-1512-AB66-0A3A45EE3A19}"/>
              </a:ext>
            </a:extLst>
          </p:cNvPr>
          <p:cNvCxnSpPr>
            <a:cxnSpLocks/>
          </p:cNvCxnSpPr>
          <p:nvPr/>
        </p:nvCxnSpPr>
        <p:spPr>
          <a:xfrm>
            <a:off x="7634193" y="5168154"/>
            <a:ext cx="1588682" cy="40122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6B4C2155-3C98-1959-4980-018934E6CD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2634EB6-FD68-30E8-0744-06E74456EE05}"/>
              </a:ext>
            </a:extLst>
          </p:cNvPr>
          <p:cNvPicPr>
            <a:picLocks noChangeAspect="1"/>
          </p:cNvPicPr>
          <p:nvPr/>
        </p:nvPicPr>
        <p:blipFill>
          <a:blip r:embed="rId3"/>
          <a:stretch>
            <a:fillRect/>
          </a:stretch>
        </p:blipFill>
        <p:spPr>
          <a:xfrm>
            <a:off x="6683914" y="1393872"/>
            <a:ext cx="5163236" cy="405937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Create</a:t>
            </a:r>
            <a:r>
              <a:rPr lang="nb-NO" sz="1600"/>
              <a:t> a </a:t>
            </a:r>
            <a:r>
              <a:rPr lang="nb-NO" sz="1600" err="1"/>
              <a:t>new</a:t>
            </a:r>
            <a:r>
              <a:rPr lang="nb-NO" sz="1600"/>
              <a:t> token to be used </a:t>
            </a:r>
            <a:r>
              <a:rPr lang="nb-NO" sz="1600" err="1"/>
              <a:t>with</a:t>
            </a:r>
            <a:r>
              <a:rPr lang="nb-NO" sz="1600"/>
              <a:t> </a:t>
            </a:r>
            <a:r>
              <a:rPr lang="nb-NO" sz="1600" err="1"/>
              <a:t>Grafana</a:t>
            </a:r>
            <a:r>
              <a:rPr lang="nb-NO" sz="1600"/>
              <a:t> and Telegraf</a:t>
            </a:r>
          </a:p>
          <a:p>
            <a:pPr lvl="1">
              <a:lnSpc>
                <a:spcPct val="110000"/>
              </a:lnSpc>
            </a:pPr>
            <a:r>
              <a:rPr lang="nb-NO" sz="1200" err="1"/>
              <a:t>We</a:t>
            </a:r>
            <a:r>
              <a:rPr lang="nb-NO" sz="1200"/>
              <a:t> </a:t>
            </a:r>
            <a:r>
              <a:rPr lang="nb-NO" sz="1200" err="1"/>
              <a:t>will</a:t>
            </a:r>
            <a:r>
              <a:rPr lang="nb-NO" sz="1200"/>
              <a:t> </a:t>
            </a:r>
            <a:r>
              <a:rPr lang="nb-NO" sz="1200" err="1"/>
              <a:t>create</a:t>
            </a:r>
            <a:r>
              <a:rPr lang="nb-NO" sz="1200"/>
              <a:t> a </a:t>
            </a:r>
            <a:r>
              <a:rPr lang="nb-NO" sz="1200" err="1"/>
              <a:t>new</a:t>
            </a:r>
            <a:r>
              <a:rPr lang="nb-NO" sz="1200"/>
              <a:t> telegraf </a:t>
            </a:r>
            <a:r>
              <a:rPr lang="nb-NO" sz="1200" err="1"/>
              <a:t>docker</a:t>
            </a:r>
            <a:r>
              <a:rPr lang="nb-NO" sz="1200"/>
              <a:t> so </a:t>
            </a:r>
            <a:r>
              <a:rPr lang="nb-NO" sz="1200" err="1"/>
              <a:t>we</a:t>
            </a:r>
            <a:r>
              <a:rPr lang="nb-NO" sz="1200"/>
              <a:t> </a:t>
            </a:r>
            <a:r>
              <a:rPr lang="nb-NO" sz="1200" err="1"/>
              <a:t>will</a:t>
            </a:r>
            <a:r>
              <a:rPr lang="nb-NO" sz="1200"/>
              <a:t> </a:t>
            </a:r>
            <a:r>
              <a:rPr lang="nb-NO" sz="1200" err="1"/>
              <a:t>create</a:t>
            </a:r>
            <a:r>
              <a:rPr lang="nb-NO" sz="1200"/>
              <a:t> </a:t>
            </a:r>
            <a:r>
              <a:rPr lang="nb-NO" sz="1200" err="1"/>
              <a:t>new</a:t>
            </a:r>
            <a:r>
              <a:rPr lang="nb-NO" sz="1200"/>
              <a:t> tokens</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10" name="Picture 9">
            <a:extLst>
              <a:ext uri="{FF2B5EF4-FFF2-40B4-BE49-F238E27FC236}">
                <a16:creationId xmlns:a16="http://schemas.microsoft.com/office/drawing/2014/main" id="{BF2D7B95-7254-539C-0112-6D347EB21482}"/>
              </a:ext>
            </a:extLst>
          </p:cNvPr>
          <p:cNvPicPr>
            <a:picLocks noChangeAspect="1"/>
          </p:cNvPicPr>
          <p:nvPr/>
        </p:nvPicPr>
        <p:blipFill>
          <a:blip r:embed="rId4"/>
          <a:stretch>
            <a:fillRect/>
          </a:stretch>
        </p:blipFill>
        <p:spPr>
          <a:xfrm>
            <a:off x="399071" y="1766555"/>
            <a:ext cx="2648320" cy="3686689"/>
          </a:xfrm>
          <a:prstGeom prst="rect">
            <a:avLst/>
          </a:prstGeom>
        </p:spPr>
      </p:pic>
      <p:pic>
        <p:nvPicPr>
          <p:cNvPr id="13" name="Picture 12">
            <a:extLst>
              <a:ext uri="{FF2B5EF4-FFF2-40B4-BE49-F238E27FC236}">
                <a16:creationId xmlns:a16="http://schemas.microsoft.com/office/drawing/2014/main" id="{9B4D4BFE-F92B-3F4C-8688-1179C2559D97}"/>
              </a:ext>
            </a:extLst>
          </p:cNvPr>
          <p:cNvPicPr>
            <a:picLocks noChangeAspect="1"/>
          </p:cNvPicPr>
          <p:nvPr/>
        </p:nvPicPr>
        <p:blipFill>
          <a:blip r:embed="rId5"/>
          <a:stretch>
            <a:fillRect/>
          </a:stretch>
        </p:blipFill>
        <p:spPr>
          <a:xfrm>
            <a:off x="3456584" y="1766555"/>
            <a:ext cx="2819794" cy="1333686"/>
          </a:xfrm>
          <a:prstGeom prst="rect">
            <a:avLst/>
          </a:prstGeom>
        </p:spPr>
      </p:pic>
      <p:cxnSp>
        <p:nvCxnSpPr>
          <p:cNvPr id="14" name="Straight Arrow Connector 13">
            <a:extLst>
              <a:ext uri="{FF2B5EF4-FFF2-40B4-BE49-F238E27FC236}">
                <a16:creationId xmlns:a16="http://schemas.microsoft.com/office/drawing/2014/main" id="{440D11D3-F1C5-3BC6-A32D-8640CFC701C3}"/>
              </a:ext>
            </a:extLst>
          </p:cNvPr>
          <p:cNvCxnSpPr>
            <a:cxnSpLocks/>
          </p:cNvCxnSpPr>
          <p:nvPr/>
        </p:nvCxnSpPr>
        <p:spPr>
          <a:xfrm flipV="1">
            <a:off x="2324100" y="2971800"/>
            <a:ext cx="1457325" cy="230505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F066874-C8E2-763E-2621-D439BB335195}"/>
              </a:ext>
            </a:extLst>
          </p:cNvPr>
          <p:cNvCxnSpPr>
            <a:cxnSpLocks/>
          </p:cNvCxnSpPr>
          <p:nvPr/>
        </p:nvCxnSpPr>
        <p:spPr>
          <a:xfrm flipV="1">
            <a:off x="5490820" y="2669551"/>
            <a:ext cx="1186256" cy="12127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AC5AE8AF-B4DC-70D4-A59D-0F4CBBE625C5}"/>
              </a:ext>
            </a:extLst>
          </p:cNvPr>
          <p:cNvSpPr/>
          <p:nvPr/>
        </p:nvSpPr>
        <p:spPr>
          <a:xfrm>
            <a:off x="10623892" y="2681883"/>
            <a:ext cx="863257" cy="148334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32" name="Picture 31">
            <a:extLst>
              <a:ext uri="{FF2B5EF4-FFF2-40B4-BE49-F238E27FC236}">
                <a16:creationId xmlns:a16="http://schemas.microsoft.com/office/drawing/2014/main" id="{A992B1DF-014C-7BDC-0602-2196FFDD8086}"/>
              </a:ext>
            </a:extLst>
          </p:cNvPr>
          <p:cNvPicPr>
            <a:picLocks noChangeAspect="1"/>
          </p:cNvPicPr>
          <p:nvPr/>
        </p:nvPicPr>
        <p:blipFill>
          <a:blip r:embed="rId6"/>
          <a:stretch>
            <a:fillRect/>
          </a:stretch>
        </p:blipFill>
        <p:spPr>
          <a:xfrm>
            <a:off x="3210599" y="4343534"/>
            <a:ext cx="3088296" cy="1106255"/>
          </a:xfrm>
          <a:prstGeom prst="rect">
            <a:avLst/>
          </a:prstGeom>
        </p:spPr>
      </p:pic>
      <p:cxnSp>
        <p:nvCxnSpPr>
          <p:cNvPr id="34" name="Straight Arrow Connector 33">
            <a:extLst>
              <a:ext uri="{FF2B5EF4-FFF2-40B4-BE49-F238E27FC236}">
                <a16:creationId xmlns:a16="http://schemas.microsoft.com/office/drawing/2014/main" id="{5F3F59D0-2A59-25F1-229A-432AF4733CEE}"/>
              </a:ext>
            </a:extLst>
          </p:cNvPr>
          <p:cNvCxnSpPr>
            <a:cxnSpLocks/>
          </p:cNvCxnSpPr>
          <p:nvPr/>
        </p:nvCxnSpPr>
        <p:spPr>
          <a:xfrm flipH="1" flipV="1">
            <a:off x="6095206" y="4811919"/>
            <a:ext cx="3058319" cy="2881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7" name="The distance between the headline and the start of the body copy is always constant.…">
            <a:extLst>
              <a:ext uri="{FF2B5EF4-FFF2-40B4-BE49-F238E27FC236}">
                <a16:creationId xmlns:a16="http://schemas.microsoft.com/office/drawing/2014/main" id="{D0704663-8B45-0DAD-C4D4-9AB1BE2F08C4}"/>
              </a:ext>
            </a:extLst>
          </p:cNvPr>
          <p:cNvSpPr txBox="1">
            <a:spLocks/>
          </p:cNvSpPr>
          <p:nvPr/>
        </p:nvSpPr>
        <p:spPr bwMode="gray">
          <a:xfrm>
            <a:off x="3269202" y="3582875"/>
            <a:ext cx="3192901" cy="14452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Copy</a:t>
            </a:r>
            <a:r>
              <a:rPr lang="nb-NO" sz="1600"/>
              <a:t> </a:t>
            </a:r>
            <a:r>
              <a:rPr lang="nb-NO" sz="1600" err="1"/>
              <a:t>this</a:t>
            </a:r>
            <a:r>
              <a:rPr lang="nb-NO" sz="1600"/>
              <a:t> token, and </a:t>
            </a:r>
            <a:r>
              <a:rPr lang="nb-NO" sz="1600" err="1"/>
              <a:t>paste</a:t>
            </a:r>
            <a:r>
              <a:rPr lang="nb-NO" sz="1600"/>
              <a:t> it in a lab30_notes.txt file</a:t>
            </a:r>
            <a:endParaRPr lang="nb-NO" sz="14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5" name="Picture 2" descr="Secure IT Infrastructure and Cybersecurity Services">
            <a:extLst>
              <a:ext uri="{FF2B5EF4-FFF2-40B4-BE49-F238E27FC236}">
                <a16:creationId xmlns:a16="http://schemas.microsoft.com/office/drawing/2014/main" id="{6C1082DD-82D5-59A8-79DD-87F270D93D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0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02678"/>
            <a:ext cx="870877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a:t>
            </a:r>
            <a:r>
              <a:rPr lang="nb-NO" sz="1600" err="1"/>
              <a:t>query</a:t>
            </a:r>
            <a:r>
              <a:rPr lang="nb-NO" sz="1600"/>
              <a:t> </a:t>
            </a:r>
            <a:r>
              <a:rPr lang="nb-NO" sz="1600" err="1"/>
              <a:t>this</a:t>
            </a:r>
            <a:r>
              <a:rPr lang="nb-NO" sz="1600"/>
              <a:t> </a:t>
            </a:r>
            <a:r>
              <a:rPr lang="nb-NO" sz="1600" err="1"/>
              <a:t>bucket</a:t>
            </a:r>
            <a:r>
              <a:rPr lang="nb-NO" sz="1600"/>
              <a:t> </a:t>
            </a:r>
            <a:r>
              <a:rPr lang="nb-NO" sz="1600" err="1"/>
              <a:t>using</a:t>
            </a:r>
            <a:r>
              <a:rPr lang="nb-NO" sz="1600"/>
              <a:t> </a:t>
            </a:r>
            <a:r>
              <a:rPr lang="nb-NO" sz="1600" err="1"/>
              <a:t>InfluxQL</a:t>
            </a:r>
            <a:endParaRPr lang="nb-NO" sz="1600"/>
          </a:p>
          <a:p>
            <a:pPr lvl="1">
              <a:lnSpc>
                <a:spcPct val="110000"/>
              </a:lnSpc>
            </a:pPr>
            <a:r>
              <a:rPr lang="nb-NO" sz="1200"/>
              <a:t>Same as </a:t>
            </a:r>
            <a:r>
              <a:rPr lang="nb-NO" sz="1200" err="1"/>
              <a:t>we</a:t>
            </a:r>
            <a:r>
              <a:rPr lang="nb-NO" sz="1200"/>
              <a:t> </a:t>
            </a:r>
            <a:r>
              <a:rPr lang="nb-NO" sz="1200" err="1"/>
              <a:t>did</a:t>
            </a:r>
            <a:r>
              <a:rPr lang="nb-NO" sz="1200"/>
              <a:t> at day.1</a:t>
            </a:r>
          </a:p>
          <a:p>
            <a:pPr>
              <a:lnSpc>
                <a:spcPct val="110000"/>
              </a:lnSpc>
            </a:pPr>
            <a:r>
              <a:rPr lang="nb-NO" sz="1400" err="1"/>
              <a:t>We</a:t>
            </a:r>
            <a:r>
              <a:rPr lang="nb-NO" sz="1400"/>
              <a:t> </a:t>
            </a:r>
            <a:r>
              <a:rPr lang="nb-NO" sz="1400" err="1"/>
              <a:t>need</a:t>
            </a:r>
            <a:r>
              <a:rPr lang="nb-NO" sz="1400"/>
              <a:t> to </a:t>
            </a:r>
            <a:r>
              <a:rPr lang="nb-NO" sz="1400" err="1"/>
              <a:t>access</a:t>
            </a:r>
            <a:r>
              <a:rPr lang="nb-NO" sz="1400"/>
              <a:t> </a:t>
            </a:r>
            <a:r>
              <a:rPr lang="nb-NO" sz="1400" err="1"/>
              <a:t>your</a:t>
            </a:r>
            <a:r>
              <a:rPr lang="nb-NO" sz="1400"/>
              <a:t> </a:t>
            </a:r>
            <a:r>
              <a:rPr lang="nb-NO" sz="1400" err="1"/>
              <a:t>InfluxDB</a:t>
            </a:r>
            <a:r>
              <a:rPr lang="nb-NO" sz="1400"/>
              <a:t> </a:t>
            </a:r>
            <a:r>
              <a:rPr lang="nb-NO" sz="1400" err="1"/>
              <a:t>instance</a:t>
            </a:r>
            <a:r>
              <a:rPr lang="nb-NO" sz="1400"/>
              <a:t>, so </a:t>
            </a:r>
            <a:r>
              <a:rPr lang="nb-NO" sz="1400" err="1"/>
              <a:t>find</a:t>
            </a:r>
            <a:r>
              <a:rPr lang="nb-NO" sz="1400"/>
              <a:t> </a:t>
            </a:r>
            <a:r>
              <a:rPr lang="nb-NO" sz="1400" err="1"/>
              <a:t>the</a:t>
            </a:r>
            <a:r>
              <a:rPr lang="nb-NO" sz="1400"/>
              <a:t> container ID (</a:t>
            </a:r>
            <a:r>
              <a:rPr lang="nb-NO" sz="1400" err="1"/>
              <a:t>see</a:t>
            </a:r>
            <a:r>
              <a:rPr lang="nb-NO" sz="1400"/>
              <a:t> </a:t>
            </a:r>
            <a:r>
              <a:rPr lang="nb-NO" sz="1400" err="1"/>
              <a:t>day</a:t>
            </a:r>
            <a:r>
              <a:rPr lang="nb-NO" sz="1400"/>
              <a:t> 1 </a:t>
            </a:r>
            <a:r>
              <a:rPr lang="nb-NO" sz="1400" err="1"/>
              <a:t>lab_notes</a:t>
            </a:r>
            <a:r>
              <a:rPr lang="nb-NO" sz="1400"/>
              <a:t>)</a:t>
            </a:r>
          </a:p>
          <a:p>
            <a:pPr lvl="1">
              <a:lnSpc>
                <a:spcPct val="110000"/>
              </a:lnSpc>
            </a:pPr>
            <a:r>
              <a:rPr lang="nb-NO" sz="1200"/>
              <a:t>If </a:t>
            </a:r>
            <a:r>
              <a:rPr lang="nb-NO" sz="1200" err="1"/>
              <a:t>your</a:t>
            </a:r>
            <a:r>
              <a:rPr lang="nb-NO" sz="1200"/>
              <a:t> </a:t>
            </a:r>
            <a:r>
              <a:rPr lang="nb-NO" sz="1200" err="1"/>
              <a:t>dockers</a:t>
            </a:r>
            <a:r>
              <a:rPr lang="nb-NO" sz="1200"/>
              <a:t> </a:t>
            </a:r>
            <a:r>
              <a:rPr lang="nb-NO" sz="1200" err="1"/>
              <a:t>are</a:t>
            </a:r>
            <a:r>
              <a:rPr lang="nb-NO" sz="1200"/>
              <a:t> </a:t>
            </a:r>
            <a:r>
              <a:rPr lang="nb-NO" sz="1200" err="1"/>
              <a:t>down</a:t>
            </a:r>
            <a:r>
              <a:rPr lang="nb-NO" sz="1200"/>
              <a:t>, start </a:t>
            </a:r>
            <a:r>
              <a:rPr lang="nb-NO" sz="1200" err="1"/>
              <a:t>them</a:t>
            </a:r>
            <a:r>
              <a:rPr lang="nb-NO" sz="1200"/>
              <a:t> </a:t>
            </a:r>
            <a:r>
              <a:rPr lang="nb-NO" sz="1200" err="1"/>
              <a:t>with</a:t>
            </a:r>
            <a:r>
              <a:rPr lang="nb-NO" sz="1200"/>
              <a:t>: </a:t>
            </a:r>
            <a:r>
              <a:rPr lang="nb-NO" sz="1200" err="1"/>
              <a:t>docker</a:t>
            </a:r>
            <a:r>
              <a:rPr lang="nb-NO" sz="1200"/>
              <a:t> start telegraf </a:t>
            </a:r>
            <a:r>
              <a:rPr lang="nb-NO" sz="1200" err="1"/>
              <a:t>influxdb</a:t>
            </a:r>
            <a:r>
              <a:rPr lang="nb-NO" sz="1200"/>
              <a:t> </a:t>
            </a:r>
            <a:r>
              <a:rPr lang="nb-NO" sz="1200" err="1"/>
              <a:t>grafana</a:t>
            </a:r>
            <a:endParaRPr lang="nb-NO" sz="1200"/>
          </a:p>
          <a:p>
            <a:pPr>
              <a:lnSpc>
                <a:spcPct val="110000"/>
              </a:lnSpc>
            </a:pPr>
            <a:endParaRPr lang="nb-NO" sz="1400"/>
          </a:p>
          <a:p>
            <a:pPr>
              <a:lnSpc>
                <a:spcPct val="110000"/>
              </a:lnSpc>
            </a:pPr>
            <a:endParaRPr lang="nb-NO" sz="1600"/>
          </a:p>
          <a:p>
            <a:pPr marL="0" indent="0">
              <a:lnSpc>
                <a:spcPct val="110000"/>
              </a:lnSpc>
              <a:buNone/>
            </a:pPr>
            <a:endParaRPr lang="nb-NO" sz="14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B49DC56C-E4D7-1C06-44D5-37BDE9F4D420}"/>
              </a:ext>
            </a:extLst>
          </p:cNvPr>
          <p:cNvSpPr txBox="1"/>
          <p:nvPr/>
        </p:nvSpPr>
        <p:spPr>
          <a:xfrm>
            <a:off x="162980" y="2302670"/>
            <a:ext cx="10553932" cy="738664"/>
          </a:xfrm>
          <a:prstGeom prst="rect">
            <a:avLst/>
          </a:prstGeom>
          <a:solidFill>
            <a:srgbClr val="002B36"/>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docker </a:t>
            </a:r>
            <a:r>
              <a:rPr lang="fr-FR" sz="1050" err="1">
                <a:solidFill>
                  <a:srgbClr val="EEE8D5"/>
                </a:solidFill>
                <a:latin typeface="Consolas" panose="020B0609020204030204" pitchFamily="49" charset="0"/>
              </a:rPr>
              <a:t>ps</a:t>
            </a:r>
            <a:r>
              <a:rPr lang="fr-FR" sz="1050">
                <a:solidFill>
                  <a:srgbClr val="EEE8D5"/>
                </a:solidFill>
                <a:latin typeface="Consolas" panose="020B0609020204030204" pitchFamily="49" charset="0"/>
              </a:rPr>
              <a:t> -a --</a:t>
            </a:r>
            <a:r>
              <a:rPr lang="fr-FR" sz="1050" err="1">
                <a:solidFill>
                  <a:srgbClr val="EEE8D5"/>
                </a:solidFill>
                <a:latin typeface="Consolas" panose="020B0609020204030204" pitchFamily="49" charset="0"/>
              </a:rPr>
              <a:t>filter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name</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a:solidFill>
                  <a:srgbClr val="EEE8D5"/>
                </a:solidFill>
                <a:latin typeface="Consolas" panose="020B0609020204030204" pitchFamily="49" charset="0"/>
              </a:rPr>
              <a:t>CONTAINER ID   IMAGE             COMMAND                  CREATED         STATUS         PORTS                                       NAMES</a:t>
            </a:r>
          </a:p>
          <a:p>
            <a:r>
              <a:rPr lang="fr-FR" sz="1050">
                <a:solidFill>
                  <a:srgbClr val="EEE8D5"/>
                </a:solidFill>
                <a:latin typeface="Consolas" panose="020B0609020204030204" pitchFamily="49" charset="0"/>
              </a:rPr>
              <a:t>71b07ba58958   influxdb:2.7.10   "/entrypoint.sh </a:t>
            </a:r>
            <a:r>
              <a:rPr lang="fr-FR" sz="1050" err="1">
                <a:solidFill>
                  <a:srgbClr val="EEE8D5"/>
                </a:solidFill>
                <a:latin typeface="Consolas" panose="020B0609020204030204" pitchFamily="49" charset="0"/>
              </a:rPr>
              <a:t>infl</a:t>
            </a:r>
            <a:r>
              <a:rPr lang="fr-FR" sz="1050">
                <a:solidFill>
                  <a:srgbClr val="EEE8D5"/>
                </a:solidFill>
                <a:latin typeface="Consolas" panose="020B0609020204030204" pitchFamily="49" charset="0"/>
              </a:rPr>
              <a:t>…"   2 minutes </a:t>
            </a:r>
            <a:r>
              <a:rPr lang="fr-FR" sz="1050" err="1">
                <a:solidFill>
                  <a:srgbClr val="EEE8D5"/>
                </a:solidFill>
                <a:latin typeface="Consolas" panose="020B0609020204030204" pitchFamily="49" charset="0"/>
              </a:rPr>
              <a:t>ago</a:t>
            </a:r>
            <a:r>
              <a:rPr lang="fr-FR" sz="1050">
                <a:solidFill>
                  <a:srgbClr val="EEE8D5"/>
                </a:solidFill>
                <a:latin typeface="Consolas" panose="020B0609020204030204" pitchFamily="49" charset="0"/>
              </a:rPr>
              <a:t>   Up 2 minutes   0.0.0.0:8086-&gt;8086/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A0E743AF-ADA8-0980-22F0-BEA3A6774368}"/>
              </a:ext>
            </a:extLst>
          </p:cNvPr>
          <p:cNvSpPr/>
          <p:nvPr/>
        </p:nvSpPr>
        <p:spPr>
          <a:xfrm>
            <a:off x="224217" y="2657431"/>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spcAft>
                <a:spcPts val="1000"/>
              </a:spcAft>
            </a:pPr>
            <a:endParaRPr lang="nb-NO" err="1"/>
          </a:p>
        </p:txBody>
      </p:sp>
      <p:sp>
        <p:nvSpPr>
          <p:cNvPr id="9" name="TextBox 8">
            <a:extLst>
              <a:ext uri="{FF2B5EF4-FFF2-40B4-BE49-F238E27FC236}">
                <a16:creationId xmlns:a16="http://schemas.microsoft.com/office/drawing/2014/main" id="{E309F17F-83F9-674A-11F9-E572D37C3A25}"/>
              </a:ext>
            </a:extLst>
          </p:cNvPr>
          <p:cNvSpPr txBox="1"/>
          <p:nvPr/>
        </p:nvSpPr>
        <p:spPr>
          <a:xfrm>
            <a:off x="133838" y="3106213"/>
            <a:ext cx="11779866" cy="296068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 docker </a:t>
            </a:r>
            <a:r>
              <a:rPr lang="fr-FR" sz="1000" err="1">
                <a:solidFill>
                  <a:srgbClr val="EEE8D5"/>
                </a:solidFill>
                <a:latin typeface="Consolas" panose="020B0609020204030204" pitchFamily="49" charset="0"/>
              </a:rPr>
              <a:t>exec</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it</a:t>
            </a:r>
            <a:r>
              <a:rPr lang="fr-FR" sz="1000">
                <a:solidFill>
                  <a:srgbClr val="EEE8D5"/>
                </a:solidFill>
                <a:latin typeface="Consolas" panose="020B0609020204030204" pitchFamily="49" charset="0"/>
              </a:rPr>
              <a:t> </a:t>
            </a:r>
            <a:r>
              <a:rPr lang="fr-FR" sz="1000">
                <a:solidFill>
                  <a:schemeClr val="tx1"/>
                </a:solidFill>
                <a:highlight>
                  <a:srgbClr val="FFFF00"/>
                </a:highlight>
              </a:rPr>
              <a:t>&lt;</a:t>
            </a:r>
            <a:r>
              <a:rPr lang="fr-FR" sz="1000" err="1">
                <a:solidFill>
                  <a:schemeClr val="tx1"/>
                </a:solidFill>
                <a:highlight>
                  <a:srgbClr val="FFFF00"/>
                </a:highlight>
              </a:rPr>
              <a:t>your_container</a:t>
            </a:r>
            <a:r>
              <a:rPr lang="fr-FR" sz="1000">
                <a:solidFill>
                  <a:schemeClr val="tx1"/>
                </a:solidFill>
                <a:highlight>
                  <a:srgbClr val="FFFF00"/>
                </a:highlight>
              </a:rPr>
              <a:t>-id&gt;</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bash</a:t>
            </a:r>
            <a:endParaRPr lang="fr-FR"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endParaRPr lang="fr-FR" sz="1000">
              <a:latin typeface="Consolas"/>
            </a:endParaRPr>
          </a:p>
          <a:p>
            <a:pPr lvl="1" indent="-97155"/>
            <a:r>
              <a:rPr lang="en-US" sz="1000">
                <a:solidFill>
                  <a:srgbClr val="FF0000"/>
                </a:solidFill>
                <a:latin typeface="Consolas" panose="020B0609020204030204" pitchFamily="49" charset="0"/>
              </a:rPr>
              <a:t>Error:</a:t>
            </a:r>
            <a:r>
              <a:rPr lang="en-US" sz="1000">
                <a:solidFill>
                  <a:srgbClr val="EEE8D5"/>
                </a:solidFill>
                <a:latin typeface="Consolas" panose="020B0609020204030204" pitchFamily="49" charset="0"/>
              </a:rPr>
              <a:t> must specify org ID or org name</a:t>
            </a:r>
            <a:endParaRPr lang="en-US"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r>
              <a:rPr lang="fr-FR" sz="1000">
                <a:latin typeface="Consolas"/>
              </a:rPr>
              <a: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endParaRPr lang="fr-FR" sz="1000"/>
          </a:p>
          <a:p>
            <a:pPr lvl="1" indent="-97155"/>
            <a:r>
              <a:rPr lang="fr-FR" sz="1000">
                <a:latin typeface="Consolas"/>
              </a:rPr>
              <a:t>VIRTUAL DBRP MAPPINGS (READ-ONLY)</a:t>
            </a:r>
          </a:p>
          <a:p>
            <a:pPr lvl="1" indent="-97155"/>
            <a:r>
              <a:rPr lang="fr-FR" sz="1000"/>
              <a: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574c74f705d86be2        </a:t>
            </a:r>
            <a:r>
              <a:rPr lang="fr-FR" sz="1000" err="1">
                <a:latin typeface="Consolas"/>
              </a:rPr>
              <a:t>syslog</a:t>
            </a:r>
            <a:r>
              <a:rPr lang="fr-FR" sz="1000">
                <a:latin typeface="Consolas"/>
              </a:rPr>
              <a:t>          574c798323d86be2        </a:t>
            </a:r>
            <a:r>
              <a:rPr lang="fr-FR" sz="1000" err="1">
                <a:latin typeface="Consolas"/>
              </a:rPr>
              <a:t>autogen</a:t>
            </a:r>
            <a:r>
              <a:rPr lang="fr-FR" sz="1000">
                <a:latin typeface="Consolas"/>
              </a:rPr>
              <a:t>                 </a:t>
            </a:r>
            <a:r>
              <a:rPr lang="fr-FR" sz="1000" err="1">
                <a:latin typeface="Consolas"/>
              </a:rPr>
              <a:t>true</a:t>
            </a:r>
            <a:r>
              <a:rPr lang="fr-FR" sz="1000">
                <a:latin typeface="Consolas"/>
              </a:rPr>
              <a:t>    6a6f13e3a65de450</a:t>
            </a:r>
          </a:p>
          <a:p>
            <a:pPr lvl="1" indent="-97155"/>
            <a:endParaRPr lang="fr-FR" sz="1000">
              <a:solidFill>
                <a:srgbClr val="6D6D6D"/>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create</a:t>
            </a:r>
            <a:r>
              <a:rPr lang="fr-FR" sz="1000">
                <a:latin typeface="Consolas"/>
              </a:rPr>
              <a:t> --</a:t>
            </a:r>
            <a:r>
              <a:rPr lang="fr-FR" sz="1000" err="1">
                <a:latin typeface="Consolas"/>
              </a:rPr>
              <a:t>db</a:t>
            </a:r>
            <a:r>
              <a:rPr lang="fr-FR" sz="1000">
                <a:latin typeface="Consolas"/>
              </a:rPr>
              <a:t> </a:t>
            </a:r>
            <a:r>
              <a:rPr lang="fr-FR" sz="1000" err="1">
                <a:latin typeface="Consolas"/>
              </a:rPr>
              <a:t>syslog-db</a:t>
            </a:r>
            <a:r>
              <a:rPr lang="fr-FR" sz="1000">
                <a:latin typeface="Consolas"/>
              </a:rPr>
              <a:t> --</a:t>
            </a:r>
            <a:r>
              <a:rPr lang="fr-FR" sz="1000" err="1">
                <a:latin typeface="Consolas"/>
              </a:rPr>
              <a:t>rp</a:t>
            </a:r>
            <a:r>
              <a:rPr lang="fr-FR" sz="1000">
                <a:latin typeface="Consolas"/>
              </a:rPr>
              <a:t> </a:t>
            </a:r>
            <a:r>
              <a:rPr lang="fr-FR" sz="1000" err="1">
                <a:latin typeface="Consolas"/>
              </a:rPr>
              <a:t>syslog-rp</a:t>
            </a:r>
            <a:r>
              <a:rPr lang="fr-FR" sz="1000">
                <a:latin typeface="Consolas"/>
              </a:rPr>
              <a:t> --</a:t>
            </a:r>
            <a:r>
              <a:rPr lang="fr-FR" sz="1000" err="1">
                <a:latin typeface="Consolas"/>
              </a:rPr>
              <a:t>bucket</a:t>
            </a:r>
            <a:r>
              <a:rPr lang="fr-FR" sz="1000">
                <a:latin typeface="Consolas"/>
              </a:rPr>
              <a:t>-id 574c798323d86be2 --default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endParaRPr lang="fr-FR" sz="1000">
              <a:solidFill>
                <a:schemeClr val="tx1"/>
              </a:solidFill>
              <a:latin typeface="Consolas"/>
            </a:endParaRP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0d9420b52628000        </a:t>
            </a:r>
            <a:r>
              <a:rPr lang="fr-FR" sz="1000" err="1">
                <a:latin typeface="Consolas"/>
              </a:rPr>
              <a:t>syslog-db</a:t>
            </a:r>
            <a:r>
              <a:rPr lang="fr-FR" sz="1000">
                <a:latin typeface="Consolas"/>
              </a:rPr>
              <a:t>        bc926b463de1d39a          </a:t>
            </a:r>
            <a:r>
              <a:rPr lang="fr-FR" sz="1000" err="1">
                <a:latin typeface="Consolas"/>
              </a:rPr>
              <a:t>syslog-rp</a:t>
            </a:r>
            <a:r>
              <a:rPr lang="fr-FR" sz="1000">
                <a:latin typeface="Consolas"/>
              </a:rPr>
              <a:t>             </a:t>
            </a:r>
            <a:r>
              <a:rPr lang="fr-FR" sz="1000" err="1">
                <a:latin typeface="Consolas"/>
              </a:rPr>
              <a:t>true</a:t>
            </a:r>
            <a:r>
              <a:rPr lang="fr-FR" sz="1000">
                <a:latin typeface="Consolas"/>
              </a:rPr>
              <a:t>    6a6f13e3a65de450</a:t>
            </a:r>
          </a:p>
          <a:p>
            <a:pPr lvl="1" indent="-97155"/>
            <a:endParaRPr lang="fr-FR" sz="1000"/>
          </a:p>
          <a:p>
            <a:pPr lvl="1" indent="-97155"/>
            <a:r>
              <a:rPr lang="fr-FR" sz="1000">
                <a:solidFill>
                  <a:srgbClr val="6D6D6D"/>
                </a:solidFill>
                <a:latin typeface="Consolas"/>
              </a:rPr>
              <a:t>root@71b07ba58958:/# </a:t>
            </a:r>
            <a:r>
              <a:rPr lang="fr-FR" sz="1000">
                <a:latin typeface="Consolas"/>
              </a:rPr>
              <a:t>exit </a:t>
            </a:r>
          </a:p>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a:t>
            </a:r>
            <a:endParaRPr lang="fr-FR" sz="1000">
              <a:solidFill>
                <a:srgbClr val="EEE8D5"/>
              </a:solidFill>
            </a:endParaRPr>
          </a:p>
        </p:txBody>
      </p:sp>
      <p:sp>
        <p:nvSpPr>
          <p:cNvPr id="10" name="TextBox 9">
            <a:extLst>
              <a:ext uri="{FF2B5EF4-FFF2-40B4-BE49-F238E27FC236}">
                <a16:creationId xmlns:a16="http://schemas.microsoft.com/office/drawing/2014/main" id="{CFE3557A-A70D-5732-E7D2-302E9176E280}"/>
              </a:ext>
            </a:extLst>
          </p:cNvPr>
          <p:cNvSpPr txBox="1"/>
          <p:nvPr/>
        </p:nvSpPr>
        <p:spPr>
          <a:xfrm>
            <a:off x="6349855" y="2675370"/>
            <a:ext cx="1851737" cy="246221"/>
          </a:xfrm>
          <a:prstGeom prst="rect">
            <a:avLst/>
          </a:prstGeom>
          <a:solidFill>
            <a:schemeClr val="bg1"/>
          </a:solidFill>
          <a:ln>
            <a:solidFill>
              <a:schemeClr val="tx1"/>
            </a:solidFill>
          </a:ln>
        </p:spPr>
        <p:txBody>
          <a:bodyPr wrap="square">
            <a:spAutoFit/>
          </a:bodyPr>
          <a:lstStyle/>
          <a:p>
            <a:r>
              <a:rPr lang="nb-NO" sz="1000" err="1"/>
              <a:t>Insert</a:t>
            </a:r>
            <a:r>
              <a:rPr lang="nb-NO" sz="1000"/>
              <a:t> YOUR container-id</a:t>
            </a:r>
          </a:p>
        </p:txBody>
      </p:sp>
      <p:cxnSp>
        <p:nvCxnSpPr>
          <p:cNvPr id="12" name="Straight Arrow Connector 11">
            <a:extLst>
              <a:ext uri="{FF2B5EF4-FFF2-40B4-BE49-F238E27FC236}">
                <a16:creationId xmlns:a16="http://schemas.microsoft.com/office/drawing/2014/main" id="{D2357B4D-0424-4E1D-B9E5-3C666A64EDDD}"/>
              </a:ext>
            </a:extLst>
          </p:cNvPr>
          <p:cNvCxnSpPr>
            <a:cxnSpLocks/>
            <a:stCxn id="10" idx="1"/>
          </p:cNvCxnSpPr>
          <p:nvPr/>
        </p:nvCxnSpPr>
        <p:spPr>
          <a:xfrm flipH="1">
            <a:off x="5327374" y="2798481"/>
            <a:ext cx="1022481" cy="3772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2B0BFC6-A3DC-1CF9-620B-F47B8A13842E}"/>
              </a:ext>
            </a:extLst>
          </p:cNvPr>
          <p:cNvSpPr txBox="1"/>
          <p:nvPr/>
        </p:nvSpPr>
        <p:spPr>
          <a:xfrm>
            <a:off x="5157444" y="3360391"/>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4" name="Straight Arrow Connector 13">
            <a:extLst>
              <a:ext uri="{FF2B5EF4-FFF2-40B4-BE49-F238E27FC236}">
                <a16:creationId xmlns:a16="http://schemas.microsoft.com/office/drawing/2014/main" id="{2D293D8B-3CA3-1C7D-657A-2DFED1F179F8}"/>
              </a:ext>
            </a:extLst>
          </p:cNvPr>
          <p:cNvCxnSpPr>
            <a:cxnSpLocks/>
            <a:stCxn id="13" idx="1"/>
          </p:cNvCxnSpPr>
          <p:nvPr/>
        </p:nvCxnSpPr>
        <p:spPr>
          <a:xfrm flipH="1">
            <a:off x="4611757" y="3483502"/>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5D45481D-7467-ACBD-268F-A275C8612040}"/>
              </a:ext>
            </a:extLst>
          </p:cNvPr>
          <p:cNvSpPr txBox="1"/>
          <p:nvPr/>
        </p:nvSpPr>
        <p:spPr>
          <a:xfrm>
            <a:off x="7592091" y="3467657"/>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16" name="Straight Arrow Connector 15">
            <a:extLst>
              <a:ext uri="{FF2B5EF4-FFF2-40B4-BE49-F238E27FC236}">
                <a16:creationId xmlns:a16="http://schemas.microsoft.com/office/drawing/2014/main" id="{69AFA009-BFFC-F213-0ACF-36805E6E1BE7}"/>
              </a:ext>
            </a:extLst>
          </p:cNvPr>
          <p:cNvCxnSpPr>
            <a:cxnSpLocks/>
            <a:stCxn id="15" idx="1"/>
          </p:cNvCxnSpPr>
          <p:nvPr/>
        </p:nvCxnSpPr>
        <p:spPr>
          <a:xfrm flipH="1">
            <a:off x="6539948" y="3590768"/>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F7FEC74-F97F-7E31-7E04-88155E5A7352}"/>
              </a:ext>
            </a:extLst>
          </p:cNvPr>
          <p:cNvCxnSpPr>
            <a:cxnSpLocks/>
          </p:cNvCxnSpPr>
          <p:nvPr/>
        </p:nvCxnSpPr>
        <p:spPr>
          <a:xfrm>
            <a:off x="4154676" y="4856600"/>
            <a:ext cx="2017524" cy="2630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Rounded Corners 17">
            <a:extLst>
              <a:ext uri="{FF2B5EF4-FFF2-40B4-BE49-F238E27FC236}">
                <a16:creationId xmlns:a16="http://schemas.microsoft.com/office/drawing/2014/main" id="{20102C45-BBE4-F885-CBCC-DF46E07B39F0}"/>
              </a:ext>
            </a:extLst>
          </p:cNvPr>
          <p:cNvSpPr/>
          <p:nvPr/>
        </p:nvSpPr>
        <p:spPr>
          <a:xfrm>
            <a:off x="2941639" y="4675101"/>
            <a:ext cx="1213037"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9" name="Straight Arrow Connector 18">
            <a:extLst>
              <a:ext uri="{FF2B5EF4-FFF2-40B4-BE49-F238E27FC236}">
                <a16:creationId xmlns:a16="http://schemas.microsoft.com/office/drawing/2014/main" id="{BC820ED6-353E-4BF6-F9C5-3FC8FE4AF9B1}"/>
              </a:ext>
            </a:extLst>
          </p:cNvPr>
          <p:cNvCxnSpPr>
            <a:cxnSpLocks/>
          </p:cNvCxnSpPr>
          <p:nvPr/>
        </p:nvCxnSpPr>
        <p:spPr>
          <a:xfrm flipH="1" flipV="1">
            <a:off x="1285875" y="2798481"/>
            <a:ext cx="2663154" cy="3628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7AAA90CF-68C3-E40A-4E23-F414957EA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1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a:t>
            </a:r>
            <a:r>
              <a:rPr lang="nb-NO" sz="1600" err="1"/>
              <a:t>docker-compose-yml</a:t>
            </a:r>
            <a:endParaRPr lang="nb-NO" sz="1600"/>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8802C178-70FB-4966-93DF-72D40DE5C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8" name="Picture 2" descr="Secure IT Infrastructure and Cybersecurity Services">
            <a:extLst>
              <a:ext uri="{FF2B5EF4-FFF2-40B4-BE49-F238E27FC236}">
                <a16:creationId xmlns:a16="http://schemas.microsoft.com/office/drawing/2014/main" id="{0287979B-A5CB-1539-A402-BCCB689C8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pic>
        <p:nvPicPr>
          <p:cNvPr id="6" name="Picture 2" descr="Secure IT Infrastructure and Cybersecurity Services">
            <a:extLst>
              <a:ext uri="{FF2B5EF4-FFF2-40B4-BE49-F238E27FC236}">
                <a16:creationId xmlns:a16="http://schemas.microsoft.com/office/drawing/2014/main" id="{4A8801BC-EDF1-71EA-BBF8-9BE0510F2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pic>
        <p:nvPicPr>
          <p:cNvPr id="7" name="Picture 2" descr="Secure IT Infrastructure and Cybersecurity Services">
            <a:extLst>
              <a:ext uri="{FF2B5EF4-FFF2-40B4-BE49-F238E27FC236}">
                <a16:creationId xmlns:a16="http://schemas.microsoft.com/office/drawing/2014/main" id="{BE259F39-8B1C-D2C4-9001-9CFDFDDAD1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dirty="0" err="1">
                <a:latin typeface="Verdana"/>
                <a:ea typeface="Verdana"/>
              </a:rPr>
              <a:t>Use</a:t>
            </a:r>
            <a:r>
              <a:rPr lang="nb-NO" sz="1600" dirty="0">
                <a:latin typeface="Verdana"/>
                <a:ea typeface="Verdana"/>
              </a:rPr>
              <a:t> </a:t>
            </a:r>
            <a:r>
              <a:rPr lang="nb-NO" sz="1600" dirty="0" err="1">
                <a:latin typeface="Verdana"/>
                <a:ea typeface="Verdana"/>
              </a:rPr>
              <a:t>the</a:t>
            </a:r>
            <a:r>
              <a:rPr lang="nb-NO" sz="1600" dirty="0">
                <a:latin typeface="Verdana"/>
                <a:ea typeface="Verdana"/>
              </a:rPr>
              <a:t> token from </a:t>
            </a:r>
            <a:r>
              <a:rPr lang="nb-NO" sz="1600" dirty="0" err="1">
                <a:latin typeface="Verdana"/>
                <a:ea typeface="Verdana"/>
              </a:rPr>
              <a:t>your</a:t>
            </a:r>
            <a:r>
              <a:rPr lang="nb-NO" sz="1600" dirty="0">
                <a:latin typeface="Verdana"/>
                <a:ea typeface="Verdana"/>
              </a:rPr>
              <a:t> lab_10 notes (</a:t>
            </a:r>
            <a:r>
              <a:rPr lang="nb-NO" sz="1600" dirty="0" err="1">
                <a:latin typeface="Verdana"/>
                <a:ea typeface="Verdana"/>
              </a:rPr>
              <a:t>grafana</a:t>
            </a:r>
            <a:r>
              <a:rPr lang="nb-NO" sz="1600" dirty="0">
                <a:latin typeface="Verdana"/>
                <a:ea typeface="Verdana"/>
              </a:rPr>
              <a:t> RO token) </a:t>
            </a:r>
            <a:endParaRPr lang="nb-NO" sz="1600" dirty="0">
              <a:ea typeface="Verdana"/>
            </a:endParaRPr>
          </a:p>
          <a:p>
            <a:pPr marL="792480" lvl="1" indent="-342900">
              <a:buFont typeface="Arial"/>
              <a:buChar char="•"/>
            </a:pPr>
            <a:r>
              <a:rPr lang="nb-NO" dirty="0" err="1"/>
              <a:t>Add</a:t>
            </a:r>
            <a:r>
              <a:rPr lang="nb-NO" dirty="0"/>
              <a:t> a </a:t>
            </a:r>
            <a:r>
              <a:rPr lang="nb-NO" dirty="0" err="1"/>
              <a:t>the</a:t>
            </a:r>
            <a:r>
              <a:rPr lang="nb-NO" dirty="0"/>
              <a:t> </a:t>
            </a:r>
            <a:r>
              <a:rPr lang="nb-NO" dirty="0" err="1"/>
              <a:t>custom</a:t>
            </a:r>
            <a:r>
              <a:rPr lang="nb-NO" dirty="0"/>
              <a:t> HTTP Headers</a:t>
            </a:r>
            <a:endParaRPr lang="nb-NO" dirty="0">
              <a:ea typeface="Verdana"/>
            </a:endParaRPr>
          </a:p>
          <a:p>
            <a:pPr marL="1102360" lvl="2" indent="-285750">
              <a:buFont typeface="Arial" panose="020B0604020202020204" pitchFamily="34" charset="0"/>
              <a:buChar char="•"/>
            </a:pPr>
            <a:r>
              <a:rPr lang="nb-NO" sz="1200" dirty="0"/>
              <a:t>Header: </a:t>
            </a:r>
            <a:r>
              <a:rPr lang="nb-NO" sz="1200" dirty="0" err="1"/>
              <a:t>Authorization</a:t>
            </a:r>
            <a:endParaRPr lang="nb-NO" sz="1200" dirty="0"/>
          </a:p>
          <a:p>
            <a:pPr marL="1102360" lvl="2" indent="-285750">
              <a:buFont typeface="Arial" panose="020B0604020202020204" pitchFamily="34" charset="0"/>
              <a:buChar char="•"/>
            </a:pPr>
            <a:r>
              <a:rPr lang="nb-NO" sz="1200" dirty="0"/>
              <a:t>Value: </a:t>
            </a:r>
            <a:r>
              <a:rPr lang="nb-NO" sz="1200" b="1" dirty="0"/>
              <a:t>Token &lt;API-TOKEN&gt;</a:t>
            </a:r>
          </a:p>
          <a:p>
            <a:pPr marL="1102360" lvl="2" indent="-285750">
              <a:buFont typeface="Arial" panose="020B0604020202020204" pitchFamily="34" charset="0"/>
              <a:buChar char="•"/>
            </a:pPr>
            <a:r>
              <a:rPr lang="nb-NO" sz="1200" b="1" dirty="0" err="1">
                <a:ea typeface="Verdana"/>
              </a:rPr>
              <a:t>There</a:t>
            </a:r>
            <a:r>
              <a:rPr lang="nb-NO" sz="1200" b="1" dirty="0">
                <a:ea typeface="Verdana"/>
              </a:rPr>
              <a:t> is a </a:t>
            </a:r>
            <a:r>
              <a:rPr lang="nb-NO" sz="1200" b="1" dirty="0" err="1">
                <a:ea typeface="Verdana"/>
              </a:rPr>
              <a:t>space</a:t>
            </a:r>
            <a:r>
              <a:rPr lang="nb-NO" sz="1200" b="1" dirty="0">
                <a:ea typeface="Verdana"/>
              </a:rPr>
              <a:t> </a:t>
            </a:r>
            <a:r>
              <a:rPr lang="nb-NO" sz="1200" b="1" dirty="0" err="1">
                <a:ea typeface="Verdana"/>
              </a:rPr>
              <a:t>between</a:t>
            </a:r>
            <a:r>
              <a:rPr lang="nb-NO" sz="1200" b="1" dirty="0">
                <a:ea typeface="Verdana"/>
              </a:rPr>
              <a:t> Token and &lt;token&gt;</a:t>
            </a:r>
          </a:p>
          <a:p>
            <a:pPr marL="742950" lvl="1" indent="-285750">
              <a:buFont typeface="Arial,Sans-Serif"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ChangeMe2024!​</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30B73C39-242E-DB4D-43C4-8C7807BC0F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2" descr="Secure IT Infrastructure and Cybersecurity Services">
            <a:extLst>
              <a:ext uri="{FF2B5EF4-FFF2-40B4-BE49-F238E27FC236}">
                <a16:creationId xmlns:a16="http://schemas.microsoft.com/office/drawing/2014/main" id="{EB27AE7C-1A96-04FC-2EBD-3424E69CED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pic>
        <p:nvPicPr>
          <p:cNvPr id="6" name="Picture 2" descr="Secure IT Infrastructure and Cybersecurity Services">
            <a:extLst>
              <a:ext uri="{FF2B5EF4-FFF2-40B4-BE49-F238E27FC236}">
                <a16:creationId xmlns:a16="http://schemas.microsoft.com/office/drawing/2014/main" id="{9C659E21-5064-82F7-3042-585582D57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#30:</a:t>
            </a:r>
            <a:r>
              <a:rPr lang="en-GB" sz="2800" dirty="0"/>
              <a:t> (Optional) </a:t>
            </a:r>
            <a:r>
              <a:rPr lang="en-GB" dirty="0"/>
              <a:t>Grafana – Syslog (row)</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6" name="Picture 5">
            <a:extLst>
              <a:ext uri="{FF2B5EF4-FFF2-40B4-BE49-F238E27FC236}">
                <a16:creationId xmlns:a16="http://schemas.microsoft.com/office/drawing/2014/main" id="{A835A163-1724-5070-950F-7847F2D0FDD5}"/>
              </a:ext>
            </a:extLst>
          </p:cNvPr>
          <p:cNvPicPr>
            <a:picLocks noChangeAspect="1"/>
          </p:cNvPicPr>
          <p:nvPr/>
        </p:nvPicPr>
        <p:blipFill>
          <a:blip r:embed="rId5"/>
          <a:stretch>
            <a:fillRect/>
          </a:stretch>
        </p:blipFill>
        <p:spPr>
          <a:xfrm>
            <a:off x="7699968" y="1176668"/>
            <a:ext cx="2287411" cy="980319"/>
          </a:xfrm>
          <a:prstGeom prst="rect">
            <a:avLst/>
          </a:prstGeom>
        </p:spPr>
      </p:pic>
      <p:sp>
        <p:nvSpPr>
          <p:cNvPr id="7" name="The distance between the headline and the start of the body copy is always constant.…">
            <a:extLst>
              <a:ext uri="{FF2B5EF4-FFF2-40B4-BE49-F238E27FC236}">
                <a16:creationId xmlns:a16="http://schemas.microsoft.com/office/drawing/2014/main" id="{CF0E5FB8-99C2-9590-8E3C-EA03489FA03B}"/>
              </a:ext>
            </a:extLst>
          </p:cNvPr>
          <p:cNvSpPr txBox="1">
            <a:spLocks/>
          </p:cNvSpPr>
          <p:nvPr/>
        </p:nvSpPr>
        <p:spPr bwMode="gray">
          <a:xfrm>
            <a:off x="496638" y="886654"/>
            <a:ext cx="6791930" cy="465914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b-NO" dirty="0" err="1">
                <a:latin typeface="Verdana"/>
                <a:ea typeface="Verdana"/>
              </a:rPr>
              <a:t>We</a:t>
            </a:r>
            <a:r>
              <a:rPr lang="nb-NO" dirty="0">
                <a:latin typeface="Verdana"/>
                <a:ea typeface="Verdana"/>
              </a:rPr>
              <a:t> </a:t>
            </a:r>
            <a:r>
              <a:rPr lang="nb-NO" dirty="0" err="1">
                <a:latin typeface="Verdana"/>
                <a:ea typeface="Verdana"/>
              </a:rPr>
              <a:t>can</a:t>
            </a:r>
            <a:r>
              <a:rPr lang="nb-NO" dirty="0">
                <a:latin typeface="Verdana"/>
                <a:ea typeface="Verdana"/>
              </a:rPr>
              <a:t> </a:t>
            </a:r>
            <a:r>
              <a:rPr lang="nb-NO" dirty="0" err="1">
                <a:latin typeface="Verdana"/>
                <a:ea typeface="Verdana"/>
              </a:rPr>
              <a:t>move</a:t>
            </a:r>
            <a:r>
              <a:rPr lang="nb-NO" dirty="0">
                <a:latin typeface="Verdana"/>
                <a:ea typeface="Verdana"/>
              </a:rPr>
              <a:t> </a:t>
            </a:r>
            <a:r>
              <a:rPr lang="nb-NO" dirty="0" err="1">
                <a:latin typeface="Verdana"/>
                <a:ea typeface="Verdana"/>
              </a:rPr>
              <a:t>the</a:t>
            </a:r>
            <a:r>
              <a:rPr lang="nb-NO" dirty="0">
                <a:latin typeface="Verdana"/>
                <a:ea typeface="Verdana"/>
              </a:rPr>
              <a:t> </a:t>
            </a:r>
            <a:r>
              <a:rPr lang="nb-NO" dirty="0" err="1">
                <a:latin typeface="Verdana"/>
                <a:ea typeface="Verdana"/>
              </a:rPr>
              <a:t>syslog</a:t>
            </a:r>
            <a:r>
              <a:rPr lang="nb-NO" dirty="0">
                <a:latin typeface="Verdana"/>
                <a:ea typeface="Verdana"/>
              </a:rPr>
              <a:t> panels in a </a:t>
            </a:r>
            <a:r>
              <a:rPr lang="nb-NO" dirty="0" err="1">
                <a:latin typeface="Verdana"/>
                <a:ea typeface="Verdana"/>
              </a:rPr>
              <a:t>drop-down</a:t>
            </a:r>
            <a:r>
              <a:rPr lang="nb-NO" dirty="0">
                <a:latin typeface="Verdana"/>
                <a:ea typeface="Verdana"/>
              </a:rPr>
              <a:t>, </a:t>
            </a:r>
            <a:r>
              <a:rPr lang="nb-NO" dirty="0" err="1">
                <a:latin typeface="Verdana"/>
                <a:ea typeface="Verdana"/>
              </a:rPr>
              <a:t>row</a:t>
            </a:r>
            <a:r>
              <a:rPr lang="nb-NO" dirty="0">
                <a:latin typeface="Verdana"/>
                <a:ea typeface="Verdana"/>
              </a:rPr>
              <a:t>. </a:t>
            </a:r>
            <a:r>
              <a:rPr lang="nb-NO" dirty="0" err="1">
                <a:latin typeface="Verdana"/>
                <a:ea typeface="Verdana"/>
              </a:rPr>
              <a:t>Useful</a:t>
            </a:r>
            <a:r>
              <a:rPr lang="nb-NO" dirty="0">
                <a:latin typeface="Verdana"/>
                <a:ea typeface="Verdana"/>
              </a:rPr>
              <a:t> is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multiple panels in </a:t>
            </a:r>
            <a:r>
              <a:rPr lang="nb-NO" dirty="0" err="1">
                <a:latin typeface="Verdana"/>
                <a:ea typeface="Verdana"/>
              </a:rPr>
              <a:t>your</a:t>
            </a:r>
            <a:r>
              <a:rPr lang="nb-NO" dirty="0">
                <a:latin typeface="Verdana"/>
                <a:ea typeface="Verdana"/>
              </a:rPr>
              <a:t> </a:t>
            </a:r>
            <a:r>
              <a:rPr lang="nb-NO" dirty="0" err="1">
                <a:latin typeface="Verdana"/>
                <a:ea typeface="Verdana"/>
              </a:rPr>
              <a:t>Grafana</a:t>
            </a:r>
            <a:r>
              <a:rPr lang="nb-NO" dirty="0">
                <a:latin typeface="Verdana"/>
                <a:ea typeface="Verdana"/>
              </a:rPr>
              <a:t> </a:t>
            </a:r>
            <a:r>
              <a:rPr lang="nb-NO" dirty="0" err="1">
                <a:latin typeface="Verdana"/>
                <a:ea typeface="Verdana"/>
              </a:rPr>
              <a:t>dashboard</a:t>
            </a:r>
            <a:r>
              <a:rPr lang="nb-NO" dirty="0">
                <a:latin typeface="Verdana"/>
                <a:ea typeface="Verdana"/>
              </a:rPr>
              <a:t>, and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a </a:t>
            </a:r>
            <a:r>
              <a:rPr lang="nb-NO" dirty="0" err="1">
                <a:latin typeface="Verdana"/>
                <a:ea typeface="Verdana"/>
              </a:rPr>
              <a:t>hide</a:t>
            </a:r>
            <a:r>
              <a:rPr lang="nb-NO" dirty="0">
                <a:latin typeface="Verdana"/>
                <a:ea typeface="Verdana"/>
              </a:rPr>
              <a:t> a </a:t>
            </a:r>
            <a:r>
              <a:rPr lang="nb-NO" dirty="0" err="1">
                <a:latin typeface="Verdana"/>
                <a:ea typeface="Verdana"/>
              </a:rPr>
              <a:t>section</a:t>
            </a:r>
            <a:r>
              <a:rPr lang="nb-NO" dirty="0">
                <a:latin typeface="Verdana"/>
                <a:ea typeface="Verdana"/>
              </a:rPr>
              <a:t>.</a:t>
            </a:r>
          </a:p>
          <a:p>
            <a:pPr marL="285750" indent="-285750">
              <a:buFont typeface="Arial"/>
              <a:buChar char="•"/>
            </a:pPr>
            <a:r>
              <a:rPr lang="nb-NO" sz="1400" dirty="0" err="1">
                <a:latin typeface="Verdana"/>
                <a:ea typeface="Verdana"/>
              </a:rPr>
              <a:t>Add</a:t>
            </a:r>
            <a:r>
              <a:rPr lang="nb-NO" sz="1400" dirty="0">
                <a:latin typeface="Verdana"/>
                <a:ea typeface="Verdana"/>
              </a:rPr>
              <a:t> a </a:t>
            </a:r>
            <a:r>
              <a:rPr lang="nb-NO" sz="1400" dirty="0" err="1">
                <a:latin typeface="Verdana"/>
                <a:ea typeface="Verdana"/>
              </a:rPr>
              <a:t>row</a:t>
            </a:r>
            <a:r>
              <a:rPr lang="nb-NO" sz="1400" dirty="0">
                <a:latin typeface="Verdana"/>
                <a:ea typeface="Verdana"/>
              </a:rPr>
              <a:t> from </a:t>
            </a:r>
            <a:r>
              <a:rPr lang="nb-NO" sz="1400" dirty="0" err="1">
                <a:latin typeface="Verdana"/>
                <a:ea typeface="Verdana"/>
              </a:rPr>
              <a:t>the</a:t>
            </a:r>
            <a:r>
              <a:rPr lang="nb-NO" sz="1400" dirty="0">
                <a:latin typeface="Verdana"/>
                <a:ea typeface="Verdana"/>
              </a:rPr>
              <a:t> top-</a:t>
            </a:r>
            <a:r>
              <a:rPr lang="nb-NO" sz="1400" dirty="0" err="1">
                <a:latin typeface="Verdana"/>
                <a:ea typeface="Verdana"/>
              </a:rPr>
              <a:t>menu</a:t>
            </a:r>
            <a:endParaRPr lang="nb-NO" sz="1400" dirty="0">
              <a:latin typeface="Verdana"/>
              <a:ea typeface="Verdana"/>
            </a:endParaRPr>
          </a:p>
          <a:p>
            <a:pPr marL="285750" indent="-285750">
              <a:buFont typeface="Arial"/>
              <a:buChar char="•"/>
            </a:pPr>
            <a:r>
              <a:rPr lang="nb-NO" sz="1400" dirty="0" err="1">
                <a:latin typeface="Verdana"/>
                <a:ea typeface="Verdana"/>
              </a:rPr>
              <a:t>Change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Title</a:t>
            </a:r>
            <a:r>
              <a:rPr lang="nb-NO" sz="1400" dirty="0">
                <a:latin typeface="Verdana"/>
                <a:ea typeface="Verdana"/>
              </a:rPr>
              <a:t> by </a:t>
            </a:r>
            <a:r>
              <a:rPr lang="nb-NO" sz="1400" dirty="0" err="1">
                <a:latin typeface="Verdana"/>
                <a:ea typeface="Verdana"/>
              </a:rPr>
              <a:t>selecting</a:t>
            </a:r>
            <a:r>
              <a:rPr lang="nb-NO" sz="1400" dirty="0">
                <a:latin typeface="Verdana"/>
                <a:ea typeface="Verdana"/>
              </a:rPr>
              <a:t> </a:t>
            </a:r>
            <a:r>
              <a:rPr lang="nb-NO" sz="1400" dirty="0" err="1">
                <a:latin typeface="Verdana"/>
                <a:ea typeface="Verdana"/>
              </a:rPr>
              <a:t>gear</a:t>
            </a:r>
            <a:r>
              <a:rPr lang="nb-NO" sz="1400" dirty="0">
                <a:latin typeface="Verdana"/>
                <a:ea typeface="Verdana"/>
              </a:rPr>
              <a:t> </a:t>
            </a:r>
            <a:r>
              <a:rPr lang="nb-NO" sz="1400" dirty="0" err="1">
                <a:latin typeface="Verdana"/>
                <a:ea typeface="Verdana"/>
              </a:rPr>
              <a:t>icon</a:t>
            </a:r>
            <a:r>
              <a:rPr lang="nb-NO" sz="1400" dirty="0">
                <a:latin typeface="Verdana"/>
                <a:ea typeface="Verdana"/>
              </a:rPr>
              <a:t>.</a:t>
            </a:r>
          </a:p>
          <a:p>
            <a:pPr marL="735750" lvl="1" indent="-285750">
              <a:buFont typeface="Arial"/>
              <a:buChar char="•"/>
            </a:pPr>
            <a:r>
              <a:rPr lang="nb-NO" sz="1400" dirty="0">
                <a:latin typeface="Verdana"/>
                <a:ea typeface="Verdana"/>
              </a:rPr>
              <a:t>All panels </a:t>
            </a:r>
            <a:r>
              <a:rPr lang="nb-NO" sz="1400" dirty="0" err="1">
                <a:latin typeface="Verdana"/>
                <a:ea typeface="Verdana"/>
              </a:rPr>
              <a:t>below</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will</a:t>
            </a:r>
            <a:r>
              <a:rPr lang="nb-NO" sz="1400" dirty="0">
                <a:latin typeface="Verdana"/>
                <a:ea typeface="Verdana"/>
              </a:rPr>
              <a:t> </a:t>
            </a:r>
            <a:r>
              <a:rPr lang="nb-NO" sz="1400" dirty="0" err="1">
                <a:latin typeface="Verdana"/>
                <a:ea typeface="Verdana"/>
              </a:rPr>
              <a:t>now</a:t>
            </a:r>
            <a:r>
              <a:rPr lang="nb-NO" sz="1400" dirty="0">
                <a:latin typeface="Verdana"/>
                <a:ea typeface="Verdana"/>
              </a:rPr>
              <a:t> be </a:t>
            </a:r>
            <a:r>
              <a:rPr lang="nb-NO" sz="1400" dirty="0" err="1">
                <a:latin typeface="Verdana"/>
                <a:ea typeface="Verdana"/>
              </a:rPr>
              <a:t>inside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section</a:t>
            </a: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pic>
        <p:nvPicPr>
          <p:cNvPr id="9" name="Picture 8">
            <a:extLst>
              <a:ext uri="{FF2B5EF4-FFF2-40B4-BE49-F238E27FC236}">
                <a16:creationId xmlns:a16="http://schemas.microsoft.com/office/drawing/2014/main" id="{04E0B677-7C19-C624-9742-4D441FB88F55}"/>
              </a:ext>
            </a:extLst>
          </p:cNvPr>
          <p:cNvPicPr>
            <a:picLocks noChangeAspect="1"/>
          </p:cNvPicPr>
          <p:nvPr/>
        </p:nvPicPr>
        <p:blipFill>
          <a:blip r:embed="rId6"/>
          <a:stretch>
            <a:fillRect/>
          </a:stretch>
        </p:blipFill>
        <p:spPr>
          <a:xfrm>
            <a:off x="7699968" y="2327181"/>
            <a:ext cx="4105798" cy="1246946"/>
          </a:xfrm>
          <a:prstGeom prst="rect">
            <a:avLst/>
          </a:prstGeom>
        </p:spPr>
      </p:pic>
      <p:pic>
        <p:nvPicPr>
          <p:cNvPr id="11" name="Picture 10">
            <a:extLst>
              <a:ext uri="{FF2B5EF4-FFF2-40B4-BE49-F238E27FC236}">
                <a16:creationId xmlns:a16="http://schemas.microsoft.com/office/drawing/2014/main" id="{05B6937F-A431-46B0-EA84-7B779F1FF77C}"/>
              </a:ext>
            </a:extLst>
          </p:cNvPr>
          <p:cNvPicPr>
            <a:picLocks noChangeAspect="1"/>
          </p:cNvPicPr>
          <p:nvPr/>
        </p:nvPicPr>
        <p:blipFill>
          <a:blip r:embed="rId7"/>
          <a:stretch>
            <a:fillRect/>
          </a:stretch>
        </p:blipFill>
        <p:spPr>
          <a:xfrm>
            <a:off x="7699968" y="3669460"/>
            <a:ext cx="4220164" cy="2324424"/>
          </a:xfrm>
          <a:prstGeom prst="rect">
            <a:avLst/>
          </a:prstGeom>
        </p:spPr>
      </p:pic>
      <p:pic>
        <p:nvPicPr>
          <p:cNvPr id="12" name="20241020-1016-02.8804475">
            <a:hlinkClick r:id="" action="ppaction://media"/>
            <a:extLst>
              <a:ext uri="{FF2B5EF4-FFF2-40B4-BE49-F238E27FC236}">
                <a16:creationId xmlns:a16="http://schemas.microsoft.com/office/drawing/2014/main" id="{0BBAF0B1-CCA4-4D5E-9501-43D3E86BA4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5857" y="3332424"/>
            <a:ext cx="6623433" cy="2638922"/>
          </a:xfrm>
          <a:prstGeom prst="rect">
            <a:avLst/>
          </a:prstGeom>
        </p:spPr>
      </p:pic>
      <p:pic>
        <p:nvPicPr>
          <p:cNvPr id="3" name="Picture 2" descr="Secure IT Infrastructure and Cybersecurity Services">
            <a:extLst>
              <a:ext uri="{FF2B5EF4-FFF2-40B4-BE49-F238E27FC236}">
                <a16:creationId xmlns:a16="http://schemas.microsoft.com/office/drawing/2014/main" id="{5479DB59-1BAF-EB41-EC1F-5348821D41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B268BB24-5130-7FCB-54D7-B9EA51ED67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Let </a:t>
            </a:r>
            <a:r>
              <a:rPr lang="nb-NO" sz="1600" dirty="0" err="1"/>
              <a:t>us</a:t>
            </a:r>
            <a:r>
              <a:rPr lang="nb-NO" sz="1600" dirty="0"/>
              <a:t> </a:t>
            </a:r>
            <a:r>
              <a:rPr lang="nb-NO" sz="1600" dirty="0" err="1"/>
              <a:t>add</a:t>
            </a:r>
            <a:r>
              <a:rPr lang="nb-NO" sz="1600" dirty="0"/>
              <a:t> </a:t>
            </a:r>
            <a:r>
              <a:rPr lang="nb-NO" sz="1600" dirty="0" err="1"/>
              <a:t>some</a:t>
            </a:r>
            <a:r>
              <a:rPr lang="nb-NO" sz="1600" dirty="0"/>
              <a:t> data from </a:t>
            </a:r>
            <a:r>
              <a:rPr lang="nb-NO" sz="1600" dirty="0" err="1"/>
              <a:t>our</a:t>
            </a:r>
            <a:r>
              <a:rPr lang="nb-NO" sz="1600" dirty="0"/>
              <a:t> 9800 WLC?</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1351302C-068D-9D23-3859-DFBA31CDAA91}"/>
              </a:ext>
            </a:extLst>
          </p:cNvPr>
          <p:cNvPicPr>
            <a:picLocks noChangeAspect="1"/>
          </p:cNvPicPr>
          <p:nvPr/>
        </p:nvPicPr>
        <p:blipFill>
          <a:blip r:embed="rId3"/>
          <a:stretch>
            <a:fillRect/>
          </a:stretch>
        </p:blipFill>
        <p:spPr>
          <a:xfrm>
            <a:off x="452762" y="1468649"/>
            <a:ext cx="10930840" cy="3920702"/>
          </a:xfrm>
          <a:prstGeom prst="rect">
            <a:avLst/>
          </a:prstGeom>
        </p:spPr>
      </p:pic>
      <p:graphicFrame>
        <p:nvGraphicFramePr>
          <p:cNvPr id="8" name="Object 7">
            <a:extLst>
              <a:ext uri="{FF2B5EF4-FFF2-40B4-BE49-F238E27FC236}">
                <a16:creationId xmlns:a16="http://schemas.microsoft.com/office/drawing/2014/main" id="{D521BB51-76E7-2C3E-8C9A-258EF1209F50}"/>
              </a:ext>
            </a:extLst>
          </p:cNvPr>
          <p:cNvGraphicFramePr>
            <a:graphicFrameLocks noChangeAspect="1"/>
          </p:cNvGraphicFramePr>
          <p:nvPr>
            <p:extLst>
              <p:ext uri="{D42A27DB-BD31-4B8C-83A1-F6EECF244321}">
                <p14:modId xmlns:p14="http://schemas.microsoft.com/office/powerpoint/2010/main" val="1445710147"/>
              </p:ext>
            </p:extLst>
          </p:nvPr>
        </p:nvGraphicFramePr>
        <p:xfrm>
          <a:off x="9609138" y="5561400"/>
          <a:ext cx="25812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581273" imgH="514548" progId="Package">
                  <p:embed/>
                </p:oleObj>
              </mc:Choice>
              <mc:Fallback>
                <p:oleObj name="Packager Shell Object" showAsIcon="1" r:id="rId4" imgW="2581273" imgH="514548" progId="Package">
                  <p:embed/>
                  <p:pic>
                    <p:nvPicPr>
                      <p:cNvPr id="8" name="Object 7">
                        <a:extLst>
                          <a:ext uri="{FF2B5EF4-FFF2-40B4-BE49-F238E27FC236}">
                            <a16:creationId xmlns:a16="http://schemas.microsoft.com/office/drawing/2014/main" id="{D521BB51-76E7-2C3E-8C9A-258EF1209F50}"/>
                          </a:ext>
                        </a:extLst>
                      </p:cNvPr>
                      <p:cNvPicPr/>
                      <p:nvPr/>
                    </p:nvPicPr>
                    <p:blipFill>
                      <a:blip r:embed="rId5"/>
                      <a:stretch>
                        <a:fillRect/>
                      </a:stretch>
                    </p:blipFill>
                    <p:spPr>
                      <a:xfrm>
                        <a:off x="9609138" y="5561400"/>
                        <a:ext cx="2581275"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A511826-D427-2749-D3D4-FDE4665D1190}"/>
              </a:ext>
            </a:extLst>
          </p:cNvPr>
          <p:cNvSpPr txBox="1"/>
          <p:nvPr/>
        </p:nvSpPr>
        <p:spPr>
          <a:xfrm>
            <a:off x="382988" y="5493426"/>
            <a:ext cx="914400" cy="914400"/>
          </a:xfrm>
          <a:prstGeom prst="rect">
            <a:avLst/>
          </a:prstGeom>
          <a:noFill/>
        </p:spPr>
        <p:txBody>
          <a:bodyPr wrap="none" lIns="90000" tIns="46800" rIns="90000" bIns="46800" rtlCol="0">
            <a:noAutofit/>
          </a:bodyPr>
          <a:lstStyle/>
          <a:p>
            <a:pPr algn="l"/>
            <a:r>
              <a:rPr lang="en-GB" sz="1600" dirty="0"/>
              <a:t>Do not want to do this lab? You can download the syslog and 9800 Dashboard here:</a:t>
            </a:r>
          </a:p>
          <a:p>
            <a:pPr algn="l"/>
            <a:r>
              <a:rPr lang="en-GB" sz="1600" dirty="0"/>
              <a:t>You will need to change the </a:t>
            </a:r>
            <a:r>
              <a:rPr lang="en-GB" sz="1600" dirty="0" err="1"/>
              <a:t>datasource</a:t>
            </a:r>
            <a:r>
              <a:rPr lang="en-GB" sz="1600" dirty="0"/>
              <a:t> variable in GUI or in </a:t>
            </a:r>
            <a:r>
              <a:rPr lang="en-GB" sz="1600" dirty="0" err="1"/>
              <a:t>json</a:t>
            </a:r>
            <a:r>
              <a:rPr lang="en-GB" sz="1600" dirty="0"/>
              <a:t>, but quicker than lab </a:t>
            </a:r>
            <a:r>
              <a:rPr lang="en-GB" sz="1600" dirty="0">
                <a:sym typeface="Wingdings" panose="05000000000000000000" pitchFamily="2" charset="2"/>
              </a:rPr>
              <a:t> </a:t>
            </a:r>
            <a:endParaRPr lang="en-GB" sz="1600" dirty="0"/>
          </a:p>
        </p:txBody>
      </p:sp>
      <p:cxnSp>
        <p:nvCxnSpPr>
          <p:cNvPr id="11" name="Straight Arrow Connector 10">
            <a:extLst>
              <a:ext uri="{FF2B5EF4-FFF2-40B4-BE49-F238E27FC236}">
                <a16:creationId xmlns:a16="http://schemas.microsoft.com/office/drawing/2014/main" id="{C6503622-3AA8-8D41-EC12-69EBF1A21D58}"/>
              </a:ext>
            </a:extLst>
          </p:cNvPr>
          <p:cNvCxnSpPr/>
          <p:nvPr/>
        </p:nvCxnSpPr>
        <p:spPr>
          <a:xfrm>
            <a:off x="9340850" y="5650992"/>
            <a:ext cx="1247902" cy="64008"/>
          </a:xfrm>
          <a:prstGeom prst="straightConnector1">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381ADCA-508B-E039-462C-E306838E36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pic>
        <p:nvPicPr>
          <p:cNvPr id="8" name="Picture 2" descr="Secure IT Infrastructure and Cybersecurity Services">
            <a:extLst>
              <a:ext uri="{FF2B5EF4-FFF2-40B4-BE49-F238E27FC236}">
                <a16:creationId xmlns:a16="http://schemas.microsoft.com/office/drawing/2014/main" id="{5F147FEE-112C-6758-E3E1-F945327B3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pic>
        <p:nvPicPr>
          <p:cNvPr id="5" name="Picture 2" descr="Secure IT Infrastructure and Cybersecurity Services">
            <a:extLst>
              <a:ext uri="{FF2B5EF4-FFF2-40B4-BE49-F238E27FC236}">
                <a16:creationId xmlns:a16="http://schemas.microsoft.com/office/drawing/2014/main" id="{B6DCB79D-29DC-DBB8-5BDD-F70FDA5165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4989832C-AAB3-33D9-DD8E-C2EF68BBC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pic>
        <p:nvPicPr>
          <p:cNvPr id="5" name="Picture 2" descr="Secure IT Infrastructure and Cybersecurity Services">
            <a:extLst>
              <a:ext uri="{FF2B5EF4-FFF2-40B4-BE49-F238E27FC236}">
                <a16:creationId xmlns:a16="http://schemas.microsoft.com/office/drawing/2014/main" id="{76AB2051-2D41-4457-F044-ED59E6F4EE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pic>
        <p:nvPicPr>
          <p:cNvPr id="5" name="Picture 2" descr="Secure IT Infrastructure and Cybersecurity Services">
            <a:extLst>
              <a:ext uri="{FF2B5EF4-FFF2-40B4-BE49-F238E27FC236}">
                <a16:creationId xmlns:a16="http://schemas.microsoft.com/office/drawing/2014/main" id="{F5BC1AF2-81C0-CC9B-AF9F-09E43E203F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cure IT Infrastructure and Cybersecurity Services">
            <a:extLst>
              <a:ext uri="{FF2B5EF4-FFF2-40B4-BE49-F238E27FC236}">
                <a16:creationId xmlns:a16="http://schemas.microsoft.com/office/drawing/2014/main" id="{599735D7-08E7-206F-2718-54CC0EAC3B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988839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a:t>
            </a:r>
            <a:r>
              <a:rPr lang="nb-NO" sz="1600" dirty="0" err="1"/>
              <a:t>this</a:t>
            </a:r>
            <a:r>
              <a:rPr lang="nb-NO" sz="1600" dirty="0"/>
              <a:t> time Bar Gauge (or </a:t>
            </a:r>
            <a:r>
              <a:rPr lang="nb-NO" sz="1600" dirty="0" err="1"/>
              <a:t>Pie</a:t>
            </a:r>
            <a:r>
              <a:rPr lang="nb-NO" sz="1600" dirty="0"/>
              <a:t> Chart)</a:t>
            </a:r>
          </a:p>
          <a:p>
            <a:pPr>
              <a:lnSpc>
                <a:spcPct val="110000"/>
              </a:lnSpc>
            </a:pPr>
            <a:r>
              <a:rPr lang="nb-NO" sz="1600" dirty="0" err="1"/>
              <a:t>Give</a:t>
            </a:r>
            <a:r>
              <a:rPr lang="nb-NO" sz="1600" dirty="0"/>
              <a:t> </a:t>
            </a:r>
            <a:r>
              <a:rPr lang="nb-NO" sz="1600" dirty="0" err="1"/>
              <a:t>the</a:t>
            </a:r>
            <a:r>
              <a:rPr lang="nb-NO" sz="1600" dirty="0"/>
              <a:t> panel a </a:t>
            </a:r>
            <a:r>
              <a:rPr lang="nb-NO" sz="1600" dirty="0" err="1"/>
              <a:t>name</a:t>
            </a:r>
            <a:endParaRPr lang="nb-NO" sz="1600" dirty="0"/>
          </a:p>
          <a:p>
            <a:pPr lvl="1">
              <a:lnSpc>
                <a:spcPct val="110000"/>
              </a:lnSpc>
            </a:pPr>
            <a:r>
              <a:rPr lang="en-US" sz="1000" dirty="0"/>
              <a:t>Control Plane Memory</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972000"/>
            <a:ext cx="2310176" cy="760311"/>
          </a:xfrm>
          <a:prstGeom prst="rect">
            <a:avLst/>
          </a:prstGeom>
        </p:spPr>
      </p:pic>
      <p:pic>
        <p:nvPicPr>
          <p:cNvPr id="5" name="Picture 4">
            <a:extLst>
              <a:ext uri="{FF2B5EF4-FFF2-40B4-BE49-F238E27FC236}">
                <a16:creationId xmlns:a16="http://schemas.microsoft.com/office/drawing/2014/main" id="{DF824301-7077-9403-4CCB-1D1C4400CF5C}"/>
              </a:ext>
            </a:extLst>
          </p:cNvPr>
          <p:cNvPicPr>
            <a:picLocks noChangeAspect="1"/>
          </p:cNvPicPr>
          <p:nvPr/>
        </p:nvPicPr>
        <p:blipFill>
          <a:blip r:embed="rId4"/>
          <a:stretch>
            <a:fillRect/>
          </a:stretch>
        </p:blipFill>
        <p:spPr>
          <a:xfrm>
            <a:off x="6928008" y="1907955"/>
            <a:ext cx="5134692" cy="1390844"/>
          </a:xfrm>
          <a:prstGeom prst="rect">
            <a:avLst/>
          </a:prstGeom>
        </p:spPr>
      </p:pic>
      <p:pic>
        <p:nvPicPr>
          <p:cNvPr id="9" name="Picture 8">
            <a:extLst>
              <a:ext uri="{FF2B5EF4-FFF2-40B4-BE49-F238E27FC236}">
                <a16:creationId xmlns:a16="http://schemas.microsoft.com/office/drawing/2014/main" id="{05595E58-4F4E-EDAF-648D-78A7738008A8}"/>
              </a:ext>
            </a:extLst>
          </p:cNvPr>
          <p:cNvPicPr>
            <a:picLocks noChangeAspect="1"/>
          </p:cNvPicPr>
          <p:nvPr/>
        </p:nvPicPr>
        <p:blipFill>
          <a:blip r:embed="rId5"/>
          <a:stretch>
            <a:fillRect/>
          </a:stretch>
        </p:blipFill>
        <p:spPr>
          <a:xfrm>
            <a:off x="539998" y="2149082"/>
            <a:ext cx="5939030" cy="2520572"/>
          </a:xfrm>
          <a:prstGeom prst="rect">
            <a:avLst/>
          </a:prstGeom>
        </p:spPr>
      </p:pic>
      <p:pic>
        <p:nvPicPr>
          <p:cNvPr id="3" name="Picture 2" descr="Secure IT Infrastructure and Cybersecurity Services">
            <a:extLst>
              <a:ext uri="{FF2B5EF4-FFF2-40B4-BE49-F238E27FC236}">
                <a16:creationId xmlns:a16="http://schemas.microsoft.com/office/drawing/2014/main" id="{824F2FFC-D753-5B68-1146-4B9068C7E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query</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Alternative </a:t>
            </a:r>
            <a:r>
              <a:rPr lang="nb-NO" sz="1600" dirty="0" err="1"/>
              <a:t>you</a:t>
            </a:r>
            <a:r>
              <a:rPr lang="nb-NO" sz="1600" dirty="0"/>
              <a:t> </a:t>
            </a:r>
            <a:r>
              <a:rPr lang="nb-NO" sz="1600" dirty="0" err="1"/>
              <a:t>can</a:t>
            </a:r>
            <a:r>
              <a:rPr lang="nb-NO" sz="1600" dirty="0"/>
              <a:t> </a:t>
            </a:r>
            <a:r>
              <a:rPr lang="nb-NO" sz="1600" dirty="0" err="1"/>
              <a:t>paste</a:t>
            </a:r>
            <a:r>
              <a:rPr lang="nb-NO" sz="1600" dirty="0"/>
              <a:t> in </a:t>
            </a:r>
            <a:r>
              <a:rPr lang="nb-NO" sz="1600" dirty="0" err="1"/>
              <a:t>the</a:t>
            </a:r>
            <a:r>
              <a:rPr lang="nb-NO" sz="1600" dirty="0"/>
              <a:t> </a:t>
            </a:r>
            <a:r>
              <a:rPr lang="nb-NO" sz="1600" dirty="0" err="1"/>
              <a:t>query</a:t>
            </a:r>
            <a:r>
              <a:rPr lang="nb-NO" sz="1600" dirty="0"/>
              <a:t> </a:t>
            </a:r>
            <a:r>
              <a:rPr lang="nb-NO" sz="1600" dirty="0" err="1"/>
              <a:t>raw</a:t>
            </a:r>
            <a:r>
              <a:rPr lang="nb-NO" sz="1600" dirty="0"/>
              <a:t>, </a:t>
            </a:r>
            <a:r>
              <a:rPr lang="nb-NO" sz="1600" dirty="0" err="1"/>
              <a:t>but</a:t>
            </a:r>
            <a:r>
              <a:rPr lang="nb-NO" sz="1600" dirty="0"/>
              <a:t> </a:t>
            </a:r>
            <a:r>
              <a:rPr lang="nb-NO" sz="1600" dirty="0" err="1"/>
              <a:t>that</a:t>
            </a:r>
            <a:r>
              <a:rPr lang="nb-NO" sz="1600" dirty="0"/>
              <a:t> </a:t>
            </a:r>
            <a:r>
              <a:rPr lang="nb-NO" sz="1600" dirty="0" err="1"/>
              <a:t>you</a:t>
            </a:r>
            <a:r>
              <a:rPr lang="nb-NO" sz="1600" dirty="0"/>
              <a:t> </a:t>
            </a:r>
            <a:r>
              <a:rPr lang="nb-NO" sz="1600" dirty="0" err="1"/>
              <a:t>cannot</a:t>
            </a:r>
            <a:r>
              <a:rPr lang="nb-NO" sz="1600" dirty="0"/>
              <a:t> og back to editor mode.</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900246"/>
          </a:xfrm>
          <a:prstGeom prst="rect">
            <a:avLst/>
          </a:prstGeom>
          <a:noFill/>
        </p:spPr>
        <p:txBody>
          <a:bodyPr wrap="square">
            <a:spAutoFit/>
          </a:bodyPr>
          <a:lstStyle/>
          <a:p>
            <a:r>
              <a:rPr lang="en-US" sz="1050" dirty="0"/>
              <a:t>SELECT last("</a:t>
            </a:r>
            <a:r>
              <a:rPr lang="en-US" sz="1050" dirty="0" err="1"/>
              <a:t>used_number</a:t>
            </a:r>
            <a:r>
              <a:rPr lang="en-US" sz="1050" dirty="0"/>
              <a:t>") AS "Used", last("</a:t>
            </a:r>
            <a:r>
              <a:rPr lang="en-US" sz="1050" dirty="0" err="1"/>
              <a:t>free_number</a:t>
            </a:r>
            <a:r>
              <a:rPr lang="en-US" sz="1050" dirty="0"/>
              <a:t>") AS "Free" FROM "</a:t>
            </a:r>
            <a:r>
              <a:rPr lang="en-US" sz="1050" dirty="0" err="1"/>
              <a:t>Cisco-IOS-XE-platform-software-oper:cisco-platform-software</a:t>
            </a:r>
            <a:r>
              <a:rPr lang="en-US" sz="1050" dirty="0"/>
              <a:t>/control-processes/control-process/memory-stats" WHERE $</a:t>
            </a:r>
            <a:r>
              <a:rPr lang="en-US" sz="1050" dirty="0" err="1"/>
              <a:t>timeFilter</a:t>
            </a:r>
            <a:r>
              <a:rPr lang="en-US" sz="1050" dirty="0"/>
              <a:t> GROUP BY time($__interval) fill(null)</a:t>
            </a:r>
            <a:endParaRPr lang="en-GB" sz="1050" dirty="0"/>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3"/>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4"/>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AEB3E69-1EC7-6969-41A9-0E71400BF784}"/>
              </a:ext>
            </a:extLst>
          </p:cNvPr>
          <p:cNvPicPr>
            <a:picLocks noChangeAspect="1"/>
          </p:cNvPicPr>
          <p:nvPr/>
        </p:nvPicPr>
        <p:blipFill>
          <a:blip r:embed="rId5"/>
          <a:stretch>
            <a:fillRect/>
          </a:stretch>
        </p:blipFill>
        <p:spPr>
          <a:xfrm>
            <a:off x="539998" y="1418371"/>
            <a:ext cx="10269383" cy="2743583"/>
          </a:xfrm>
          <a:prstGeom prst="rect">
            <a:avLst/>
          </a:prstGeom>
        </p:spPr>
      </p:pic>
      <p:pic>
        <p:nvPicPr>
          <p:cNvPr id="3" name="Picture 2" descr="Secure IT Infrastructure and Cybersecurity Services">
            <a:extLst>
              <a:ext uri="{FF2B5EF4-FFF2-40B4-BE49-F238E27FC236}">
                <a16:creationId xmlns:a16="http://schemas.microsoft.com/office/drawing/2014/main" id="{644F3990-9993-D5F9-0433-8D3181A41F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6313562"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some</a:t>
            </a:r>
            <a:r>
              <a:rPr lang="nb-NO" sz="1600" dirty="0"/>
              <a:t> settings in </a:t>
            </a:r>
            <a:r>
              <a:rPr lang="nb-NO" sz="1600" dirty="0" err="1"/>
              <a:t>the</a:t>
            </a:r>
            <a:r>
              <a:rPr lang="nb-NO" sz="1600" dirty="0"/>
              <a:t> Bar Gauge panel </a:t>
            </a:r>
            <a:r>
              <a:rPr lang="nb-NO" sz="1600" dirty="0" err="1"/>
              <a:t>options</a:t>
            </a:r>
            <a:endParaRPr lang="nb-NO" sz="1600" dirty="0"/>
          </a:p>
          <a:p>
            <a:pPr lvl="1">
              <a:lnSpc>
                <a:spcPct val="110000"/>
              </a:lnSpc>
            </a:pPr>
            <a:r>
              <a:rPr lang="nb-NO" sz="1400" dirty="0" err="1"/>
              <a:t>Selelect</a:t>
            </a:r>
            <a:r>
              <a:rPr lang="nb-NO" sz="1400" dirty="0"/>
              <a:t> </a:t>
            </a:r>
            <a:r>
              <a:rPr lang="nb-NO" sz="1400" dirty="0" err="1"/>
              <a:t>the</a:t>
            </a:r>
            <a:r>
              <a:rPr lang="nb-NO" sz="1400" dirty="0"/>
              <a:t> </a:t>
            </a:r>
            <a:r>
              <a:rPr lang="nb-NO" sz="1400" dirty="0" err="1"/>
              <a:t>Horizontal</a:t>
            </a:r>
            <a:r>
              <a:rPr lang="nb-NO" sz="1400" dirty="0"/>
              <a:t> </a:t>
            </a:r>
            <a:r>
              <a:rPr lang="nb-NO" sz="1400" dirty="0" err="1"/>
              <a:t>orientation</a:t>
            </a:r>
            <a:r>
              <a:rPr lang="nb-NO" sz="1400" dirty="0"/>
              <a:t> (or </a:t>
            </a:r>
            <a:r>
              <a:rPr lang="nb-NO" sz="1400" dirty="0" err="1"/>
              <a:t>vertical</a:t>
            </a:r>
            <a:r>
              <a:rPr lang="nb-NO" sz="1400" dirty="0"/>
              <a:t>) </a:t>
            </a:r>
            <a:r>
              <a:rPr lang="nb-NO" sz="1400" dirty="0" err="1"/>
              <a:t>whatever</a:t>
            </a:r>
            <a:r>
              <a:rPr lang="nb-NO" sz="1400" dirty="0"/>
              <a:t> </a:t>
            </a:r>
            <a:r>
              <a:rPr lang="nb-NO" sz="1400" dirty="0" err="1"/>
              <a:t>you</a:t>
            </a:r>
            <a:r>
              <a:rPr lang="nb-NO" sz="1400" dirty="0"/>
              <a:t> </a:t>
            </a:r>
            <a:r>
              <a:rPr lang="nb-NO" sz="1400" dirty="0" err="1"/>
              <a:t>prefer</a:t>
            </a:r>
            <a:r>
              <a:rPr lang="nb-NO" sz="1400" dirty="0"/>
              <a:t>.</a:t>
            </a:r>
          </a:p>
          <a:p>
            <a:pPr lvl="1">
              <a:lnSpc>
                <a:spcPct val="110000"/>
              </a:lnSpc>
            </a:pPr>
            <a:r>
              <a:rPr lang="nb-NO" sz="1400" dirty="0"/>
              <a:t>Set Bar </a:t>
            </a:r>
            <a:r>
              <a:rPr lang="nb-NO" sz="1400" dirty="0" err="1"/>
              <a:t>Size</a:t>
            </a:r>
            <a:r>
              <a:rPr lang="nb-NO" sz="1400" dirty="0"/>
              <a:t> to Manual and </a:t>
            </a:r>
            <a:r>
              <a:rPr lang="nb-NO" sz="1400" dirty="0" err="1"/>
              <a:t>change</a:t>
            </a:r>
            <a:r>
              <a:rPr lang="nb-NO" sz="1400" dirty="0"/>
              <a:t> it to </a:t>
            </a:r>
            <a:r>
              <a:rPr lang="nb-NO" sz="1400" dirty="0" err="1"/>
              <a:t>fit</a:t>
            </a:r>
            <a:r>
              <a:rPr lang="nb-NO" sz="1400" dirty="0"/>
              <a:t> </a:t>
            </a:r>
            <a:r>
              <a:rPr lang="nb-NO" sz="1400" dirty="0" err="1"/>
              <a:t>inside</a:t>
            </a:r>
            <a:r>
              <a:rPr lang="nb-NO" sz="1400" dirty="0"/>
              <a:t> </a:t>
            </a:r>
            <a:r>
              <a:rPr lang="nb-NO" sz="1400" dirty="0" err="1"/>
              <a:t>your</a:t>
            </a:r>
            <a:r>
              <a:rPr lang="nb-NO" sz="1400" dirty="0"/>
              <a:t> panel.</a:t>
            </a:r>
          </a:p>
          <a:p>
            <a:pPr lvl="1">
              <a:lnSpc>
                <a:spcPct val="110000"/>
              </a:lnSpc>
            </a:pPr>
            <a:r>
              <a:rPr lang="nb-NO" sz="1400" dirty="0"/>
              <a:t>Place </a:t>
            </a:r>
            <a:r>
              <a:rPr lang="nb-NO" sz="1400" dirty="0" err="1"/>
              <a:t>this</a:t>
            </a:r>
            <a:r>
              <a:rPr lang="nb-NO" sz="1400" dirty="0"/>
              <a:t> panel </a:t>
            </a:r>
            <a:r>
              <a:rPr lang="nb-NO" sz="1400" dirty="0" err="1"/>
              <a:t>below</a:t>
            </a:r>
            <a:r>
              <a:rPr lang="nb-NO" sz="1400" dirty="0"/>
              <a:t> </a:t>
            </a:r>
            <a:r>
              <a:rPr lang="nb-NO" sz="1400" dirty="0" err="1"/>
              <a:t>the</a:t>
            </a:r>
            <a:r>
              <a:rPr lang="nb-NO" sz="1400" dirty="0"/>
              <a:t> CPU panel.</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373EB78B-411B-E3DC-8CE7-B35104A3F84D}"/>
              </a:ext>
            </a:extLst>
          </p:cNvPr>
          <p:cNvPicPr>
            <a:picLocks noChangeAspect="1"/>
          </p:cNvPicPr>
          <p:nvPr/>
        </p:nvPicPr>
        <p:blipFill>
          <a:blip r:embed="rId3"/>
          <a:stretch>
            <a:fillRect/>
          </a:stretch>
        </p:blipFill>
        <p:spPr>
          <a:xfrm>
            <a:off x="7330758" y="972000"/>
            <a:ext cx="4527227" cy="5027378"/>
          </a:xfrm>
          <a:prstGeom prst="rect">
            <a:avLst/>
          </a:prstGeom>
        </p:spPr>
      </p:pic>
      <p:pic>
        <p:nvPicPr>
          <p:cNvPr id="12" name="Picture 11">
            <a:extLst>
              <a:ext uri="{FF2B5EF4-FFF2-40B4-BE49-F238E27FC236}">
                <a16:creationId xmlns:a16="http://schemas.microsoft.com/office/drawing/2014/main" id="{050F6346-9529-EB1D-96C8-5F14674E20E9}"/>
              </a:ext>
            </a:extLst>
          </p:cNvPr>
          <p:cNvPicPr>
            <a:picLocks noChangeAspect="1"/>
          </p:cNvPicPr>
          <p:nvPr/>
        </p:nvPicPr>
        <p:blipFill>
          <a:blip r:embed="rId4"/>
          <a:stretch>
            <a:fillRect/>
          </a:stretch>
        </p:blipFill>
        <p:spPr>
          <a:xfrm>
            <a:off x="3750047" y="3668660"/>
            <a:ext cx="2895130" cy="1705152"/>
          </a:xfrm>
          <a:prstGeom prst="rect">
            <a:avLst/>
          </a:prstGeom>
        </p:spPr>
      </p:pic>
      <p:pic>
        <p:nvPicPr>
          <p:cNvPr id="17" name="Picture 16">
            <a:extLst>
              <a:ext uri="{FF2B5EF4-FFF2-40B4-BE49-F238E27FC236}">
                <a16:creationId xmlns:a16="http://schemas.microsoft.com/office/drawing/2014/main" id="{3148A11A-9A7A-B122-F910-0634BB8FFF4B}"/>
              </a:ext>
            </a:extLst>
          </p:cNvPr>
          <p:cNvPicPr>
            <a:picLocks noChangeAspect="1"/>
          </p:cNvPicPr>
          <p:nvPr/>
        </p:nvPicPr>
        <p:blipFill>
          <a:blip r:embed="rId5"/>
          <a:stretch>
            <a:fillRect/>
          </a:stretch>
        </p:blipFill>
        <p:spPr>
          <a:xfrm>
            <a:off x="1081395" y="2714606"/>
            <a:ext cx="2460267" cy="3237833"/>
          </a:xfrm>
          <a:prstGeom prst="rect">
            <a:avLst/>
          </a:prstGeom>
        </p:spPr>
      </p:pic>
      <p:sp>
        <p:nvSpPr>
          <p:cNvPr id="18" name="TextBox 17">
            <a:extLst>
              <a:ext uri="{FF2B5EF4-FFF2-40B4-BE49-F238E27FC236}">
                <a16:creationId xmlns:a16="http://schemas.microsoft.com/office/drawing/2014/main" id="{6B76B0AA-7E1E-45C3-2828-94CDF824044D}"/>
              </a:ext>
            </a:extLst>
          </p:cNvPr>
          <p:cNvSpPr txBox="1"/>
          <p:nvPr/>
        </p:nvSpPr>
        <p:spPr>
          <a:xfrm>
            <a:off x="4074851" y="5333400"/>
            <a:ext cx="914400" cy="914400"/>
          </a:xfrm>
          <a:prstGeom prst="rect">
            <a:avLst/>
          </a:prstGeom>
          <a:noFill/>
        </p:spPr>
        <p:txBody>
          <a:bodyPr wrap="none" lIns="90000" tIns="46800" rIns="90000" bIns="46800" rtlCol="0">
            <a:noAutofit/>
          </a:bodyPr>
          <a:lstStyle/>
          <a:p>
            <a:pPr algn="l"/>
            <a:r>
              <a:rPr lang="en-GB" dirty="0"/>
              <a:t>Vertical orientation</a:t>
            </a:r>
          </a:p>
        </p:txBody>
      </p:sp>
      <p:pic>
        <p:nvPicPr>
          <p:cNvPr id="3" name="Picture 2" descr="Secure IT Infrastructure and Cybersecurity Services">
            <a:extLst>
              <a:ext uri="{FF2B5EF4-FFF2-40B4-BE49-F238E27FC236}">
                <a16:creationId xmlns:a16="http://schemas.microsoft.com/office/drawing/2014/main" id="{4BF007C6-BFE8-19A6-F39F-4A3523A3B2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Device Info.</a:t>
            </a:r>
          </a:p>
          <a:p>
            <a:pPr>
              <a:lnSpc>
                <a:spcPct val="110000"/>
              </a:lnSpc>
            </a:pPr>
            <a:r>
              <a:rPr lang="nb-NO" sz="1600" dirty="0" err="1"/>
              <a:t>Name</a:t>
            </a:r>
            <a:r>
              <a:rPr lang="nb-NO" sz="1600" dirty="0"/>
              <a:t> </a:t>
            </a:r>
            <a:r>
              <a:rPr lang="nb-NO" sz="1600" dirty="0" err="1"/>
              <a:t>the</a:t>
            </a:r>
            <a:r>
              <a:rPr lang="nb-NO" sz="1600" dirty="0"/>
              <a:t> first panel «WLC Device Info»</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1227405"/>
            <a:ext cx="2310176" cy="760311"/>
          </a:xfrm>
          <a:prstGeom prst="rect">
            <a:avLst/>
          </a:prstGeom>
        </p:spPr>
      </p:pic>
      <p:pic>
        <p:nvPicPr>
          <p:cNvPr id="6" name="Picture 5">
            <a:extLst>
              <a:ext uri="{FF2B5EF4-FFF2-40B4-BE49-F238E27FC236}">
                <a16:creationId xmlns:a16="http://schemas.microsoft.com/office/drawing/2014/main" id="{E2628ADD-AAC6-FD23-BF98-38F12351C36A}"/>
              </a:ext>
            </a:extLst>
          </p:cNvPr>
          <p:cNvPicPr>
            <a:picLocks noChangeAspect="1"/>
          </p:cNvPicPr>
          <p:nvPr/>
        </p:nvPicPr>
        <p:blipFill>
          <a:blip r:embed="rId4"/>
          <a:stretch>
            <a:fillRect/>
          </a:stretch>
        </p:blipFill>
        <p:spPr>
          <a:xfrm>
            <a:off x="6928008" y="2334857"/>
            <a:ext cx="5153744" cy="1590897"/>
          </a:xfrm>
          <a:prstGeom prst="rect">
            <a:avLst/>
          </a:prstGeom>
        </p:spPr>
      </p:pic>
      <p:pic>
        <p:nvPicPr>
          <p:cNvPr id="15" name="Picture 14">
            <a:extLst>
              <a:ext uri="{FF2B5EF4-FFF2-40B4-BE49-F238E27FC236}">
                <a16:creationId xmlns:a16="http://schemas.microsoft.com/office/drawing/2014/main" id="{AFEFF60B-BF24-CCD4-C1A5-4DE842914682}"/>
              </a:ext>
            </a:extLst>
          </p:cNvPr>
          <p:cNvPicPr>
            <a:picLocks noChangeAspect="1"/>
          </p:cNvPicPr>
          <p:nvPr/>
        </p:nvPicPr>
        <p:blipFill>
          <a:blip r:embed="rId5"/>
          <a:stretch>
            <a:fillRect/>
          </a:stretch>
        </p:blipFill>
        <p:spPr>
          <a:xfrm>
            <a:off x="442343" y="2550072"/>
            <a:ext cx="6197603" cy="1344763"/>
          </a:xfrm>
          <a:prstGeom prst="rect">
            <a:avLst/>
          </a:prstGeom>
        </p:spPr>
      </p:pic>
      <p:cxnSp>
        <p:nvCxnSpPr>
          <p:cNvPr id="17" name="Straight Arrow Connector 16">
            <a:extLst>
              <a:ext uri="{FF2B5EF4-FFF2-40B4-BE49-F238E27FC236}">
                <a16:creationId xmlns:a16="http://schemas.microsoft.com/office/drawing/2014/main" id="{B5B23183-377D-870D-E044-629CD36C6E7D}"/>
              </a:ext>
            </a:extLst>
          </p:cNvPr>
          <p:cNvCxnSpPr>
            <a:cxnSpLocks/>
          </p:cNvCxnSpPr>
          <p:nvPr/>
        </p:nvCxnSpPr>
        <p:spPr>
          <a:xfrm flipH="1">
            <a:off x="2104008" y="1756818"/>
            <a:ext cx="1550097" cy="1373487"/>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70D94D-8400-CA49-177C-F884D27AA227}"/>
              </a:ext>
            </a:extLst>
          </p:cNvPr>
          <p:cNvCxnSpPr>
            <a:cxnSpLocks/>
          </p:cNvCxnSpPr>
          <p:nvPr/>
        </p:nvCxnSpPr>
        <p:spPr>
          <a:xfrm>
            <a:off x="4225771" y="1260629"/>
            <a:ext cx="2503503" cy="587443"/>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9171573-4C0D-17BF-4D5C-F536D60B0D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dirty="0" err="1"/>
              <a:t>Table</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46437497-90A8-F607-D0C6-2264E9E889EC}"/>
              </a:ext>
            </a:extLst>
          </p:cNvPr>
          <p:cNvPicPr>
            <a:picLocks noChangeAspect="1"/>
          </p:cNvPicPr>
          <p:nvPr/>
        </p:nvPicPr>
        <p:blipFill>
          <a:blip r:embed="rId3"/>
          <a:stretch>
            <a:fillRect/>
          </a:stretch>
        </p:blipFill>
        <p:spPr>
          <a:xfrm>
            <a:off x="632724" y="1810234"/>
            <a:ext cx="8015668" cy="4119785"/>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H="1">
            <a:off x="2086252" y="1810234"/>
            <a:ext cx="772358" cy="171420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E1646BD-1EF1-705F-06C9-9770CB949A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Value </a:t>
            </a:r>
            <a:r>
              <a:rPr lang="nb-NO" sz="1600" dirty="0" err="1"/>
              <a:t>option</a:t>
            </a:r>
            <a:r>
              <a:rPr lang="nb-NO" sz="1600" dirty="0"/>
              <a:t> to </a:t>
            </a:r>
            <a:r>
              <a:rPr lang="nb-NO" sz="1600" b="1" dirty="0"/>
              <a:t>Last*</a:t>
            </a:r>
            <a:r>
              <a:rPr lang="nb-NO" sz="1600" dirty="0"/>
              <a:t> and Fields to </a:t>
            </a:r>
            <a:r>
              <a:rPr lang="nb-NO" sz="1600" b="1" dirty="0"/>
              <a:t>All Fields.</a:t>
            </a:r>
          </a:p>
          <a:p>
            <a:pPr>
              <a:lnSpc>
                <a:spcPct val="110000"/>
              </a:lnSpc>
            </a:pPr>
            <a:r>
              <a:rPr lang="nb-NO" sz="1600" dirty="0" err="1"/>
              <a:t>Change</a:t>
            </a:r>
            <a:r>
              <a:rPr lang="nb-NO" sz="1600" dirty="0"/>
              <a:t> </a:t>
            </a:r>
            <a:r>
              <a:rPr lang="nb-NO" sz="1600" dirty="0" err="1"/>
              <a:t>the</a:t>
            </a:r>
            <a:r>
              <a:rPr lang="nb-NO" sz="1600" dirty="0"/>
              <a:t> Stat styles to </a:t>
            </a:r>
            <a:r>
              <a:rPr lang="nb-NO" sz="1600" dirty="0" err="1"/>
              <a:t>Horizontal</a:t>
            </a:r>
            <a:endParaRPr lang="nb-NO" sz="1600" dirty="0"/>
          </a:p>
          <a:p>
            <a:pPr>
              <a:lnSpc>
                <a:spcPct val="110000"/>
              </a:lnSpc>
            </a:pPr>
            <a:r>
              <a:rPr lang="nb-NO" sz="1600" dirty="0"/>
              <a:t>Your panel </a:t>
            </a:r>
            <a:r>
              <a:rPr lang="nb-NO" sz="1600" dirty="0" err="1"/>
              <a:t>should</a:t>
            </a:r>
            <a:r>
              <a:rPr lang="nb-NO" sz="1600" dirty="0"/>
              <a:t> </a:t>
            </a:r>
            <a:r>
              <a:rPr lang="nb-NO" sz="1600" dirty="0" err="1"/>
              <a:t>now</a:t>
            </a:r>
            <a:r>
              <a:rPr lang="nb-NO" sz="1600" dirty="0"/>
              <a:t> </a:t>
            </a:r>
            <a:r>
              <a:rPr lang="nb-NO" sz="1600" dirty="0" err="1"/>
              <a:t>look</a:t>
            </a:r>
            <a:r>
              <a:rPr lang="nb-NO" sz="1600" dirty="0"/>
              <a:t> like </a:t>
            </a:r>
            <a:r>
              <a:rPr lang="nb-NO" sz="1600" dirty="0" err="1"/>
              <a:t>this</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23B4892-3E57-EEB6-0BE5-C559436EFC34}"/>
              </a:ext>
            </a:extLst>
          </p:cNvPr>
          <p:cNvPicPr>
            <a:picLocks noChangeAspect="1"/>
          </p:cNvPicPr>
          <p:nvPr/>
        </p:nvPicPr>
        <p:blipFill>
          <a:blip r:embed="rId3"/>
          <a:stretch>
            <a:fillRect/>
          </a:stretch>
        </p:blipFill>
        <p:spPr>
          <a:xfrm>
            <a:off x="5780211" y="972001"/>
            <a:ext cx="5240213" cy="255047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12707" y="1358283"/>
            <a:ext cx="1624613" cy="627278"/>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EA653AD-81FB-558C-F454-6E9B9962D8E5}"/>
              </a:ext>
            </a:extLst>
          </p:cNvPr>
          <p:cNvPicPr>
            <a:picLocks noChangeAspect="1"/>
          </p:cNvPicPr>
          <p:nvPr/>
        </p:nvPicPr>
        <p:blipFill>
          <a:blip r:embed="rId4"/>
          <a:stretch>
            <a:fillRect/>
          </a:stretch>
        </p:blipFill>
        <p:spPr>
          <a:xfrm>
            <a:off x="5780211" y="3569658"/>
            <a:ext cx="5328465" cy="2316341"/>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4572000" y="2032748"/>
            <a:ext cx="1208211" cy="211312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7117D163-821F-64DC-37DD-95AC3454F0B0}"/>
              </a:ext>
            </a:extLst>
          </p:cNvPr>
          <p:cNvPicPr>
            <a:picLocks noChangeAspect="1"/>
          </p:cNvPicPr>
          <p:nvPr/>
        </p:nvPicPr>
        <p:blipFill>
          <a:blip r:embed="rId5"/>
          <a:stretch>
            <a:fillRect/>
          </a:stretch>
        </p:blipFill>
        <p:spPr>
          <a:xfrm>
            <a:off x="468489" y="3205890"/>
            <a:ext cx="4356524" cy="2353524"/>
          </a:xfrm>
          <a:prstGeom prst="rect">
            <a:avLst/>
          </a:prstGeom>
        </p:spPr>
      </p:pic>
      <p:sp>
        <p:nvSpPr>
          <p:cNvPr id="23" name="TextBox 22">
            <a:extLst>
              <a:ext uri="{FF2B5EF4-FFF2-40B4-BE49-F238E27FC236}">
                <a16:creationId xmlns:a16="http://schemas.microsoft.com/office/drawing/2014/main" id="{37075D2C-FB6F-B833-B95F-EECE87D549C3}"/>
              </a:ext>
            </a:extLst>
          </p:cNvPr>
          <p:cNvSpPr txBox="1"/>
          <p:nvPr/>
        </p:nvSpPr>
        <p:spPr>
          <a:xfrm>
            <a:off x="262800" y="5558400"/>
            <a:ext cx="914400" cy="914400"/>
          </a:xfrm>
          <a:prstGeom prst="rect">
            <a:avLst/>
          </a:prstGeom>
          <a:noFill/>
        </p:spPr>
        <p:txBody>
          <a:bodyPr wrap="none" lIns="90000" tIns="46800" rIns="90000" bIns="46800" rtlCol="0">
            <a:noAutofit/>
          </a:bodyPr>
          <a:lstStyle/>
          <a:p>
            <a:r>
              <a:rPr lang="nb-NO" sz="1400" b="1" dirty="0"/>
              <a:t>On </a:t>
            </a:r>
            <a:r>
              <a:rPr lang="nb-NO" sz="1400" b="1" dirty="0" err="1"/>
              <a:t>the</a:t>
            </a:r>
            <a:r>
              <a:rPr lang="nb-NO" sz="1400" b="1" dirty="0"/>
              <a:t> </a:t>
            </a:r>
            <a:r>
              <a:rPr lang="nb-NO" sz="1400" b="1" dirty="0" err="1"/>
              <a:t>next</a:t>
            </a:r>
            <a:r>
              <a:rPr lang="nb-NO" sz="1400" b="1" dirty="0"/>
              <a:t> slide </a:t>
            </a:r>
            <a:r>
              <a:rPr lang="nb-NO" sz="1400" b="1" dirty="0" err="1"/>
              <a:t>we</a:t>
            </a:r>
            <a:r>
              <a:rPr lang="nb-NO" sz="1400" b="1" dirty="0"/>
              <a:t> </a:t>
            </a:r>
            <a:r>
              <a:rPr lang="nb-NO" sz="1400" b="1" dirty="0" err="1"/>
              <a:t>will</a:t>
            </a:r>
            <a:r>
              <a:rPr lang="nb-NO" sz="1400" b="1" dirty="0"/>
              <a:t> </a:t>
            </a:r>
            <a:r>
              <a:rPr lang="nb-NO" sz="1400" b="1" dirty="0" err="1"/>
              <a:t>remove</a:t>
            </a:r>
            <a:r>
              <a:rPr lang="nb-NO" sz="1400" b="1" dirty="0"/>
              <a:t> time variabel</a:t>
            </a:r>
          </a:p>
          <a:p>
            <a:pPr algn="l"/>
            <a:endParaRPr lang="en-GB" dirty="0" err="1"/>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2551482" y="2465909"/>
            <a:ext cx="0" cy="739981"/>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EA68810-9610-2A28-2F54-32EA5E8936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735AF5C-012F-E8AA-E7AB-1C006A85D655}"/>
              </a:ext>
            </a:extLst>
          </p:cNvPr>
          <p:cNvPicPr>
            <a:picLocks noChangeAspect="1"/>
          </p:cNvPicPr>
          <p:nvPr/>
        </p:nvPicPr>
        <p:blipFill>
          <a:blip r:embed="rId5"/>
          <a:stretch>
            <a:fillRect/>
          </a:stretch>
        </p:blipFill>
        <p:spPr>
          <a:xfrm>
            <a:off x="345841" y="3527766"/>
            <a:ext cx="4750909" cy="1795108"/>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13247" cy="197447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93D47C1-C481-DA69-6778-CEBD0C89F7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1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626804"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panel </a:t>
            </a:r>
            <a:r>
              <a:rPr lang="nb-NO" sz="1600" dirty="0" err="1"/>
              <a:t>next</a:t>
            </a:r>
            <a:r>
              <a:rPr lang="nb-NO" sz="1600" dirty="0"/>
              <a:t> to </a:t>
            </a:r>
            <a:r>
              <a:rPr lang="nb-NO" sz="1600" dirty="0" err="1"/>
              <a:t>the</a:t>
            </a:r>
            <a:r>
              <a:rPr lang="nb-NO" sz="1600" dirty="0"/>
              <a:t> CPU panel, or </a:t>
            </a:r>
            <a:r>
              <a:rPr lang="nb-NO" sz="1600" dirty="0" err="1"/>
              <a:t>wherever</a:t>
            </a:r>
            <a:r>
              <a:rPr lang="nb-NO" sz="1600" dirty="0"/>
              <a:t> </a:t>
            </a:r>
            <a:r>
              <a:rPr lang="nb-NO" sz="1600" dirty="0" err="1"/>
              <a:t>you</a:t>
            </a:r>
            <a:r>
              <a:rPr lang="nb-NO" sz="1600" dirty="0"/>
              <a:t> like to </a:t>
            </a:r>
            <a:r>
              <a:rPr lang="nb-NO" sz="1600" dirty="0" err="1"/>
              <a:t>place</a:t>
            </a:r>
            <a:r>
              <a:rPr lang="nb-NO" sz="1600" dirty="0"/>
              <a:t> it </a:t>
            </a:r>
            <a:r>
              <a:rPr lang="nb-NO" sz="1600" dirty="0">
                <a:sym typeface="Wingdings" panose="05000000000000000000" pitchFamily="2" charset="2"/>
              </a:rPr>
              <a:t></a:t>
            </a:r>
          </a:p>
          <a:p>
            <a:pPr>
              <a:lnSpc>
                <a:spcPct val="110000"/>
              </a:lnSpc>
            </a:pPr>
            <a:r>
              <a:rPr lang="nb-NO" sz="1600" dirty="0">
                <a:sym typeface="Wingdings" panose="05000000000000000000" pitchFamily="2" charset="2"/>
              </a:rPr>
              <a:t>Make </a:t>
            </a:r>
            <a:r>
              <a:rPr lang="nb-NO" sz="1600" dirty="0" err="1">
                <a:sym typeface="Wingdings" panose="05000000000000000000" pitchFamily="2" charset="2"/>
              </a:rPr>
              <a:t>the</a:t>
            </a:r>
            <a:r>
              <a:rPr lang="nb-NO" sz="1600" dirty="0">
                <a:sym typeface="Wingdings" panose="05000000000000000000" pitchFamily="2" charset="2"/>
              </a:rPr>
              <a:t> Control Plane Memory </a:t>
            </a:r>
            <a:r>
              <a:rPr lang="nb-NO" sz="1600" dirty="0" err="1">
                <a:sym typeface="Wingdings" panose="05000000000000000000" pitchFamily="2" charset="2"/>
              </a:rPr>
              <a:t>wider</a:t>
            </a:r>
            <a:r>
              <a:rPr lang="nb-NO" sz="1600" dirty="0">
                <a:sym typeface="Wingdings" panose="05000000000000000000" pitchFamily="2" charset="2"/>
              </a:rPr>
              <a:t>.</a:t>
            </a:r>
          </a:p>
          <a:p>
            <a:pPr lvl="1">
              <a:lnSpc>
                <a:spcPct val="110000"/>
              </a:lnSpc>
            </a:pPr>
            <a:r>
              <a:rPr lang="nb-NO" sz="1400" dirty="0" err="1">
                <a:sym typeface="Wingdings" panose="05000000000000000000" pitchFamily="2" charset="2"/>
              </a:rPr>
              <a:t>When</a:t>
            </a:r>
            <a:r>
              <a:rPr lang="nb-NO" sz="1400" dirty="0">
                <a:sym typeface="Wingdings" panose="05000000000000000000" pitchFamily="2" charset="2"/>
              </a:rPr>
              <a:t>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add</a:t>
            </a:r>
            <a:r>
              <a:rPr lang="nb-NO" sz="1400" dirty="0">
                <a:sym typeface="Wingdings" panose="05000000000000000000" pitchFamily="2" charset="2"/>
              </a:rPr>
              <a:t> more </a:t>
            </a:r>
            <a:r>
              <a:rPr lang="nb-NO" sz="1400" dirty="0" err="1">
                <a:sym typeface="Wingdings" panose="05000000000000000000" pitchFamily="2" charset="2"/>
              </a:rPr>
              <a:t>device</a:t>
            </a:r>
            <a:r>
              <a:rPr lang="nb-NO" sz="1400" dirty="0">
                <a:sym typeface="Wingdings" panose="05000000000000000000" pitchFamily="2" charset="2"/>
              </a:rPr>
              <a:t> info variables,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can</a:t>
            </a:r>
            <a:r>
              <a:rPr lang="nb-NO" sz="1400" dirty="0">
                <a:sym typeface="Wingdings" panose="05000000000000000000" pitchFamily="2" charset="2"/>
              </a:rPr>
              <a:t> </a:t>
            </a:r>
            <a:r>
              <a:rPr lang="nb-NO" sz="1400" dirty="0" err="1">
                <a:sym typeface="Wingdings" panose="05000000000000000000" pitchFamily="2" charset="2"/>
              </a:rPr>
              <a:t>shrink</a:t>
            </a:r>
            <a:r>
              <a:rPr lang="nb-NO" sz="1400" dirty="0">
                <a:sym typeface="Wingdings" panose="05000000000000000000" pitchFamily="2" charset="2"/>
              </a:rPr>
              <a:t> it </a:t>
            </a:r>
            <a:r>
              <a:rPr lang="nb-NO" sz="1400" dirty="0" err="1">
                <a:sym typeface="Wingdings" panose="05000000000000000000" pitchFamily="2" charset="2"/>
              </a:rPr>
              <a:t>again</a:t>
            </a:r>
            <a:r>
              <a:rPr lang="nb-NO" sz="1400" dirty="0">
                <a:sym typeface="Wingdings" panose="05000000000000000000" pitchFamily="2" charset="2"/>
              </a:rPr>
              <a:t>, </a:t>
            </a:r>
            <a:r>
              <a:rPr lang="nb-NO" sz="1400" dirty="0" err="1">
                <a:sym typeface="Wingdings" panose="05000000000000000000" pitchFamily="2" charset="2"/>
              </a:rPr>
              <a:t>this</a:t>
            </a:r>
            <a:r>
              <a:rPr lang="nb-NO" sz="1400" dirty="0">
                <a:sym typeface="Wingdings" panose="05000000000000000000" pitchFamily="2" charset="2"/>
              </a:rPr>
              <a:t> is </a:t>
            </a:r>
            <a:r>
              <a:rPr lang="nb-NO" sz="1400" dirty="0" err="1">
                <a:sym typeface="Wingdings" panose="05000000000000000000" pitchFamily="2" charset="2"/>
              </a:rPr>
              <a:t>what</a:t>
            </a:r>
            <a:r>
              <a:rPr lang="nb-NO" sz="1400" dirty="0">
                <a:sym typeface="Wingdings" panose="05000000000000000000" pitchFamily="2" charset="2"/>
              </a:rPr>
              <a:t> makes </a:t>
            </a:r>
            <a:r>
              <a:rPr lang="nb-NO" sz="1400" dirty="0" err="1">
                <a:sym typeface="Wingdings" panose="05000000000000000000" pitchFamily="2" charset="2"/>
              </a:rPr>
              <a:t>Grafana</a:t>
            </a:r>
            <a:r>
              <a:rPr lang="nb-NO" sz="1400" dirty="0">
                <a:sym typeface="Wingdings" panose="05000000000000000000" pitchFamily="2" charset="2"/>
              </a:rPr>
              <a:t> so </a:t>
            </a:r>
            <a:r>
              <a:rPr lang="nb-NO" sz="1400" dirty="0" err="1">
                <a:sym typeface="Wingdings" panose="05000000000000000000" pitchFamily="2" charset="2"/>
              </a:rPr>
              <a:t>useful</a:t>
            </a:r>
            <a:r>
              <a:rPr lang="nb-NO" sz="1400" dirty="0">
                <a:sym typeface="Wingdings" panose="05000000000000000000" pitchFamily="2" charset="2"/>
              </a:rPr>
              <a: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C345A74-1B67-86ED-7DA0-1BA7BEEF53C9}"/>
              </a:ext>
            </a:extLst>
          </p:cNvPr>
          <p:cNvPicPr>
            <a:picLocks noChangeAspect="1"/>
          </p:cNvPicPr>
          <p:nvPr/>
        </p:nvPicPr>
        <p:blipFill>
          <a:blip r:embed="rId3"/>
          <a:stretch>
            <a:fillRect/>
          </a:stretch>
        </p:blipFill>
        <p:spPr>
          <a:xfrm>
            <a:off x="5490070" y="1601316"/>
            <a:ext cx="6565860" cy="3950586"/>
          </a:xfrm>
          <a:prstGeom prst="rect">
            <a:avLst/>
          </a:prstGeom>
        </p:spPr>
      </p:pic>
      <p:pic>
        <p:nvPicPr>
          <p:cNvPr id="3" name="Picture 2" descr="Secure IT Infrastructure and Cybersecurity Services">
            <a:extLst>
              <a:ext uri="{FF2B5EF4-FFF2-40B4-BE49-F238E27FC236}">
                <a16:creationId xmlns:a16="http://schemas.microsoft.com/office/drawing/2014/main" id="{01BEC4DB-AB6A-5578-95F2-A063BCF26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a:t>Do not </a:t>
            </a:r>
            <a:r>
              <a:rPr lang="nb-NO" sz="1600" dirty="0" err="1"/>
              <a:t>add</a:t>
            </a:r>
            <a:r>
              <a:rPr lang="nb-NO" sz="1600" dirty="0"/>
              <a:t> </a:t>
            </a:r>
            <a:r>
              <a:rPr lang="nb-NO" sz="1600" dirty="0" err="1"/>
              <a:t>any</a:t>
            </a:r>
            <a:r>
              <a:rPr lang="nb-NO" sz="1600" dirty="0"/>
              <a:t> </a:t>
            </a:r>
            <a:r>
              <a:rPr lang="nb-NO" sz="1600" dirty="0" err="1"/>
              <a:t>name</a:t>
            </a:r>
            <a:r>
              <a:rPr lang="nb-NO" sz="1600" dirty="0"/>
              <a:t> for </a:t>
            </a:r>
            <a:r>
              <a:rPr lang="nb-NO" sz="1600" dirty="0" err="1"/>
              <a:t>this</a:t>
            </a:r>
            <a:r>
              <a:rPr lang="nb-NO" sz="1600" dirty="0"/>
              <a:t> panel.</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10" name="Picture 9">
            <a:extLst>
              <a:ext uri="{FF2B5EF4-FFF2-40B4-BE49-F238E27FC236}">
                <a16:creationId xmlns:a16="http://schemas.microsoft.com/office/drawing/2014/main" id="{7BC5B0AD-B951-434F-E9B3-179851A3CD99}"/>
              </a:ext>
            </a:extLst>
          </p:cNvPr>
          <p:cNvPicPr>
            <a:picLocks noChangeAspect="1"/>
          </p:cNvPicPr>
          <p:nvPr/>
        </p:nvPicPr>
        <p:blipFill>
          <a:blip r:embed="rId5"/>
          <a:stretch>
            <a:fillRect/>
          </a:stretch>
        </p:blipFill>
        <p:spPr>
          <a:xfrm>
            <a:off x="539998" y="2223919"/>
            <a:ext cx="5811061" cy="2410161"/>
          </a:xfrm>
          <a:prstGeom prst="rect">
            <a:avLst/>
          </a:prstGeom>
        </p:spPr>
      </p:pic>
      <p:pic>
        <p:nvPicPr>
          <p:cNvPr id="3" name="Picture 2" descr="Secure IT Infrastructure and Cybersecurity Services">
            <a:extLst>
              <a:ext uri="{FF2B5EF4-FFF2-40B4-BE49-F238E27FC236}">
                <a16:creationId xmlns:a16="http://schemas.microsoft.com/office/drawing/2014/main" id="{4650E36A-FBA3-D00C-298F-6685F3C032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5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a:t>
            </a:r>
            <a:r>
              <a:rPr lang="nb-NO" sz="1600" b="1" dirty="0" err="1"/>
              <a:t>remove</a:t>
            </a:r>
            <a:r>
              <a:rPr lang="nb-NO" sz="1600" b="1" dirty="0"/>
              <a:t> Group By</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4C0DEE00-F28D-3809-504B-E15C6A71F050}"/>
              </a:ext>
            </a:extLst>
          </p:cNvPr>
          <p:cNvPicPr>
            <a:picLocks noChangeAspect="1"/>
          </p:cNvPicPr>
          <p:nvPr/>
        </p:nvPicPr>
        <p:blipFill>
          <a:blip r:embed="rId3"/>
          <a:stretch>
            <a:fillRect/>
          </a:stretch>
        </p:blipFill>
        <p:spPr>
          <a:xfrm>
            <a:off x="539998" y="1914520"/>
            <a:ext cx="10907647" cy="3953427"/>
          </a:xfrm>
          <a:prstGeom prst="rect">
            <a:avLst/>
          </a:prstGeom>
        </p:spPr>
      </p:pic>
      <p:cxnSp>
        <p:nvCxnSpPr>
          <p:cNvPr id="6" name="Straight Arrow Connector 5">
            <a:extLst>
              <a:ext uri="{FF2B5EF4-FFF2-40B4-BE49-F238E27FC236}">
                <a16:creationId xmlns:a16="http://schemas.microsoft.com/office/drawing/2014/main" id="{7CE35D95-8EB9-4C99-79F1-01E3F15026A8}"/>
              </a:ext>
            </a:extLst>
          </p:cNvPr>
          <p:cNvCxnSpPr>
            <a:cxnSpLocks/>
          </p:cNvCxnSpPr>
          <p:nvPr/>
        </p:nvCxnSpPr>
        <p:spPr>
          <a:xfrm flipH="1">
            <a:off x="2139518" y="1914520"/>
            <a:ext cx="2725445" cy="265748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198BF0AD-58DB-B8F7-0E1B-21B67B3D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1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CB71D-3F0E-0B44-91DA-972B03186315}"/>
              </a:ext>
            </a:extLst>
          </p:cNvPr>
          <p:cNvPicPr>
            <a:picLocks noChangeAspect="1"/>
          </p:cNvPicPr>
          <p:nvPr/>
        </p:nvPicPr>
        <p:blipFill>
          <a:blip r:embed="rId3"/>
          <a:stretch>
            <a:fillRect/>
          </a:stretch>
        </p:blipFill>
        <p:spPr>
          <a:xfrm>
            <a:off x="328085" y="3799574"/>
            <a:ext cx="4727147" cy="152153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4"/>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5"/>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934683" cy="205073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D1526E66-DF08-7D47-16D3-8173947BA5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Cell </a:t>
            </a:r>
            <a:r>
              <a:rPr lang="nb-NO" sz="1600" dirty="0" err="1"/>
              <a:t>option</a:t>
            </a:r>
            <a:r>
              <a:rPr lang="nb-NO" sz="1600" dirty="0"/>
              <a:t> to </a:t>
            </a:r>
            <a:r>
              <a:rPr lang="nb-NO" sz="1600" dirty="0" err="1"/>
              <a:t>Colored</a:t>
            </a:r>
            <a:r>
              <a:rPr lang="nb-NO" sz="1600" dirty="0"/>
              <a:t> </a:t>
            </a:r>
            <a:r>
              <a:rPr lang="nb-NO" sz="1600" dirty="0" err="1"/>
              <a:t>Background</a:t>
            </a:r>
            <a:endParaRPr lang="nb-NO" sz="1600" b="1" dirty="0"/>
          </a:p>
          <a:p>
            <a:pPr>
              <a:lnSpc>
                <a:spcPct val="110000"/>
              </a:lnSpc>
            </a:pPr>
            <a:r>
              <a:rPr lang="nb-NO" sz="1600" dirty="0" err="1"/>
              <a:t>Grafana</a:t>
            </a:r>
            <a:r>
              <a:rPr lang="nb-NO" sz="1600" dirty="0"/>
              <a:t> </a:t>
            </a:r>
            <a:r>
              <a:rPr lang="nb-NO" sz="1600" dirty="0" err="1"/>
              <a:t>will</a:t>
            </a:r>
            <a:r>
              <a:rPr lang="nb-NO" sz="1600" dirty="0"/>
              <a:t> </a:t>
            </a:r>
            <a:r>
              <a:rPr lang="nb-NO" sz="1600" dirty="0" err="1"/>
              <a:t>select</a:t>
            </a:r>
            <a:r>
              <a:rPr lang="nb-NO" sz="1600" dirty="0"/>
              <a:t> «false» as red, </a:t>
            </a:r>
            <a:r>
              <a:rPr lang="nb-NO" sz="1600" dirty="0" err="1"/>
              <a:t>but</a:t>
            </a:r>
            <a:r>
              <a:rPr lang="nb-NO" sz="1600" dirty="0"/>
              <a:t> false </a:t>
            </a:r>
            <a:r>
              <a:rPr lang="nb-NO" sz="1600" dirty="0" err="1"/>
              <a:t>here</a:t>
            </a:r>
            <a:r>
              <a:rPr lang="nb-NO" sz="1600" dirty="0"/>
              <a:t> is positive </a:t>
            </a:r>
            <a:r>
              <a:rPr lang="nb-NO" sz="1600" dirty="0" err="1"/>
              <a:t>since</a:t>
            </a:r>
            <a:r>
              <a:rPr lang="nb-NO" sz="1600" dirty="0"/>
              <a:t> </a:t>
            </a:r>
            <a:r>
              <a:rPr lang="nb-NO" sz="1600" dirty="0" err="1"/>
              <a:t>the</a:t>
            </a:r>
            <a:r>
              <a:rPr lang="nb-NO" sz="1600" dirty="0"/>
              <a:t> </a:t>
            </a:r>
            <a:r>
              <a:rPr lang="nb-NO" sz="1600" dirty="0" err="1"/>
              <a:t>config</a:t>
            </a:r>
            <a:r>
              <a:rPr lang="nb-NO" sz="1600" dirty="0"/>
              <a:t> is </a:t>
            </a:r>
            <a:r>
              <a:rPr lang="nb-NO" sz="1600" dirty="0" err="1"/>
              <a:t>saved</a:t>
            </a:r>
            <a:r>
              <a:rPr lang="nb-NO" sz="1600" dirty="0"/>
              <a:t> </a:t>
            </a:r>
            <a:r>
              <a:rPr lang="nb-NO" sz="1600" dirty="0">
                <a:sym typeface="Wingdings" panose="05000000000000000000" pitchFamily="2" charset="2"/>
              </a:rPr>
              <a:t> </a:t>
            </a: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r>
              <a:rPr lang="nb-NO" sz="1600" dirty="0" err="1">
                <a:sym typeface="Wingdings" panose="05000000000000000000" pitchFamily="2" charset="2"/>
              </a:rPr>
              <a:t>Change</a:t>
            </a:r>
            <a:r>
              <a:rPr lang="nb-NO" sz="1600" dirty="0">
                <a:sym typeface="Wingdings" panose="05000000000000000000" pitchFamily="2" charset="2"/>
              </a:rPr>
              <a:t> false to green and true to red.</a:t>
            </a:r>
          </a:p>
          <a:p>
            <a:pPr lvl="1">
              <a:lnSpc>
                <a:spcPct val="110000"/>
              </a:lnSpc>
            </a:pPr>
            <a:r>
              <a:rPr lang="nb-NO" sz="1400" dirty="0" err="1">
                <a:sym typeface="Wingdings" panose="05000000000000000000" pitchFamily="2" charset="2"/>
              </a:rPr>
              <a:t>Add</a:t>
            </a:r>
            <a:r>
              <a:rPr lang="nb-NO" sz="1400" dirty="0">
                <a:sym typeface="Wingdings" panose="05000000000000000000" pitchFamily="2" charset="2"/>
              </a:rPr>
              <a:t> a </a:t>
            </a:r>
            <a:r>
              <a:rPr lang="nb-NO" sz="1400" dirty="0" err="1">
                <a:sym typeface="Wingdings" panose="05000000000000000000" pitchFamily="2" charset="2"/>
              </a:rPr>
              <a:t>two</a:t>
            </a:r>
            <a:r>
              <a:rPr lang="nb-NO" sz="1400" dirty="0">
                <a:sym typeface="Wingdings" panose="05000000000000000000" pitchFamily="2" charset="2"/>
              </a:rPr>
              <a:t> Value </a:t>
            </a:r>
            <a:r>
              <a:rPr lang="nb-NO" sz="1400" dirty="0" err="1">
                <a:sym typeface="Wingdings" panose="05000000000000000000" pitchFamily="2" charset="2"/>
              </a:rPr>
              <a:t>mappings</a:t>
            </a:r>
            <a:endParaRPr lang="nb-NO" sz="1400" dirty="0">
              <a:sym typeface="Wingdings" panose="05000000000000000000" pitchFamily="2" charset="2"/>
            </a:endParaRPr>
          </a:p>
          <a:p>
            <a:pPr lvl="1">
              <a:lnSpc>
                <a:spcPct val="110000"/>
              </a:lnSpc>
            </a:pPr>
            <a:r>
              <a:rPr lang="nb-NO" sz="1400" dirty="0">
                <a:sym typeface="Wingdings" panose="05000000000000000000" pitchFamily="2" charset="2"/>
              </a:rPr>
              <a:t>False to green (</a:t>
            </a:r>
            <a:r>
              <a:rPr lang="nb-NO" sz="1400" dirty="0" err="1">
                <a:sym typeface="Wingdings" panose="05000000000000000000" pitchFamily="2" charset="2"/>
              </a:rPr>
              <a:t>config</a:t>
            </a:r>
            <a:r>
              <a:rPr lang="nb-NO" sz="1400" dirty="0">
                <a:sym typeface="Wingdings" panose="05000000000000000000" pitchFamily="2" charset="2"/>
              </a:rPr>
              <a:t> is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Ture to red (</a:t>
            </a:r>
            <a:r>
              <a:rPr lang="nb-NO" sz="1400" dirty="0" err="1">
                <a:sym typeface="Wingdings" panose="05000000000000000000" pitchFamily="2" charset="2"/>
              </a:rPr>
              <a:t>config</a:t>
            </a:r>
            <a:r>
              <a:rPr lang="nb-NO" sz="1400" dirty="0">
                <a:sym typeface="Wingdings" panose="05000000000000000000" pitchFamily="2" charset="2"/>
              </a:rPr>
              <a:t> is not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a:t>
            </a:r>
            <a:r>
              <a:rPr lang="nb-NO" sz="1400" dirty="0" err="1">
                <a:sym typeface="Wingdings" panose="05000000000000000000" pitchFamily="2" charset="2"/>
              </a:rPr>
              <a:t>Optional</a:t>
            </a:r>
            <a:r>
              <a:rPr lang="nb-NO" sz="1400" dirty="0">
                <a:sym typeface="Wingdings" panose="05000000000000000000" pitchFamily="2" charset="2"/>
              </a:rPr>
              <a:t>) </a:t>
            </a: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the</a:t>
            </a:r>
            <a:r>
              <a:rPr lang="nb-NO" sz="1400" dirty="0">
                <a:sym typeface="Wingdings" panose="05000000000000000000" pitchFamily="2" charset="2"/>
              </a:rPr>
              <a:t> display </a:t>
            </a:r>
            <a:r>
              <a:rPr lang="nb-NO" sz="1400" dirty="0" err="1">
                <a:sym typeface="Wingdings" panose="05000000000000000000" pitchFamily="2" charset="2"/>
              </a:rPr>
              <a:t>text</a:t>
            </a:r>
            <a:r>
              <a:rPr lang="nb-NO" sz="1400" dirty="0">
                <a:sym typeface="Wingdings" panose="05000000000000000000" pitchFamily="2" charset="2"/>
              </a:rPr>
              <a:t></a:t>
            </a:r>
            <a:endParaRPr lang="nb-NO" sz="1200" dirty="0">
              <a:sym typeface="Wingdings" panose="05000000000000000000" pitchFamily="2" charset="2"/>
            </a:endParaRPr>
          </a:p>
          <a:p>
            <a:pPr lvl="1">
              <a:lnSpc>
                <a:spcPct val="110000"/>
              </a:lnSpc>
            </a:pPr>
            <a:endParaRPr lang="nb-NO" sz="14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flipV="1">
            <a:off x="3856499" y="3482569"/>
            <a:ext cx="2096356" cy="75429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FE388F4-15C0-59C9-6562-739B3B82E23A}"/>
              </a:ext>
            </a:extLst>
          </p:cNvPr>
          <p:cNvPicPr>
            <a:picLocks noChangeAspect="1"/>
          </p:cNvPicPr>
          <p:nvPr/>
        </p:nvPicPr>
        <p:blipFill>
          <a:blip r:embed="rId3"/>
          <a:stretch>
            <a:fillRect/>
          </a:stretch>
        </p:blipFill>
        <p:spPr>
          <a:xfrm>
            <a:off x="5952855" y="990198"/>
            <a:ext cx="5696745" cy="1047896"/>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5557421" y="1298586"/>
            <a:ext cx="537785" cy="34378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FC0C053-3D3B-4A6D-345B-7974A03AEABA}"/>
              </a:ext>
            </a:extLst>
          </p:cNvPr>
          <p:cNvPicPr>
            <a:picLocks noChangeAspect="1"/>
          </p:cNvPicPr>
          <p:nvPr/>
        </p:nvPicPr>
        <p:blipFill>
          <a:blip r:embed="rId4"/>
          <a:stretch>
            <a:fillRect/>
          </a:stretch>
        </p:blipFill>
        <p:spPr>
          <a:xfrm>
            <a:off x="782144" y="2092396"/>
            <a:ext cx="4322517" cy="1536019"/>
          </a:xfrm>
          <a:prstGeom prst="rect">
            <a:avLst/>
          </a:prstGeom>
        </p:spPr>
      </p:pic>
      <p:pic>
        <p:nvPicPr>
          <p:cNvPr id="19" name="Picture 18">
            <a:extLst>
              <a:ext uri="{FF2B5EF4-FFF2-40B4-BE49-F238E27FC236}">
                <a16:creationId xmlns:a16="http://schemas.microsoft.com/office/drawing/2014/main" id="{1C036FD5-4A09-0019-2872-E0F061F05345}"/>
              </a:ext>
            </a:extLst>
          </p:cNvPr>
          <p:cNvPicPr>
            <a:picLocks noChangeAspect="1"/>
          </p:cNvPicPr>
          <p:nvPr/>
        </p:nvPicPr>
        <p:blipFill>
          <a:blip r:embed="rId5"/>
          <a:stretch>
            <a:fillRect/>
          </a:stretch>
        </p:blipFill>
        <p:spPr>
          <a:xfrm>
            <a:off x="5952855" y="2343930"/>
            <a:ext cx="5668166" cy="1009791"/>
          </a:xfrm>
          <a:prstGeom prst="rect">
            <a:avLst/>
          </a:prstGeom>
        </p:spPr>
      </p:pic>
      <p:pic>
        <p:nvPicPr>
          <p:cNvPr id="24" name="Picture 23">
            <a:extLst>
              <a:ext uri="{FF2B5EF4-FFF2-40B4-BE49-F238E27FC236}">
                <a16:creationId xmlns:a16="http://schemas.microsoft.com/office/drawing/2014/main" id="{44BE66E5-BA70-66FB-232D-0DB089FCFB84}"/>
              </a:ext>
            </a:extLst>
          </p:cNvPr>
          <p:cNvPicPr>
            <a:picLocks noChangeAspect="1"/>
          </p:cNvPicPr>
          <p:nvPr/>
        </p:nvPicPr>
        <p:blipFill>
          <a:blip r:embed="rId6"/>
          <a:stretch>
            <a:fillRect/>
          </a:stretch>
        </p:blipFill>
        <p:spPr>
          <a:xfrm>
            <a:off x="5987790" y="3792217"/>
            <a:ext cx="5668166" cy="1729171"/>
          </a:xfrm>
          <a:prstGeom prst="rect">
            <a:avLst/>
          </a:prstGeom>
        </p:spPr>
      </p:pic>
      <p:cxnSp>
        <p:nvCxnSpPr>
          <p:cNvPr id="27" name="Straight Arrow Connector 26">
            <a:extLst>
              <a:ext uri="{FF2B5EF4-FFF2-40B4-BE49-F238E27FC236}">
                <a16:creationId xmlns:a16="http://schemas.microsoft.com/office/drawing/2014/main" id="{1F7BC06F-73E4-DAAE-A0DF-F17AE2D6CEDB}"/>
              </a:ext>
            </a:extLst>
          </p:cNvPr>
          <p:cNvCxnSpPr>
            <a:cxnSpLocks/>
          </p:cNvCxnSpPr>
          <p:nvPr/>
        </p:nvCxnSpPr>
        <p:spPr>
          <a:xfrm>
            <a:off x="3950563" y="4456590"/>
            <a:ext cx="1875750" cy="9207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FD37772-0DF1-B5A7-505C-2029E529C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342717"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a:t>
            </a:r>
            <a:r>
              <a:rPr lang="nb-NO" sz="1600" dirty="0" err="1"/>
              <a:t>below</a:t>
            </a:r>
            <a:r>
              <a:rPr lang="nb-NO" sz="1600" dirty="0"/>
              <a:t> like </a:t>
            </a:r>
            <a:r>
              <a:rPr lang="nb-NO" sz="1600" dirty="0" err="1"/>
              <a:t>this</a:t>
            </a:r>
            <a:r>
              <a:rPr lang="nb-NO" sz="1600" dirty="0"/>
              <a:t>  </a:t>
            </a:r>
            <a:endParaRPr lang="nb-NO" sz="1400" dirty="0">
              <a:sym typeface="Wingdings" panose="05000000000000000000" pitchFamily="2" charset="2"/>
            </a:endParaRP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73DBD9F-0EF4-7148-7791-C6D157883C27}"/>
              </a:ext>
            </a:extLst>
          </p:cNvPr>
          <p:cNvPicPr>
            <a:picLocks noChangeAspect="1"/>
          </p:cNvPicPr>
          <p:nvPr/>
        </p:nvPicPr>
        <p:blipFill>
          <a:blip r:embed="rId3"/>
          <a:stretch>
            <a:fillRect/>
          </a:stretch>
        </p:blipFill>
        <p:spPr>
          <a:xfrm>
            <a:off x="4976984" y="1235541"/>
            <a:ext cx="6862438" cy="4162343"/>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3986074" y="1340528"/>
            <a:ext cx="4225771" cy="1819922"/>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9CB5CB6-E836-B379-460F-A8D2324C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AP </a:t>
            </a:r>
            <a:r>
              <a:rPr lang="nb-NO" sz="1600" b="1" dirty="0" err="1"/>
              <a:t>Join</a:t>
            </a:r>
            <a:r>
              <a:rPr lang="nb-NO" sz="1600" b="1" dirty="0"/>
              <a:t> Stats.</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6" name="Picture 5">
            <a:extLst>
              <a:ext uri="{FF2B5EF4-FFF2-40B4-BE49-F238E27FC236}">
                <a16:creationId xmlns:a16="http://schemas.microsoft.com/office/drawing/2014/main" id="{AA3E352E-9B2A-1939-D886-95BE330317F0}"/>
              </a:ext>
            </a:extLst>
          </p:cNvPr>
          <p:cNvPicPr>
            <a:picLocks noChangeAspect="1"/>
          </p:cNvPicPr>
          <p:nvPr/>
        </p:nvPicPr>
        <p:blipFill>
          <a:blip r:embed="rId5"/>
          <a:stretch>
            <a:fillRect/>
          </a:stretch>
        </p:blipFill>
        <p:spPr>
          <a:xfrm>
            <a:off x="539998" y="2233445"/>
            <a:ext cx="6068134" cy="2542741"/>
          </a:xfrm>
          <a:prstGeom prst="rect">
            <a:avLst/>
          </a:prstGeom>
        </p:spPr>
      </p:pic>
      <p:pic>
        <p:nvPicPr>
          <p:cNvPr id="3" name="Picture 2" descr="Secure IT Infrastructure and Cybersecurity Services">
            <a:extLst>
              <a:ext uri="{FF2B5EF4-FFF2-40B4-BE49-F238E27FC236}">
                <a16:creationId xmlns:a16="http://schemas.microsoft.com/office/drawing/2014/main" id="{644C188C-5484-AF4D-80A1-9C6967D15A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ap_join_info</a:t>
            </a:r>
            <a:r>
              <a:rPr lang="nb-NO" sz="1600" b="1" dirty="0"/>
              <a:t>/</a:t>
            </a:r>
            <a:r>
              <a:rPr lang="nb-NO" sz="1600" b="1" dirty="0" err="1"/>
              <a:t>ap_name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62156591-CC7D-B252-E08B-C0A70F045209}"/>
              </a:ext>
            </a:extLst>
          </p:cNvPr>
          <p:cNvPicPr>
            <a:picLocks noChangeAspect="1"/>
          </p:cNvPicPr>
          <p:nvPr/>
        </p:nvPicPr>
        <p:blipFill>
          <a:blip r:embed="rId3"/>
          <a:stretch>
            <a:fillRect/>
          </a:stretch>
        </p:blipFill>
        <p:spPr>
          <a:xfrm>
            <a:off x="613698" y="1834754"/>
            <a:ext cx="10820971" cy="3923220"/>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4421080" y="1905642"/>
            <a:ext cx="3694790" cy="247104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337EE47E-2093-57CE-13A1-6E0DD14F9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ap_join</a:t>
            </a:r>
            <a:r>
              <a:rPr lang="nb-NO" sz="1600" dirty="0"/>
              <a:t>-info/</a:t>
            </a:r>
            <a:r>
              <a:rPr lang="nb-NO" sz="1600" dirty="0" err="1"/>
              <a:t>ap_name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60989E-6E19-F39C-8147-DBFF3F29D5A1}"/>
              </a:ext>
            </a:extLst>
          </p:cNvPr>
          <p:cNvPicPr>
            <a:picLocks noChangeAspect="1"/>
          </p:cNvPicPr>
          <p:nvPr/>
        </p:nvPicPr>
        <p:blipFill>
          <a:blip r:embed="rId5"/>
          <a:stretch>
            <a:fillRect/>
          </a:stretch>
        </p:blipFill>
        <p:spPr>
          <a:xfrm>
            <a:off x="328086" y="3528107"/>
            <a:ext cx="5832680" cy="1339446"/>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97296" cy="177926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F78BB64F-3466-1DB5-04D3-AE489574AE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a:t>AP </a:t>
            </a:r>
            <a:r>
              <a:rPr lang="nb-NO" sz="1400" dirty="0" err="1"/>
              <a:t>Name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28" name="Picture 27">
            <a:extLst>
              <a:ext uri="{FF2B5EF4-FFF2-40B4-BE49-F238E27FC236}">
                <a16:creationId xmlns:a16="http://schemas.microsoft.com/office/drawing/2014/main" id="{B11E19AA-FAD8-6D2F-4255-5BC53ACDCFC5}"/>
              </a:ext>
            </a:extLst>
          </p:cNvPr>
          <p:cNvPicPr>
            <a:picLocks noChangeAspect="1"/>
          </p:cNvPicPr>
          <p:nvPr/>
        </p:nvPicPr>
        <p:blipFill>
          <a:blip r:embed="rId5"/>
          <a:stretch>
            <a:fillRect/>
          </a:stretch>
        </p:blipFill>
        <p:spPr>
          <a:xfrm>
            <a:off x="328088" y="2826641"/>
            <a:ext cx="5947414" cy="2619473"/>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634836" cy="120125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A9734E9-82ED-B9CC-E58C-8FD75CA58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28631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Enable</a:t>
            </a:r>
            <a:r>
              <a:rPr lang="nb-NO" sz="1600" dirty="0"/>
              <a:t> </a:t>
            </a:r>
            <a:r>
              <a:rPr lang="nb-NO" sz="1600" dirty="0" err="1"/>
              <a:t>Table</a:t>
            </a:r>
            <a:r>
              <a:rPr lang="nb-NO" sz="1600" dirty="0"/>
              <a:t> </a:t>
            </a:r>
            <a:r>
              <a:rPr lang="nb-NO" sz="1600" dirty="0" err="1"/>
              <a:t>Column</a:t>
            </a:r>
            <a:r>
              <a:rPr lang="nb-NO" sz="1600" dirty="0"/>
              <a:t> filter </a:t>
            </a:r>
          </a:p>
          <a:p>
            <a:pPr lvl="1">
              <a:lnSpc>
                <a:spcPct val="110000"/>
              </a:lnSpc>
            </a:pPr>
            <a:r>
              <a:rPr lang="nb-NO" sz="1200" dirty="0"/>
              <a:t>Under </a:t>
            </a:r>
            <a:r>
              <a:rPr lang="nb-NO" sz="1200" b="1" dirty="0" err="1"/>
              <a:t>table</a:t>
            </a:r>
            <a:r>
              <a:rPr lang="nb-NO" sz="1200" dirty="0"/>
              <a:t> in panel </a:t>
            </a:r>
            <a:r>
              <a:rPr lang="nb-NO" sz="1200" dirty="0" err="1"/>
              <a:t>options</a:t>
            </a:r>
            <a:endParaRPr lang="nb-NO" sz="800" dirty="0"/>
          </a:p>
          <a:p>
            <a:pPr>
              <a:lnSpc>
                <a:spcPct val="110000"/>
              </a:lnSpc>
            </a:pPr>
            <a:r>
              <a:rPr lang="nb-NO" sz="1600" dirty="0"/>
              <a:t>Under </a:t>
            </a:r>
            <a:r>
              <a:rPr lang="nb-NO" sz="1600" b="1" dirty="0"/>
              <a:t>Cell Options</a:t>
            </a:r>
            <a:r>
              <a:rPr lang="nb-NO" sz="1600" dirty="0"/>
              <a:t>, </a:t>
            </a:r>
            <a:r>
              <a:rPr lang="nb-NO" sz="1600" dirty="0" err="1"/>
              <a:t>select</a:t>
            </a:r>
            <a:r>
              <a:rPr lang="nb-NO" sz="1600" dirty="0"/>
              <a:t> </a:t>
            </a:r>
            <a:r>
              <a:rPr lang="nb-NO" sz="1600" dirty="0" err="1"/>
              <a:t>Colored</a:t>
            </a:r>
            <a:r>
              <a:rPr lang="nb-NO" sz="1600" dirty="0"/>
              <a:t> </a:t>
            </a:r>
            <a:r>
              <a:rPr lang="nb-NO" sz="1600" dirty="0" err="1"/>
              <a:t>Background</a:t>
            </a:r>
            <a:endParaRPr lang="nb-NO" sz="1600" dirty="0"/>
          </a:p>
          <a:p>
            <a:pPr>
              <a:lnSpc>
                <a:spcPct val="110000"/>
              </a:lnSpc>
            </a:pPr>
            <a:r>
              <a:rPr lang="nb-NO" sz="1600" dirty="0">
                <a:sym typeface="Wingdings" panose="05000000000000000000" pitchFamily="2" charset="2"/>
              </a:rPr>
              <a:t>Under </a:t>
            </a:r>
            <a:r>
              <a:rPr lang="nb-NO" sz="1600" b="1" dirty="0">
                <a:sym typeface="Wingdings" panose="05000000000000000000" pitchFamily="2" charset="2"/>
              </a:rPr>
              <a:t>Standard Options</a:t>
            </a:r>
            <a:r>
              <a:rPr lang="nb-NO" sz="1600" dirty="0">
                <a:sym typeface="Wingdings" panose="05000000000000000000" pitchFamily="2" charset="2"/>
              </a:rPr>
              <a:t>, </a:t>
            </a:r>
            <a:r>
              <a:rPr lang="nb-NO" sz="1600" dirty="0" err="1">
                <a:sym typeface="Wingdings" panose="05000000000000000000" pitchFamily="2" charset="2"/>
              </a:rPr>
              <a:t>select</a:t>
            </a:r>
            <a:r>
              <a:rPr lang="nb-NO" sz="1600" dirty="0">
                <a:sym typeface="Wingdings" panose="05000000000000000000" pitchFamily="2" charset="2"/>
              </a:rPr>
              <a:t> </a:t>
            </a:r>
            <a:r>
              <a:rPr lang="nb-NO" sz="1600" dirty="0" err="1">
                <a:sym typeface="Wingdings" panose="05000000000000000000" pitchFamily="2" charset="2"/>
              </a:rPr>
              <a:t>Shades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color</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Select a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that</a:t>
            </a:r>
            <a:r>
              <a:rPr lang="nb-NO" sz="1400" dirty="0">
                <a:sym typeface="Wingdings" panose="05000000000000000000" pitchFamily="2" charset="2"/>
              </a:rPr>
              <a:t> </a:t>
            </a:r>
            <a:r>
              <a:rPr lang="nb-NO" sz="1400" dirty="0" err="1">
                <a:sym typeface="Wingdings" panose="05000000000000000000" pitchFamily="2" charset="2"/>
              </a:rPr>
              <a:t>you</a:t>
            </a:r>
            <a:r>
              <a:rPr lang="nb-NO" sz="1400" dirty="0">
                <a:sym typeface="Wingdings" panose="05000000000000000000" pitchFamily="2" charset="2"/>
              </a:rPr>
              <a:t> like </a:t>
            </a:r>
          </a:p>
          <a:p>
            <a:pPr>
              <a:lnSpc>
                <a:spcPct val="110000"/>
              </a:lnSpc>
            </a:pPr>
            <a:r>
              <a:rPr lang="nb-NO" sz="1600" b="1" dirty="0">
                <a:sym typeface="Wingdings" panose="05000000000000000000" pitchFamily="2" charset="2"/>
              </a:rPr>
              <a:t>(</a:t>
            </a:r>
            <a:r>
              <a:rPr lang="nb-NO" sz="1600" b="1" dirty="0" err="1">
                <a:sym typeface="Wingdings" panose="05000000000000000000" pitchFamily="2" charset="2"/>
              </a:rPr>
              <a:t>Optional</a:t>
            </a:r>
            <a:r>
              <a:rPr lang="nb-NO" sz="1600" b="1" dirty="0">
                <a:sym typeface="Wingdings" panose="05000000000000000000" pitchFamily="2" charset="2"/>
              </a:rPr>
              <a:t>) </a:t>
            </a:r>
            <a:r>
              <a:rPr lang="nb-NO" sz="1600" dirty="0">
                <a:sym typeface="Wingdings" panose="05000000000000000000" pitchFamily="2" charset="2"/>
              </a:rPr>
              <a:t>Make an </a:t>
            </a:r>
            <a:r>
              <a:rPr lang="nb-NO" sz="1600" dirty="0" err="1">
                <a:sym typeface="Wingdings" panose="05000000000000000000" pitchFamily="2" charset="2"/>
              </a:rPr>
              <a:t>override</a:t>
            </a:r>
            <a:r>
              <a:rPr lang="nb-NO" sz="1600" dirty="0">
                <a:sym typeface="Wingdings" panose="05000000000000000000" pitchFamily="2" charset="2"/>
              </a:rPr>
              <a:t> (at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bottom</a:t>
            </a:r>
            <a:r>
              <a:rPr lang="nb-NO" sz="1600" dirty="0">
                <a:sym typeface="Wingdings" panose="05000000000000000000" pitchFamily="2" charset="2"/>
              </a:rPr>
              <a:t> or </a:t>
            </a:r>
            <a:r>
              <a:rPr lang="nb-NO" sz="1600" dirty="0" err="1">
                <a:sym typeface="Wingdings" panose="05000000000000000000" pitchFamily="2" charset="2"/>
              </a:rPr>
              <a:t>top</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panel) to </a:t>
            </a:r>
            <a:r>
              <a:rPr lang="nb-NO" sz="1600" dirty="0" err="1">
                <a:sym typeface="Wingdings" panose="05000000000000000000" pitchFamily="2" charset="2"/>
              </a:rPr>
              <a:t>change</a:t>
            </a:r>
            <a:r>
              <a:rPr lang="nb-NO" sz="1600" dirty="0">
                <a:sym typeface="Wingdings" panose="05000000000000000000" pitchFamily="2" charset="2"/>
              </a:rPr>
              <a:t> </a:t>
            </a:r>
            <a:r>
              <a:rPr lang="nb-NO" sz="1600" dirty="0" err="1">
                <a:sym typeface="Wingdings" panose="05000000000000000000" pitchFamily="2" charset="2"/>
              </a:rPr>
              <a:t>color</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variables</a:t>
            </a:r>
          </a:p>
          <a:p>
            <a:pPr lvl="1">
              <a:lnSpc>
                <a:spcPct val="110000"/>
              </a:lnSpc>
            </a:pPr>
            <a:r>
              <a:rPr lang="nb-NO" sz="1400" dirty="0" err="1">
                <a:sym typeface="Wingdings" panose="05000000000000000000" pitchFamily="2" charset="2"/>
              </a:rPr>
              <a:t>Filed</a:t>
            </a:r>
            <a:r>
              <a:rPr lang="nb-NO" sz="1400" dirty="0">
                <a:sym typeface="Wingdings" panose="05000000000000000000" pitchFamily="2" charset="2"/>
              </a:rPr>
              <a:t> </a:t>
            </a:r>
            <a:r>
              <a:rPr lang="nb-NO" sz="1400" dirty="0" err="1">
                <a:sym typeface="Wingdings" panose="05000000000000000000" pitchFamily="2" charset="2"/>
              </a:rPr>
              <a:t>with</a:t>
            </a:r>
            <a:r>
              <a:rPr lang="nb-NO" sz="1400" dirty="0">
                <a:sym typeface="Wingdings" panose="05000000000000000000" pitchFamily="2" charset="2"/>
              </a:rPr>
              <a:t> </a:t>
            </a:r>
            <a:r>
              <a:rPr lang="nb-NO" sz="1400" dirty="0" err="1">
                <a:sym typeface="Wingdings" panose="05000000000000000000" pitchFamily="2" charset="2"/>
              </a:rPr>
              <a:t>name</a:t>
            </a:r>
            <a:r>
              <a:rPr lang="nb-NO" sz="1400" dirty="0">
                <a:sym typeface="Wingdings" panose="05000000000000000000" pitchFamily="2" charset="2"/>
              </a:rPr>
              <a:t> (AP </a:t>
            </a:r>
            <a:r>
              <a:rPr lang="nb-NO" sz="1400" dirty="0" err="1">
                <a:sym typeface="Wingdings" panose="05000000000000000000" pitchFamily="2" charset="2"/>
              </a:rPr>
              <a:t>Name</a:t>
            </a:r>
            <a:r>
              <a:rPr lang="nb-NO" sz="1400" dirty="0">
                <a:sym typeface="Wingdings" panose="05000000000000000000" pitchFamily="2" charset="2"/>
              </a:rPr>
              <a:t>)</a:t>
            </a:r>
          </a:p>
          <a:p>
            <a:pPr lvl="1">
              <a:lnSpc>
                <a:spcPct val="110000"/>
              </a:lnSpc>
            </a:pP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scheme</a:t>
            </a:r>
            <a:endParaRPr lang="nb-NO" sz="1400" dirty="0">
              <a:sym typeface="Wingdings" panose="05000000000000000000" pitchFamily="2" charset="2"/>
            </a:endParaRPr>
          </a:p>
          <a:p>
            <a:pPr lvl="1">
              <a:lnSpc>
                <a:spcPct val="110000"/>
              </a:lnSpc>
            </a:pPr>
            <a:endParaRPr lang="nb-NO" sz="14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4736592" y="2532253"/>
            <a:ext cx="1527048" cy="896747"/>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7F88529-189A-AE27-487F-3659F303D2CB}"/>
              </a:ext>
            </a:extLst>
          </p:cNvPr>
          <p:cNvPicPr>
            <a:picLocks noChangeAspect="1"/>
          </p:cNvPicPr>
          <p:nvPr/>
        </p:nvPicPr>
        <p:blipFill>
          <a:blip r:embed="rId3"/>
          <a:stretch>
            <a:fillRect/>
          </a:stretch>
        </p:blipFill>
        <p:spPr>
          <a:xfrm>
            <a:off x="6364101" y="937382"/>
            <a:ext cx="4341669" cy="77774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V="1">
            <a:off x="3547872" y="1507295"/>
            <a:ext cx="2455208" cy="752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8B68D31-E16C-39CB-7F88-D8B43D2AA90B}"/>
              </a:ext>
            </a:extLst>
          </p:cNvPr>
          <p:cNvPicPr>
            <a:picLocks noChangeAspect="1"/>
          </p:cNvPicPr>
          <p:nvPr/>
        </p:nvPicPr>
        <p:blipFill>
          <a:blip r:embed="rId4"/>
          <a:stretch>
            <a:fillRect/>
          </a:stretch>
        </p:blipFill>
        <p:spPr>
          <a:xfrm>
            <a:off x="6364101" y="1755130"/>
            <a:ext cx="4341669" cy="1380299"/>
          </a:xfrm>
          <a:prstGeom prst="rect">
            <a:avLst/>
          </a:prstGeom>
        </p:spPr>
      </p:pic>
      <p:cxnSp>
        <p:nvCxnSpPr>
          <p:cNvPr id="13" name="Straight Arrow Connector 12">
            <a:extLst>
              <a:ext uri="{FF2B5EF4-FFF2-40B4-BE49-F238E27FC236}">
                <a16:creationId xmlns:a16="http://schemas.microsoft.com/office/drawing/2014/main" id="{2648F4C5-AD8F-900B-CDF1-1B364EF72FE6}"/>
              </a:ext>
            </a:extLst>
          </p:cNvPr>
          <p:cNvCxnSpPr>
            <a:cxnSpLocks/>
          </p:cNvCxnSpPr>
          <p:nvPr/>
        </p:nvCxnSpPr>
        <p:spPr>
          <a:xfrm>
            <a:off x="5483458" y="2322576"/>
            <a:ext cx="862478" cy="3839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0DE3D938-0283-932D-766E-5D0F3BB6674D}"/>
              </a:ext>
            </a:extLst>
          </p:cNvPr>
          <p:cNvPicPr>
            <a:picLocks noChangeAspect="1"/>
          </p:cNvPicPr>
          <p:nvPr/>
        </p:nvPicPr>
        <p:blipFill>
          <a:blip r:embed="rId5"/>
          <a:stretch>
            <a:fillRect/>
          </a:stretch>
        </p:blipFill>
        <p:spPr>
          <a:xfrm>
            <a:off x="6364100" y="3247131"/>
            <a:ext cx="4341669" cy="659600"/>
          </a:xfrm>
          <a:prstGeom prst="rect">
            <a:avLst/>
          </a:prstGeom>
        </p:spPr>
      </p:pic>
      <p:pic>
        <p:nvPicPr>
          <p:cNvPr id="23" name="Picture 22">
            <a:extLst>
              <a:ext uri="{FF2B5EF4-FFF2-40B4-BE49-F238E27FC236}">
                <a16:creationId xmlns:a16="http://schemas.microsoft.com/office/drawing/2014/main" id="{B880D64D-5F6E-CD61-FD87-B24516BAD8A2}"/>
              </a:ext>
            </a:extLst>
          </p:cNvPr>
          <p:cNvPicPr>
            <a:picLocks noChangeAspect="1"/>
          </p:cNvPicPr>
          <p:nvPr/>
        </p:nvPicPr>
        <p:blipFill>
          <a:blip r:embed="rId6"/>
          <a:stretch>
            <a:fillRect/>
          </a:stretch>
        </p:blipFill>
        <p:spPr>
          <a:xfrm>
            <a:off x="3293320" y="4451056"/>
            <a:ext cx="2886543" cy="1501445"/>
          </a:xfrm>
          <a:prstGeom prst="rect">
            <a:avLst/>
          </a:prstGeom>
        </p:spPr>
      </p:pic>
      <p:pic>
        <p:nvPicPr>
          <p:cNvPr id="31" name="Picture 30">
            <a:extLst>
              <a:ext uri="{FF2B5EF4-FFF2-40B4-BE49-F238E27FC236}">
                <a16:creationId xmlns:a16="http://schemas.microsoft.com/office/drawing/2014/main" id="{A572B2D6-3288-2713-5ED8-F465DFA0D484}"/>
              </a:ext>
            </a:extLst>
          </p:cNvPr>
          <p:cNvPicPr>
            <a:picLocks noChangeAspect="1"/>
          </p:cNvPicPr>
          <p:nvPr/>
        </p:nvPicPr>
        <p:blipFill>
          <a:blip r:embed="rId7"/>
          <a:stretch>
            <a:fillRect/>
          </a:stretch>
        </p:blipFill>
        <p:spPr>
          <a:xfrm>
            <a:off x="6345935" y="4049117"/>
            <a:ext cx="4359833" cy="1216120"/>
          </a:xfrm>
          <a:prstGeom prst="rect">
            <a:avLst/>
          </a:prstGeom>
        </p:spPr>
      </p:pic>
      <p:cxnSp>
        <p:nvCxnSpPr>
          <p:cNvPr id="32" name="Straight Arrow Connector 31">
            <a:extLst>
              <a:ext uri="{FF2B5EF4-FFF2-40B4-BE49-F238E27FC236}">
                <a16:creationId xmlns:a16="http://schemas.microsoft.com/office/drawing/2014/main" id="{91856108-B8C2-9F18-E199-6660D93E4274}"/>
              </a:ext>
            </a:extLst>
          </p:cNvPr>
          <p:cNvCxnSpPr>
            <a:cxnSpLocks/>
          </p:cNvCxnSpPr>
          <p:nvPr/>
        </p:nvCxnSpPr>
        <p:spPr>
          <a:xfrm>
            <a:off x="5248656" y="3526650"/>
            <a:ext cx="3584448" cy="140196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C6ACB70-7E25-1CCE-AF5F-4C8062186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637654" y="1631193"/>
            <a:ext cx="10806717" cy="4210314"/>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92427" y="1301323"/>
            <a:ext cx="656948" cy="540000"/>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9E562FA6-F9B5-A9F7-FC74-376E4F91A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WLAN Stats</a:t>
            </a: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9" name="Picture 8">
            <a:extLst>
              <a:ext uri="{FF2B5EF4-FFF2-40B4-BE49-F238E27FC236}">
                <a16:creationId xmlns:a16="http://schemas.microsoft.com/office/drawing/2014/main" id="{E630ED6E-7E66-7E42-D899-A09DEFB87784}"/>
              </a:ext>
            </a:extLst>
          </p:cNvPr>
          <p:cNvPicPr>
            <a:picLocks noChangeAspect="1"/>
          </p:cNvPicPr>
          <p:nvPr/>
        </p:nvPicPr>
        <p:blipFill>
          <a:blip r:embed="rId5"/>
          <a:stretch>
            <a:fillRect/>
          </a:stretch>
        </p:blipFill>
        <p:spPr>
          <a:xfrm>
            <a:off x="430463" y="2242972"/>
            <a:ext cx="6020640" cy="2372056"/>
          </a:xfrm>
          <a:prstGeom prst="rect">
            <a:avLst/>
          </a:prstGeom>
        </p:spPr>
      </p:pic>
      <p:pic>
        <p:nvPicPr>
          <p:cNvPr id="3" name="Picture 2" descr="Secure IT Infrastructure and Cybersecurity Services">
            <a:extLst>
              <a:ext uri="{FF2B5EF4-FFF2-40B4-BE49-F238E27FC236}">
                <a16:creationId xmlns:a16="http://schemas.microsoft.com/office/drawing/2014/main" id="{A14D58D7-5075-FB80-2A13-4EA38B9409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wlan_profile_name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7AD4D532-D4DC-CE5E-C36C-8228E12D89BC}"/>
              </a:ext>
            </a:extLst>
          </p:cNvPr>
          <p:cNvPicPr>
            <a:picLocks noChangeAspect="1"/>
          </p:cNvPicPr>
          <p:nvPr/>
        </p:nvPicPr>
        <p:blipFill>
          <a:blip r:embed="rId3"/>
          <a:stretch>
            <a:fillRect/>
          </a:stretch>
        </p:blipFill>
        <p:spPr>
          <a:xfrm>
            <a:off x="539998" y="1963708"/>
            <a:ext cx="11060068" cy="3810532"/>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3542190" y="1828800"/>
            <a:ext cx="3329127" cy="250350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4965F23E-9323-2502-C3F3-E863F4335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wlan_profile_name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A3320BB-E0DC-2BF1-0546-7F4D940469BA}"/>
              </a:ext>
            </a:extLst>
          </p:cNvPr>
          <p:cNvPicPr>
            <a:picLocks noChangeAspect="1"/>
          </p:cNvPicPr>
          <p:nvPr/>
        </p:nvPicPr>
        <p:blipFill>
          <a:blip r:embed="rId5"/>
          <a:stretch>
            <a:fillRect/>
          </a:stretch>
        </p:blipFill>
        <p:spPr>
          <a:xfrm>
            <a:off x="218188" y="3639844"/>
            <a:ext cx="5894773" cy="1345189"/>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flipH="1">
            <a:off x="2352583" y="2441359"/>
            <a:ext cx="523782" cy="187107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A28FA4C8-00B4-6599-0AEB-5A750903E4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err="1"/>
              <a:t>wlan_profile_name</a:t>
            </a:r>
            <a:r>
              <a:rPr lang="nb-NO" sz="1400" dirty="0"/>
              <a:t> = </a:t>
            </a:r>
            <a:r>
              <a:rPr lang="nb-NO" sz="1400" dirty="0" err="1"/>
              <a:t>Ignored</a:t>
            </a:r>
            <a:endParaRPr lang="nb-NO" sz="1400" dirty="0"/>
          </a:p>
          <a:p>
            <a:pPr lvl="1">
              <a:lnSpc>
                <a:spcPct val="110000"/>
              </a:lnSpc>
            </a:pPr>
            <a:r>
              <a:rPr lang="nb-NO" sz="1400" dirty="0" err="1"/>
              <a:t>wlan</a:t>
            </a:r>
            <a:r>
              <a:rPr lang="nb-NO" sz="1400" dirty="0"/>
              <a:t> </a:t>
            </a:r>
            <a:r>
              <a:rPr lang="nb-NO" sz="1400" dirty="0" err="1"/>
              <a:t>profile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5" name="Picture 4">
            <a:extLst>
              <a:ext uri="{FF2B5EF4-FFF2-40B4-BE49-F238E27FC236}">
                <a16:creationId xmlns:a16="http://schemas.microsoft.com/office/drawing/2014/main" id="{753F8C16-FA10-F187-67AB-73CF33E9F9B7}"/>
              </a:ext>
            </a:extLst>
          </p:cNvPr>
          <p:cNvPicPr>
            <a:picLocks noChangeAspect="1"/>
          </p:cNvPicPr>
          <p:nvPr/>
        </p:nvPicPr>
        <p:blipFill>
          <a:blip r:embed="rId5"/>
          <a:stretch>
            <a:fillRect/>
          </a:stretch>
        </p:blipFill>
        <p:spPr>
          <a:xfrm>
            <a:off x="406860" y="3095752"/>
            <a:ext cx="5928232" cy="2941210"/>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1049860" cy="178789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7D267147-CFCE-80A2-992D-DA0715D5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marL="0" indent="0">
              <a:lnSpc>
                <a:spcPct val="110000"/>
              </a:lnSpc>
              <a:buNone/>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540000" y="1453683"/>
            <a:ext cx="11034470" cy="4299047"/>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56917" y="1349406"/>
            <a:ext cx="790112" cy="2636668"/>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08B26FCC-3124-B3B8-235F-BACCAAD2F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a:t>
            </a:r>
            <a:r>
              <a:rPr lang="nb-NO" sz="1600" dirty="0" err="1"/>
              <a:t>row</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Give</a:t>
            </a:r>
            <a:r>
              <a:rPr lang="nb-NO" sz="1600" dirty="0"/>
              <a:t> it a </a:t>
            </a:r>
            <a:r>
              <a:rPr lang="nb-NO" sz="1600" dirty="0" err="1"/>
              <a:t>name</a:t>
            </a:r>
            <a:r>
              <a:rPr lang="nb-NO" sz="1600" dirty="0"/>
              <a:t> like Cisco </a:t>
            </a:r>
            <a:r>
              <a:rPr lang="nb-NO" sz="1600" dirty="0" err="1"/>
              <a:t>Catalyst</a:t>
            </a:r>
            <a:r>
              <a:rPr lang="nb-NO" sz="1600" dirty="0"/>
              <a:t> 9800 General Info</a:t>
            </a:r>
          </a:p>
          <a:p>
            <a:pPr lvl="1">
              <a:lnSpc>
                <a:spcPct val="110000"/>
              </a:lnSpc>
            </a:pPr>
            <a:r>
              <a:rPr lang="nb-NO" sz="1400" dirty="0" err="1"/>
              <a:t>Move</a:t>
            </a:r>
            <a:r>
              <a:rPr lang="nb-NO" sz="1400" dirty="0"/>
              <a:t> all </a:t>
            </a:r>
            <a:r>
              <a:rPr lang="nb-NO" sz="1400" dirty="0" err="1"/>
              <a:t>your</a:t>
            </a:r>
            <a:r>
              <a:rPr lang="nb-NO" sz="1400" dirty="0"/>
              <a:t> panels </a:t>
            </a:r>
            <a:r>
              <a:rPr lang="nb-NO" sz="1400" dirty="0" err="1"/>
              <a:t>below</a:t>
            </a:r>
            <a:r>
              <a:rPr lang="nb-NO" sz="1400" dirty="0"/>
              <a:t> </a:t>
            </a:r>
            <a:r>
              <a:rPr lang="nb-NO" sz="1400" dirty="0" err="1"/>
              <a:t>this</a:t>
            </a:r>
            <a:r>
              <a:rPr lang="nb-NO" sz="1400" dirty="0"/>
              <a:t> panel.</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E33B531-2FDE-0771-161A-B01410EDD980}"/>
              </a:ext>
            </a:extLst>
          </p:cNvPr>
          <p:cNvPicPr>
            <a:picLocks noChangeAspect="1"/>
          </p:cNvPicPr>
          <p:nvPr/>
        </p:nvPicPr>
        <p:blipFill>
          <a:blip r:embed="rId3"/>
          <a:stretch>
            <a:fillRect/>
          </a:stretch>
        </p:blipFill>
        <p:spPr>
          <a:xfrm>
            <a:off x="629047" y="1414136"/>
            <a:ext cx="2143424" cy="971686"/>
          </a:xfrm>
          <a:prstGeom prst="rect">
            <a:avLst/>
          </a:prstGeom>
        </p:spPr>
      </p:pic>
      <p:pic>
        <p:nvPicPr>
          <p:cNvPr id="10" name="Picture 9">
            <a:extLst>
              <a:ext uri="{FF2B5EF4-FFF2-40B4-BE49-F238E27FC236}">
                <a16:creationId xmlns:a16="http://schemas.microsoft.com/office/drawing/2014/main" id="{0608D56F-F111-473D-3237-B43E0CABB8E7}"/>
              </a:ext>
            </a:extLst>
          </p:cNvPr>
          <p:cNvPicPr>
            <a:picLocks noChangeAspect="1"/>
          </p:cNvPicPr>
          <p:nvPr/>
        </p:nvPicPr>
        <p:blipFill>
          <a:blip r:embed="rId4"/>
          <a:stretch>
            <a:fillRect/>
          </a:stretch>
        </p:blipFill>
        <p:spPr>
          <a:xfrm>
            <a:off x="438957" y="3358191"/>
            <a:ext cx="7552664" cy="2509949"/>
          </a:xfrm>
          <a:prstGeom prst="rect">
            <a:avLst/>
          </a:prstGeom>
        </p:spPr>
      </p:pic>
      <p:pic>
        <p:nvPicPr>
          <p:cNvPr id="3" name="Picture 2" descr="Secure IT Infrastructure and Cybersecurity Services">
            <a:extLst>
              <a:ext uri="{FF2B5EF4-FFF2-40B4-BE49-F238E27FC236}">
                <a16:creationId xmlns:a16="http://schemas.microsoft.com/office/drawing/2014/main" id="{31FAB75F-3A32-A832-D919-D80CACFB9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96542-42D6-7855-7B3F-6A0F5C973D53}"/>
              </a:ext>
            </a:extLst>
          </p:cNvPr>
          <p:cNvSpPr>
            <a:spLocks noGrp="1"/>
          </p:cNvSpPr>
          <p:nvPr>
            <p:ph idx="1"/>
          </p:nvPr>
        </p:nvSpPr>
        <p:spPr>
          <a:xfrm>
            <a:off x="540000" y="972000"/>
            <a:ext cx="11109600" cy="4298400"/>
          </a:xfrm>
        </p:spPr>
        <p:txBody>
          <a:bodyPr/>
          <a:lstStyle/>
          <a:p>
            <a:r>
              <a:rPr lang="en-GB" dirty="0"/>
              <a:t>Ask Kjetil Teigen Hansen to give you a Demo and explanation </a:t>
            </a:r>
            <a:r>
              <a:rPr lang="en-GB" dirty="0">
                <a:sym typeface="Wingdings" panose="05000000000000000000" pitchFamily="2" charset="2"/>
              </a:rPr>
              <a:t></a:t>
            </a:r>
            <a:endParaRPr lang="en-GB" dirty="0"/>
          </a:p>
        </p:txBody>
      </p:sp>
      <p:sp>
        <p:nvSpPr>
          <p:cNvPr id="3" name="Slide Number Placeholder 2">
            <a:extLst>
              <a:ext uri="{FF2B5EF4-FFF2-40B4-BE49-F238E27FC236}">
                <a16:creationId xmlns:a16="http://schemas.microsoft.com/office/drawing/2014/main" id="{30895709-0BAF-4B52-BA8A-058356E7820A}"/>
              </a:ext>
            </a:extLst>
          </p:cNvPr>
          <p:cNvSpPr>
            <a:spLocks noGrp="1"/>
          </p:cNvSpPr>
          <p:nvPr>
            <p:ph type="sldNum" sz="quarter" idx="12"/>
          </p:nvPr>
        </p:nvSpPr>
        <p:spPr/>
        <p:txBody>
          <a:bodyPr/>
          <a:lstStyle/>
          <a:p>
            <a:fld id="{02CEFE82-39F2-4F47-8A0C-D5AB3496FA5C}" type="slidenum">
              <a:rPr lang="en-GB" smtClean="0"/>
              <a:pPr/>
              <a:t>153</a:t>
            </a:fld>
            <a:endParaRPr lang="en-GB"/>
          </a:p>
        </p:txBody>
      </p:sp>
      <p:sp>
        <p:nvSpPr>
          <p:cNvPr id="4" name="Title 3">
            <a:extLst>
              <a:ext uri="{FF2B5EF4-FFF2-40B4-BE49-F238E27FC236}">
                <a16:creationId xmlns:a16="http://schemas.microsoft.com/office/drawing/2014/main" id="{65014978-3330-B314-A5F4-47392ECDBFA1}"/>
              </a:ext>
            </a:extLst>
          </p:cNvPr>
          <p:cNvSpPr>
            <a:spLocks noGrp="1"/>
          </p:cNvSpPr>
          <p:nvPr>
            <p:ph type="title"/>
          </p:nvPr>
        </p:nvSpPr>
        <p:spPr/>
        <p:txBody>
          <a:bodyPr/>
          <a:lstStyle/>
          <a:p>
            <a:r>
              <a:rPr lang="en-GB" dirty="0"/>
              <a:t>Want to make Grafana – Slack Bot alarms?</a:t>
            </a:r>
          </a:p>
        </p:txBody>
      </p:sp>
      <p:pic>
        <p:nvPicPr>
          <p:cNvPr id="9" name="Picture 8">
            <a:extLst>
              <a:ext uri="{FF2B5EF4-FFF2-40B4-BE49-F238E27FC236}">
                <a16:creationId xmlns:a16="http://schemas.microsoft.com/office/drawing/2014/main" id="{E0AFDEA4-FABB-A742-CD34-2826F2797778}"/>
              </a:ext>
            </a:extLst>
          </p:cNvPr>
          <p:cNvPicPr>
            <a:picLocks noChangeAspect="1"/>
          </p:cNvPicPr>
          <p:nvPr/>
        </p:nvPicPr>
        <p:blipFill>
          <a:blip r:embed="rId2"/>
          <a:stretch>
            <a:fillRect/>
          </a:stretch>
        </p:blipFill>
        <p:spPr>
          <a:xfrm>
            <a:off x="539999" y="1719023"/>
            <a:ext cx="10818163" cy="3807569"/>
          </a:xfrm>
          <a:prstGeom prst="rect">
            <a:avLst/>
          </a:prstGeom>
        </p:spPr>
      </p:pic>
      <p:pic>
        <p:nvPicPr>
          <p:cNvPr id="5" name="Picture 2" descr="Secure IT Infrastructure and Cybersecurity Services">
            <a:extLst>
              <a:ext uri="{FF2B5EF4-FFF2-40B4-BE49-F238E27FC236}">
                <a16:creationId xmlns:a16="http://schemas.microsoft.com/office/drawing/2014/main" id="{0BEEF602-C4DA-2967-8B17-A152FCC32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variants of Meraki programmability/automation</a:t>
            </a:r>
          </a:p>
          <a:p>
            <a:pPr>
              <a:lnSpc>
                <a:spcPct val="110000"/>
              </a:lnSpc>
            </a:pPr>
            <a:r>
              <a:rPr lang="nb-NO" sz="1600"/>
              <a:t>Postman: How to use the Meraki Postman API collection</a:t>
            </a:r>
          </a:p>
          <a:p>
            <a:pPr>
              <a:lnSpc>
                <a:spcPct val="110000"/>
              </a:lnSpc>
            </a:pPr>
            <a:r>
              <a:rPr lang="nb-NO" sz="1600"/>
              <a:t>Python: simple script</a:t>
            </a:r>
          </a:p>
          <a:p>
            <a:pPr>
              <a:lnSpc>
                <a:spcPct val="110000"/>
              </a:lnSpc>
            </a:pPr>
            <a:r>
              <a:rPr lang="nb-NO" sz="1600"/>
              <a:t>Meraki API?</a:t>
            </a:r>
          </a:p>
          <a:p>
            <a:pPr>
              <a:lnSpc>
                <a:spcPct val="110000"/>
              </a:lnSpc>
            </a:pPr>
            <a:r>
              <a:rPr lang="nb-NO" sz="1600"/>
              <a:t>Eksempler fra Automation </a:t>
            </a:r>
            <a:r>
              <a:rPr lang="nb-NO" sz="1600" err="1"/>
              <a:t>Bootcamp</a:t>
            </a:r>
            <a:r>
              <a:rPr lang="nb-NO" sz="1600"/>
              <a:t> for Meraki</a:t>
            </a:r>
          </a:p>
          <a:p>
            <a:pPr>
              <a:lnSpc>
                <a:spcPct val="110000"/>
              </a:lnSpc>
            </a:pPr>
            <a:r>
              <a:rPr lang="nb-NO" sz="1600" err="1"/>
              <a:t>git</a:t>
            </a:r>
            <a:r>
              <a:rPr lang="nb-NO" sz="1600"/>
              <a:t> </a:t>
            </a:r>
            <a:r>
              <a:rPr lang="nb-NO" sz="1600" err="1"/>
              <a:t>clone</a:t>
            </a:r>
            <a:r>
              <a:rPr lang="nb-NO" sz="1600"/>
              <a:t> </a:t>
            </a:r>
            <a:r>
              <a:rPr lang="nb-NO" sz="1600" err="1">
                <a:hlinkClick r:id="rId3"/>
              </a:rPr>
              <a:t>https</a:t>
            </a:r>
            <a:r>
              <a:rPr lang="nb-NO" sz="1600">
                <a:hlinkClick r:id="rId3"/>
              </a:rPr>
              <a:t>://</a:t>
            </a:r>
            <a:r>
              <a:rPr lang="nb-NO" sz="1600" err="1">
                <a:hlinkClick r:id="rId3"/>
              </a:rPr>
              <a:t>github.com</a:t>
            </a:r>
            <a:r>
              <a:rPr lang="nb-NO" sz="1600">
                <a:hlinkClick r:id="rId3"/>
              </a:rPr>
              <a:t>/</a:t>
            </a:r>
            <a:r>
              <a:rPr lang="nb-NO" sz="1600" err="1">
                <a:hlinkClick r:id="rId3"/>
              </a:rPr>
              <a:t>CiscoDevNet</a:t>
            </a:r>
            <a:r>
              <a:rPr lang="nb-NO" sz="1600">
                <a:hlinkClick r:id="rId3"/>
              </a:rPr>
              <a:t>/abc-meraki</a:t>
            </a:r>
            <a:endParaRPr lang="nb-NO" sz="1600"/>
          </a:p>
          <a:p>
            <a:pPr>
              <a:lnSpc>
                <a:spcPct val="110000"/>
              </a:lnSpc>
            </a:pPr>
            <a:r>
              <a:rPr lang="nb-NO" sz="1600"/>
              <a:t>https://github.com/CiscoDevNet/abc-meraki/blob/main/solution/discovery-2/get_organization.py</a:t>
            </a: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Meraki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vv1.51.1"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"meraki_lab@koksrud.no"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46506" y="4598489"/>
            <a:ext cx="1677962" cy="532036"/>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8929" y="3969198"/>
            <a:ext cx="6678084" cy="1216310"/>
          </a:xfrm>
          <a:prstGeom prst="rect">
            <a:avLst/>
          </a:prstGeom>
        </p:spPr>
      </p:pic>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a:off x="4309331" y="4864507"/>
            <a:ext cx="1263330" cy="1463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pic>
        <p:nvPicPr>
          <p:cNvPr id="6" name="Picture 5">
            <a:extLst>
              <a:ext uri="{FF2B5EF4-FFF2-40B4-BE49-F238E27FC236}">
                <a16:creationId xmlns:a16="http://schemas.microsoft.com/office/drawing/2014/main" id="{D87F7A73-795C-CB83-DEC2-1A34E8F838C4}"/>
              </a:ext>
            </a:extLst>
          </p:cNvPr>
          <p:cNvPicPr>
            <a:picLocks noChangeAspect="1"/>
          </p:cNvPicPr>
          <p:nvPr/>
        </p:nvPicPr>
        <p:blipFill>
          <a:blip r:embed="rId8"/>
          <a:stretch>
            <a:fillRect/>
          </a:stretch>
        </p:blipFill>
        <p:spPr>
          <a:xfrm>
            <a:off x="873779" y="5421246"/>
            <a:ext cx="1921601" cy="287775"/>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the DHCP info from the firewall in this lab. For this request to work you will need to have gathered the serial number of the FW, and you need your API key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8" name="Picture 7">
            <a:extLst>
              <a:ext uri="{FF2B5EF4-FFF2-40B4-BE49-F238E27FC236}">
                <a16:creationId xmlns:a16="http://schemas.microsoft.com/office/drawing/2014/main" id="{10C3B0E6-8589-0B3C-755B-A3981D5A980D}"/>
              </a:ext>
            </a:extLst>
          </p:cNvPr>
          <p:cNvPicPr>
            <a:picLocks noChangeAspect="1"/>
          </p:cNvPicPr>
          <p:nvPr/>
        </p:nvPicPr>
        <p:blipFill>
          <a:blip r:embed="rId3"/>
          <a:stretch>
            <a:fillRect/>
          </a:stretch>
        </p:blipFill>
        <p:spPr>
          <a:xfrm>
            <a:off x="7857313" y="533600"/>
            <a:ext cx="3125975" cy="1795385"/>
          </a:xfrm>
          <a:prstGeom prst="rect">
            <a:avLst/>
          </a:prstGeom>
        </p:spPr>
      </p:pic>
      <p:cxnSp>
        <p:nvCxnSpPr>
          <p:cNvPr id="9" name="Straight Arrow Connector 8">
            <a:extLst>
              <a:ext uri="{FF2B5EF4-FFF2-40B4-BE49-F238E27FC236}">
                <a16:creationId xmlns:a16="http://schemas.microsoft.com/office/drawing/2014/main" id="{EF64CBE7-584F-F8B8-2FE1-8AE896A61501}"/>
              </a:ext>
            </a:extLst>
          </p:cNvPr>
          <p:cNvCxnSpPr>
            <a:cxnSpLocks/>
            <a:endCxn id="8" idx="1"/>
          </p:cNvCxnSpPr>
          <p:nvPr/>
        </p:nvCxnSpPr>
        <p:spPr>
          <a:xfrm>
            <a:off x="6408615" y="1402862"/>
            <a:ext cx="1448698" cy="2843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7D4F9DD-9A87-FD86-D78B-9CFDC6EABA55}"/>
              </a:ext>
            </a:extLst>
          </p:cNvPr>
          <p:cNvPicPr>
            <a:picLocks noChangeAspect="1"/>
          </p:cNvPicPr>
          <p:nvPr/>
        </p:nvPicPr>
        <p:blipFill>
          <a:blip r:embed="rId4"/>
          <a:stretch>
            <a:fillRect/>
          </a:stretch>
        </p:blipFill>
        <p:spPr>
          <a:xfrm>
            <a:off x="720000" y="2104863"/>
            <a:ext cx="4145077" cy="781940"/>
          </a:xfrm>
          <a:prstGeom prst="rect">
            <a:avLst/>
          </a:prstGeom>
        </p:spPr>
      </p:pic>
      <p:pic>
        <p:nvPicPr>
          <p:cNvPr id="21" name="Picture 20">
            <a:extLst>
              <a:ext uri="{FF2B5EF4-FFF2-40B4-BE49-F238E27FC236}">
                <a16:creationId xmlns:a16="http://schemas.microsoft.com/office/drawing/2014/main" id="{A97D7D12-91B9-EBBA-DAFC-0B809D5F8CFD}"/>
              </a:ext>
            </a:extLst>
          </p:cNvPr>
          <p:cNvPicPr>
            <a:picLocks noChangeAspect="1"/>
          </p:cNvPicPr>
          <p:nvPr/>
        </p:nvPicPr>
        <p:blipFill>
          <a:blip r:embed="rId5"/>
          <a:stretch>
            <a:fillRect/>
          </a:stretch>
        </p:blipFill>
        <p:spPr>
          <a:xfrm>
            <a:off x="7857313" y="2430585"/>
            <a:ext cx="3136908" cy="2344615"/>
          </a:xfrm>
          <a:prstGeom prst="rect">
            <a:avLst/>
          </a:prstGeom>
        </p:spPr>
      </p:pic>
      <p:pic>
        <p:nvPicPr>
          <p:cNvPr id="23" name="Picture 22">
            <a:extLst>
              <a:ext uri="{FF2B5EF4-FFF2-40B4-BE49-F238E27FC236}">
                <a16:creationId xmlns:a16="http://schemas.microsoft.com/office/drawing/2014/main" id="{AC84FBDD-B0D4-817A-A768-33D0EA6D2480}"/>
              </a:ext>
            </a:extLst>
          </p:cNvPr>
          <p:cNvPicPr>
            <a:picLocks noChangeAspect="1"/>
          </p:cNvPicPr>
          <p:nvPr/>
        </p:nvPicPr>
        <p:blipFill>
          <a:blip r:embed="rId6"/>
          <a:stretch>
            <a:fillRect/>
          </a:stretch>
        </p:blipFill>
        <p:spPr>
          <a:xfrm>
            <a:off x="3451171" y="3248232"/>
            <a:ext cx="397963" cy="293236"/>
          </a:xfrm>
          <a:prstGeom prst="rect">
            <a:avLst/>
          </a:prstGeom>
        </p:spPr>
      </p:pic>
      <p:pic>
        <p:nvPicPr>
          <p:cNvPr id="28" name="Picture 27">
            <a:extLst>
              <a:ext uri="{FF2B5EF4-FFF2-40B4-BE49-F238E27FC236}">
                <a16:creationId xmlns:a16="http://schemas.microsoft.com/office/drawing/2014/main" id="{F398A266-1270-CEF4-0E5C-9159BE004FE9}"/>
              </a:ext>
            </a:extLst>
          </p:cNvPr>
          <p:cNvPicPr>
            <a:picLocks noChangeAspect="1"/>
          </p:cNvPicPr>
          <p:nvPr/>
        </p:nvPicPr>
        <p:blipFill>
          <a:blip r:embed="rId7"/>
          <a:stretch>
            <a:fillRect/>
          </a:stretch>
        </p:blipFill>
        <p:spPr>
          <a:xfrm>
            <a:off x="720000" y="3800747"/>
            <a:ext cx="5325200" cy="2248839"/>
          </a:xfrm>
          <a:prstGeom prst="rect">
            <a:avLst/>
          </a:prstGeom>
        </p:spPr>
      </p:pic>
    </p:spTree>
    <p:extLst>
      <p:ext uri="{BB962C8B-B14F-4D97-AF65-F5344CB8AC3E}">
        <p14:creationId xmlns:p14="http://schemas.microsoft.com/office/powerpoint/2010/main" val="1613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Create a new folder "Lab60-Meraki-get-dhcp"</a:t>
            </a:r>
          </a:p>
          <a:p>
            <a:pPr lvl="1">
              <a:lnSpc>
                <a:spcPct val="110000"/>
              </a:lnSpc>
            </a:pPr>
            <a:r>
              <a:rPr lang="nb-NO" sz="1200"/>
              <a:t>Copy the "get-client-table.py" from Lab44 where we have a simple menu structure, and use a .env file. Rename it to "meraki-script.py"</a:t>
            </a:r>
          </a:p>
          <a:p>
            <a:pPr lvl="1">
              <a:lnSpc>
                <a:spcPct val="110000"/>
              </a:lnSpc>
            </a:pPr>
            <a:r>
              <a:rPr lang="nb-NO" sz="1200"/>
              <a:t>Create a .env file, and fill inn your values from the Postman part of the lab</a:t>
            </a:r>
          </a:p>
          <a:p>
            <a:pPr>
              <a:lnSpc>
                <a:spcPct val="110000"/>
              </a:lnSpc>
            </a:pPr>
            <a:r>
              <a:rPr lang="nb-NO" sz="1400"/>
              <a:t>Get the values from the .env file into variables</a:t>
            </a:r>
          </a:p>
          <a:p>
            <a:pPr>
              <a:lnSpc>
                <a:spcPct val="110000"/>
              </a:lnSpc>
            </a:pPr>
            <a:r>
              <a:rPr lang="nb-NO" sz="1400"/>
              <a:t>Modify the script to use some modified functions, and show some modified text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Here is an example of a "empty" script. All the functions are just printing the headline. Next we will write the RESTCONF calls to the Meraki cloud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3AF5180A-6CE4-D16B-FF4A-EAC115CCF9F1}"/>
              </a:ext>
            </a:extLst>
          </p:cNvPr>
          <p:cNvPicPr>
            <a:picLocks noChangeAspect="1"/>
          </p:cNvPicPr>
          <p:nvPr/>
        </p:nvPicPr>
        <p:blipFill>
          <a:blip r:embed="rId3"/>
          <a:srcRect r="20535"/>
          <a:stretch/>
        </p:blipFill>
        <p:spPr>
          <a:xfrm>
            <a:off x="5482728" y="1275016"/>
            <a:ext cx="1633180" cy="557772"/>
          </a:xfrm>
          <a:prstGeom prst="rect">
            <a:avLst/>
          </a:prstGeom>
        </p:spPr>
      </p:pic>
      <p:sp>
        <p:nvSpPr>
          <p:cNvPr id="6" name="TextBox 5">
            <a:extLst>
              <a:ext uri="{FF2B5EF4-FFF2-40B4-BE49-F238E27FC236}">
                <a16:creationId xmlns:a16="http://schemas.microsoft.com/office/drawing/2014/main" id="{2A5471CA-7C7D-012C-2433-14EE10BD8C2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a:p>
            <a:r>
              <a:rPr lang="nb-NO" sz="800">
                <a:latin typeface="Consolas" panose="020B0609020204030204" pitchFamily="49" charset="0"/>
              </a:rPr>
              <a:t>networkId='{YOUR Network ID}'</a:t>
            </a:r>
          </a:p>
          <a:p>
            <a:r>
              <a:rPr lang="nb-NO" sz="800">
                <a:latin typeface="Consolas" panose="020B0609020204030204" pitchFamily="49" charset="0"/>
              </a:rPr>
              <a:t>serial='{YOUR DEVICE SERIAL}</a:t>
            </a:r>
          </a:p>
        </p:txBody>
      </p:sp>
      <p:sp>
        <p:nvSpPr>
          <p:cNvPr id="7" name="TextBox 6">
            <a:extLst>
              <a:ext uri="{FF2B5EF4-FFF2-40B4-BE49-F238E27FC236}">
                <a16:creationId xmlns:a16="http://schemas.microsoft.com/office/drawing/2014/main" id="{7FA226B8-D917-977F-7AFD-3E18BF686E78}"/>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388BB20E-30DC-DFD2-0157-6D207E2AC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133" y="304919"/>
            <a:ext cx="2503347" cy="773604"/>
          </a:xfrm>
          <a:prstGeom prst="rect">
            <a:avLst/>
          </a:prstGeom>
        </p:spPr>
      </p:pic>
      <p:cxnSp>
        <p:nvCxnSpPr>
          <p:cNvPr id="12" name="Straight Arrow Connector 11">
            <a:extLst>
              <a:ext uri="{FF2B5EF4-FFF2-40B4-BE49-F238E27FC236}">
                <a16:creationId xmlns:a16="http://schemas.microsoft.com/office/drawing/2014/main" id="{DF284552-412E-4CED-71AA-D41197D69F46}"/>
              </a:ext>
            </a:extLst>
          </p:cNvPr>
          <p:cNvCxnSpPr>
            <a:cxnSpLocks/>
          </p:cNvCxnSpPr>
          <p:nvPr/>
        </p:nvCxnSpPr>
        <p:spPr>
          <a:xfrm flipV="1">
            <a:off x="6053015" y="981914"/>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0F1BB-27B0-13F7-6B91-AF9FDD56951D}"/>
              </a:ext>
            </a:extLst>
          </p:cNvPr>
          <p:cNvCxnSpPr>
            <a:cxnSpLocks/>
          </p:cNvCxnSpPr>
          <p:nvPr/>
        </p:nvCxnSpPr>
        <p:spPr>
          <a:xfrm flipV="1">
            <a:off x="4657969" y="1622776"/>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CB7A500-B770-4C7D-D657-5AF9DE4886C3}"/>
              </a:ext>
            </a:extLst>
          </p:cNvPr>
          <p:cNvPicPr>
            <a:picLocks noChangeAspect="1"/>
          </p:cNvPicPr>
          <p:nvPr/>
        </p:nvPicPr>
        <p:blipFill>
          <a:blip r:embed="rId5"/>
          <a:stretch>
            <a:fillRect/>
          </a:stretch>
        </p:blipFill>
        <p:spPr>
          <a:xfrm>
            <a:off x="7362947" y="1371625"/>
            <a:ext cx="3204853" cy="1491217"/>
          </a:xfrm>
          <a:prstGeom prst="rect">
            <a:avLst/>
          </a:prstGeom>
        </p:spPr>
      </p:pic>
      <p:cxnSp>
        <p:nvCxnSpPr>
          <p:cNvPr id="19" name="Straight Arrow Connector 18">
            <a:extLst>
              <a:ext uri="{FF2B5EF4-FFF2-40B4-BE49-F238E27FC236}">
                <a16:creationId xmlns:a16="http://schemas.microsoft.com/office/drawing/2014/main" id="{BE0630D2-DA21-99F2-DD24-7D166AEE5053}"/>
              </a:ext>
            </a:extLst>
          </p:cNvPr>
          <p:cNvCxnSpPr>
            <a:cxnSpLocks/>
            <a:endCxn id="17" idx="1"/>
          </p:cNvCxnSpPr>
          <p:nvPr/>
        </p:nvCxnSpPr>
        <p:spPr>
          <a:xfrm flipV="1">
            <a:off x="5110663" y="2117234"/>
            <a:ext cx="2252284" cy="74560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BB7640-89BD-A7A2-4E3E-F27ADE114D35}"/>
              </a:ext>
            </a:extLst>
          </p:cNvPr>
          <p:cNvPicPr>
            <a:picLocks noChangeAspect="1"/>
          </p:cNvPicPr>
          <p:nvPr/>
        </p:nvPicPr>
        <p:blipFill>
          <a:blip r:embed="rId6"/>
          <a:stretch>
            <a:fillRect/>
          </a:stretch>
        </p:blipFill>
        <p:spPr>
          <a:xfrm>
            <a:off x="802933" y="3642440"/>
            <a:ext cx="5851867" cy="1143468"/>
          </a:xfrm>
          <a:prstGeom prst="rect">
            <a:avLst/>
          </a:prstGeom>
        </p:spPr>
      </p:pic>
      <p:sp>
        <p:nvSpPr>
          <p:cNvPr id="27" name="TextBox 26">
            <a:extLst>
              <a:ext uri="{FF2B5EF4-FFF2-40B4-BE49-F238E27FC236}">
                <a16:creationId xmlns:a16="http://schemas.microsoft.com/office/drawing/2014/main" id="{4C03A2D7-3FA1-DAAB-A067-A2DFFDFA407D}"/>
              </a:ext>
            </a:extLst>
          </p:cNvPr>
          <p:cNvSpPr txBox="1"/>
          <p:nvPr/>
        </p:nvSpPr>
        <p:spPr>
          <a:xfrm>
            <a:off x="9370646" y="3162050"/>
            <a:ext cx="2819767" cy="2985433"/>
          </a:xfrm>
          <a:prstGeom prst="rect">
            <a:avLst/>
          </a:prstGeom>
          <a:noFill/>
          <a:ln>
            <a:solidFill>
              <a:schemeClr val="tx1"/>
            </a:solidFill>
          </a:ln>
        </p:spPr>
        <p:txBody>
          <a:bodyPr wrap="square">
            <a:spAutoFit/>
          </a:bodyPr>
          <a:lstStyle/>
          <a:p>
            <a:r>
              <a:rPr lang="nb-NO" sz="400">
                <a:latin typeface="Consolas" panose="020B0609020204030204" pitchFamily="49" charset="0"/>
              </a:rPr>
              <a:t>from dotenv import dotenv_values</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organizationId=env['organizationId']</a:t>
            </a:r>
          </a:p>
          <a:p>
            <a:r>
              <a:rPr lang="nb-NO" sz="400">
                <a:latin typeface="Consolas" panose="020B0609020204030204" pitchFamily="49" charset="0"/>
              </a:rPr>
              <a:t>networkId=env['networkId']</a:t>
            </a:r>
          </a:p>
          <a:p>
            <a:r>
              <a:rPr lang="nb-NO" sz="400">
                <a:latin typeface="Consolas" panose="020B0609020204030204" pitchFamily="49" charset="0"/>
              </a:rPr>
              <a:t>serial=env['serial']</a:t>
            </a:r>
          </a:p>
          <a:p>
            <a:endParaRPr lang="nb-NO" sz="400">
              <a:latin typeface="Consolas" panose="020B0609020204030204" pitchFamily="49" charset="0"/>
            </a:endParaRPr>
          </a:p>
          <a:p>
            <a:r>
              <a:rPr lang="nb-NO" sz="400">
                <a:latin typeface="Consolas" panose="020B0609020204030204" pitchFamily="49" charset="0"/>
              </a:rPr>
              <a:t># Define functions</a:t>
            </a:r>
          </a:p>
          <a:p>
            <a:r>
              <a:rPr lang="nb-NO" sz="400">
                <a:latin typeface="Consolas" panose="020B0609020204030204" pitchFamily="49" charset="0"/>
              </a:rPr>
              <a:t>def show_device_summary():</a:t>
            </a:r>
          </a:p>
          <a:p>
            <a:r>
              <a:rPr lang="nb-NO" sz="400">
                <a:latin typeface="Consolas" panose="020B0609020204030204" pitchFamily="49" charset="0"/>
              </a:rPr>
              <a:t>    print('Device summary:\n-------------------------------------')</a:t>
            </a:r>
          </a:p>
          <a:p>
            <a:endParaRPr lang="nb-NO" sz="400">
              <a:latin typeface="Consolas" panose="020B0609020204030204" pitchFamily="49" charset="0"/>
            </a:endParaRPr>
          </a:p>
          <a:p>
            <a:r>
              <a:rPr lang="nb-NO" sz="400">
                <a:latin typeface="Consolas" panose="020B0609020204030204" pitchFamily="49" charset="0"/>
              </a:rPr>
              <a:t>def show_client_summary():</a:t>
            </a:r>
          </a:p>
          <a:p>
            <a:r>
              <a:rPr lang="nb-NO" sz="400">
                <a:latin typeface="Consolas" panose="020B0609020204030204" pitchFamily="49" charset="0"/>
              </a:rPr>
              <a:t>    print('Client summary:\n-------------------------------------')</a:t>
            </a:r>
          </a:p>
          <a:p>
            <a:endParaRPr lang="nb-NO" sz="400">
              <a:latin typeface="Consolas" panose="020B0609020204030204" pitchFamily="49" charset="0"/>
            </a:endParaRPr>
          </a:p>
          <a:p>
            <a:r>
              <a:rPr lang="nb-NO" sz="400">
                <a:latin typeface="Consolas" panose="020B0609020204030204" pitchFamily="49" charset="0"/>
              </a:rPr>
              <a:t>def show_cdp_neighbors():</a:t>
            </a:r>
          </a:p>
          <a:p>
            <a:r>
              <a:rPr lang="nb-NO" sz="400">
                <a:latin typeface="Consolas" panose="020B0609020204030204" pitchFamily="49" charset="0"/>
              </a:rPr>
              <a:t>    print(f"CDP neighbors for device {serial}:\n-------------------------------------")</a:t>
            </a:r>
          </a:p>
          <a:p>
            <a:r>
              <a:rPr lang="nb-NO" sz="400">
                <a:latin typeface="Consolas" panose="020B0609020204030204" pitchFamily="49" charset="0"/>
              </a:rPr>
              <a:t>    </a:t>
            </a:r>
          </a:p>
          <a:p>
            <a:r>
              <a:rPr lang="nb-NO" sz="400">
                <a:latin typeface="Consolas" panose="020B0609020204030204" pitchFamily="49" charset="0"/>
              </a:rPr>
              <a:t>def get_device_dhcp_subnets():</a:t>
            </a:r>
          </a:p>
          <a:p>
            <a:r>
              <a:rPr lang="nb-NO" sz="400">
                <a:latin typeface="Consolas" panose="020B0609020204030204" pitchFamily="49" charset="0"/>
              </a:rPr>
              <a:t>    print(f"DHCP subnets for device {serial}:\n-------------------------------------")</a:t>
            </a:r>
          </a:p>
          <a:p>
            <a:r>
              <a:rPr lang="nb-NO" sz="400">
                <a:latin typeface="Consolas" panose="020B0609020204030204" pitchFamily="49" charset="0"/>
              </a:rPr>
              <a:t>    </a:t>
            </a:r>
          </a:p>
          <a:p>
            <a:r>
              <a:rPr lang="nb-NO" sz="400">
                <a:latin typeface="Consolas" panose="020B0609020204030204" pitchFamily="49" charset="0"/>
              </a:rPr>
              <a:t># Text menu with 4 options that run each of the functions, or quit</a:t>
            </a:r>
          </a:p>
          <a:p>
            <a:r>
              <a:rPr lang="nb-NO" sz="400">
                <a:latin typeface="Consolas" panose="020B0609020204030204" pitchFamily="49" charset="0"/>
              </a:rPr>
              <a:t>while True:</a:t>
            </a:r>
          </a:p>
          <a:p>
            <a:r>
              <a:rPr lang="nb-NO" sz="400">
                <a:latin typeface="Consolas" panose="020B0609020204030204" pitchFamily="49" charset="0"/>
              </a:rPr>
              <a:t>    print(f'\nYou are connected to organization {organizationId} and network {networkId}')</a:t>
            </a:r>
          </a:p>
          <a:p>
            <a:r>
              <a:rPr lang="nb-NO" sz="400">
                <a:latin typeface="Consolas" panose="020B0609020204030204" pitchFamily="49" charset="0"/>
              </a:rPr>
              <a:t>    print("Menu:")</a:t>
            </a:r>
          </a:p>
          <a:p>
            <a:r>
              <a:rPr lang="nb-NO" sz="400">
                <a:latin typeface="Consolas" panose="020B0609020204030204" pitchFamily="49" charset="0"/>
              </a:rPr>
              <a:t>    print("1. Show Device summary")</a:t>
            </a:r>
          </a:p>
          <a:p>
            <a:r>
              <a:rPr lang="nb-NO" sz="400">
                <a:latin typeface="Consolas" panose="020B0609020204030204" pitchFamily="49" charset="0"/>
              </a:rPr>
              <a:t>    print("2. Show client summary")</a:t>
            </a:r>
          </a:p>
          <a:p>
            <a:r>
              <a:rPr lang="nb-NO" sz="400">
                <a:latin typeface="Consolas" panose="020B0609020204030204" pitchFamily="49" charset="0"/>
              </a:rPr>
              <a:t>    print("3. Show CDP neighbors")</a:t>
            </a:r>
          </a:p>
          <a:p>
            <a:r>
              <a:rPr lang="nb-NO" sz="400">
                <a:latin typeface="Consolas" panose="020B0609020204030204" pitchFamily="49" charset="0"/>
              </a:rPr>
              <a:t>    print("4. Show DHCP subnets")</a:t>
            </a:r>
          </a:p>
          <a:p>
            <a:r>
              <a:rPr lang="nb-NO" sz="400">
                <a:latin typeface="Consolas" panose="020B0609020204030204" pitchFamily="49" charset="0"/>
              </a:rPr>
              <a:t>    print("5. Quit")</a:t>
            </a:r>
          </a:p>
          <a:p>
            <a:endParaRPr lang="nb-NO" sz="400">
              <a:latin typeface="Consolas" panose="020B0609020204030204" pitchFamily="49" charset="0"/>
            </a:endParaRPr>
          </a:p>
          <a:p>
            <a:r>
              <a:rPr lang="nb-NO" sz="400">
                <a:latin typeface="Consolas" panose="020B0609020204030204" pitchFamily="49" charset="0"/>
              </a:rPr>
              <a:t>    choice = input("Enter choice: ")</a:t>
            </a:r>
          </a:p>
          <a:p>
            <a:endParaRPr lang="nb-NO" sz="400">
              <a:latin typeface="Consolas" panose="020B0609020204030204" pitchFamily="49" charset="0"/>
            </a:endParaRPr>
          </a:p>
          <a:p>
            <a:r>
              <a:rPr lang="nb-NO" sz="400">
                <a:latin typeface="Consolas" panose="020B0609020204030204" pitchFamily="49" charset="0"/>
              </a:rPr>
              <a:t>    if choice == "1":</a:t>
            </a:r>
          </a:p>
          <a:p>
            <a:r>
              <a:rPr lang="nb-NO" sz="400">
                <a:latin typeface="Consolas" panose="020B0609020204030204" pitchFamily="49" charset="0"/>
              </a:rPr>
              <a:t>        show_device_summary()</a:t>
            </a:r>
          </a:p>
          <a:p>
            <a:r>
              <a:rPr lang="nb-NO" sz="400">
                <a:latin typeface="Consolas" panose="020B0609020204030204" pitchFamily="49" charset="0"/>
              </a:rPr>
              <a:t>    elif choice == "2":</a:t>
            </a:r>
          </a:p>
          <a:p>
            <a:r>
              <a:rPr lang="nb-NO" sz="400">
                <a:latin typeface="Consolas" panose="020B0609020204030204" pitchFamily="49" charset="0"/>
              </a:rPr>
              <a:t>        show_client_summary()</a:t>
            </a:r>
          </a:p>
          <a:p>
            <a:r>
              <a:rPr lang="nb-NO" sz="400">
                <a:latin typeface="Consolas" panose="020B0609020204030204" pitchFamily="49" charset="0"/>
              </a:rPr>
              <a:t>    elif choice == "3":</a:t>
            </a:r>
          </a:p>
          <a:p>
            <a:r>
              <a:rPr lang="nb-NO" sz="400">
                <a:latin typeface="Consolas" panose="020B0609020204030204" pitchFamily="49" charset="0"/>
              </a:rPr>
              <a:t>        show_cdp_neighbors()</a:t>
            </a:r>
          </a:p>
          <a:p>
            <a:r>
              <a:rPr lang="nb-NO" sz="400">
                <a:latin typeface="Consolas" panose="020B0609020204030204" pitchFamily="49" charset="0"/>
              </a:rPr>
              <a:t>    elif choice == "4":</a:t>
            </a:r>
          </a:p>
          <a:p>
            <a:r>
              <a:rPr lang="nb-NO" sz="400">
                <a:latin typeface="Consolas" panose="020B0609020204030204" pitchFamily="49" charset="0"/>
              </a:rPr>
              <a:t>        get_device_dhcp_subnets()</a:t>
            </a:r>
          </a:p>
          <a:p>
            <a:r>
              <a:rPr lang="nb-NO" sz="400">
                <a:latin typeface="Consolas" panose="020B0609020204030204" pitchFamily="49" charset="0"/>
              </a:rPr>
              <a:t>    elif choice == "5":</a:t>
            </a:r>
          </a:p>
          <a:p>
            <a:r>
              <a:rPr lang="nb-NO" sz="400">
                <a:latin typeface="Consolas" panose="020B0609020204030204" pitchFamily="49" charset="0"/>
              </a:rPr>
              <a:t>        break</a:t>
            </a:r>
          </a:p>
          <a:p>
            <a:r>
              <a:rPr lang="nb-NO" sz="400">
                <a:latin typeface="Consolas" panose="020B0609020204030204" pitchFamily="49" charset="0"/>
              </a:rPr>
              <a:t>    else:</a:t>
            </a:r>
          </a:p>
          <a:p>
            <a:r>
              <a:rPr lang="nb-NO" sz="4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C73E115D-1000-FF62-1E22-3BE8D64465A9}"/>
              </a:ext>
            </a:extLst>
          </p:cNvPr>
          <p:cNvSpPr txBox="1"/>
          <p:nvPr/>
        </p:nvSpPr>
        <p:spPr>
          <a:xfrm>
            <a:off x="9340850" y="2923514"/>
            <a:ext cx="2488347" cy="276999"/>
          </a:xfrm>
          <a:prstGeom prst="rect">
            <a:avLst/>
          </a:prstGeom>
          <a:noFill/>
        </p:spPr>
        <p:txBody>
          <a:bodyPr wrap="square">
            <a:spAutoFit/>
          </a:bodyPr>
          <a:lstStyle/>
          <a:p>
            <a:r>
              <a:rPr lang="en-GB" sz="1200">
                <a:latin typeface="Consolas" panose="020B0609020204030204" pitchFamily="49" charset="0"/>
              </a:rPr>
              <a:t>meraki-script.py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5B02279A-CF8C-33B3-9371-4808CCCDE51E}"/>
              </a:ext>
            </a:extLst>
          </p:cNvPr>
          <p:cNvCxnSpPr>
            <a:cxnSpLocks/>
          </p:cNvCxnSpPr>
          <p:nvPr/>
        </p:nvCxnSpPr>
        <p:spPr>
          <a:xfrm flipV="1">
            <a:off x="5015554" y="4807930"/>
            <a:ext cx="4175338" cy="1478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9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Merge the code snippet from Postman into the function show_device_dhcp_subnets()</a:t>
            </a:r>
          </a:p>
          <a:p>
            <a:pPr lvl="1">
              <a:lnSpc>
                <a:spcPct val="110000"/>
              </a:lnSpc>
            </a:pPr>
            <a:r>
              <a:rPr lang="nb-NO" sz="1200"/>
              <a:t>Import the requests package</a:t>
            </a:r>
          </a:p>
          <a:p>
            <a:pPr lvl="1">
              <a:lnSpc>
                <a:spcPct val="110000"/>
              </a:lnSpc>
            </a:pPr>
            <a:r>
              <a:rPr lang="nb-NO" sz="1200"/>
              <a:t>Write the rest into the </a:t>
            </a:r>
            <a:br>
              <a:rPr lang="nb-NO" sz="1200"/>
            </a:br>
            <a:r>
              <a:rPr lang="nb-NO" sz="1200"/>
              <a:t>get_device_dhcp_subnets() function</a:t>
            </a:r>
          </a:p>
          <a:p>
            <a:pPr lvl="1">
              <a:lnSpc>
                <a:spcPct val="110000"/>
              </a:lnSpc>
            </a:pPr>
            <a:r>
              <a:rPr lang="nb-NO" sz="1200"/>
              <a:t>We change the url with an f-string and put in the variable "serial" from the .env file instead  </a:t>
            </a:r>
          </a:p>
          <a:p>
            <a:pPr lvl="1">
              <a:lnSpc>
                <a:spcPct val="110000"/>
              </a:lnSpc>
            </a:pPr>
            <a:r>
              <a:rPr lang="nb-NO" sz="1200"/>
              <a:t>Instead of the Authorization in the Postman example, we use the key "X-Cisco-Meraki-API-Key" and use apiKey from the .env file as the value</a:t>
            </a:r>
          </a:p>
          <a:p>
            <a:pPr lvl="1">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8" name="Picture 7">
            <a:extLst>
              <a:ext uri="{FF2B5EF4-FFF2-40B4-BE49-F238E27FC236}">
                <a16:creationId xmlns:a16="http://schemas.microsoft.com/office/drawing/2014/main" id="{ADD5D86A-8D93-0C53-44DD-6453BC15B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018192"/>
            <a:ext cx="4843319" cy="2031638"/>
          </a:xfrm>
          <a:prstGeom prst="rect">
            <a:avLst/>
          </a:prstGeom>
        </p:spPr>
      </p:pic>
      <p:cxnSp>
        <p:nvCxnSpPr>
          <p:cNvPr id="9" name="Straight Arrow Connector 8">
            <a:extLst>
              <a:ext uri="{FF2B5EF4-FFF2-40B4-BE49-F238E27FC236}">
                <a16:creationId xmlns:a16="http://schemas.microsoft.com/office/drawing/2014/main" id="{5511BF14-A452-7C05-0E43-B51B13192CC6}"/>
              </a:ext>
            </a:extLst>
          </p:cNvPr>
          <p:cNvCxnSpPr>
            <a:cxnSpLocks/>
            <a:endCxn id="14" idx="1"/>
          </p:cNvCxnSpPr>
          <p:nvPr/>
        </p:nvCxnSpPr>
        <p:spPr>
          <a:xfrm flipV="1">
            <a:off x="3563815" y="1242053"/>
            <a:ext cx="2038352"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753140-5F35-E65B-55C3-9204E225657B}"/>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15D21208-3ABF-3A58-B9F6-58B7D8BB8A6C}"/>
              </a:ext>
            </a:extLst>
          </p:cNvPr>
          <p:cNvPicPr>
            <a:picLocks noChangeAspect="1"/>
          </p:cNvPicPr>
          <p:nvPr/>
        </p:nvPicPr>
        <p:blipFill>
          <a:blip r:embed="rId5"/>
          <a:stretch>
            <a:fillRect/>
          </a:stretch>
        </p:blipFill>
        <p:spPr>
          <a:xfrm>
            <a:off x="5602167" y="1567658"/>
            <a:ext cx="6529808" cy="1828127"/>
          </a:xfrm>
          <a:prstGeom prst="rect">
            <a:avLst/>
          </a:prstGeom>
        </p:spPr>
      </p:pic>
      <p:cxnSp>
        <p:nvCxnSpPr>
          <p:cNvPr id="21" name="Straight Arrow Connector 20">
            <a:extLst>
              <a:ext uri="{FF2B5EF4-FFF2-40B4-BE49-F238E27FC236}">
                <a16:creationId xmlns:a16="http://schemas.microsoft.com/office/drawing/2014/main" id="{8CA72A86-C9AA-248E-6701-7B46DFBD2477}"/>
              </a:ext>
            </a:extLst>
          </p:cNvPr>
          <p:cNvCxnSpPr>
            <a:cxnSpLocks/>
          </p:cNvCxnSpPr>
          <p:nvPr/>
        </p:nvCxnSpPr>
        <p:spPr>
          <a:xfrm flipV="1">
            <a:off x="4102753" y="1738153"/>
            <a:ext cx="1499414"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A0B585-7153-5E31-3877-EFAAAE82B2DA}"/>
              </a:ext>
            </a:extLst>
          </p:cNvPr>
          <p:cNvCxnSpPr>
            <a:cxnSpLocks/>
          </p:cNvCxnSpPr>
          <p:nvPr/>
        </p:nvCxnSpPr>
        <p:spPr>
          <a:xfrm flipV="1">
            <a:off x="5032393" y="2049111"/>
            <a:ext cx="895967" cy="6631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77B94-DE35-1477-E625-F6341EEEAC79}"/>
              </a:ext>
            </a:extLst>
          </p:cNvPr>
          <p:cNvCxnSpPr>
            <a:cxnSpLocks/>
          </p:cNvCxnSpPr>
          <p:nvPr/>
        </p:nvCxnSpPr>
        <p:spPr>
          <a:xfrm flipH="1">
            <a:off x="3752850" y="3516947"/>
            <a:ext cx="586123" cy="16875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795B55-8483-E8AA-1483-25EC6DC1918E}"/>
              </a:ext>
            </a:extLst>
          </p:cNvPr>
          <p:cNvCxnSpPr>
            <a:cxnSpLocks/>
          </p:cNvCxnSpPr>
          <p:nvPr/>
        </p:nvCxnSpPr>
        <p:spPr>
          <a:xfrm flipV="1">
            <a:off x="3790333" y="2712288"/>
            <a:ext cx="2490596" cy="24796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FF1B00-60F4-C9D6-968B-84DEE64AF554}"/>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Tree>
    <p:extLst>
      <p:ext uri="{BB962C8B-B14F-4D97-AF65-F5344CB8AC3E}">
        <p14:creationId xmlns:p14="http://schemas.microsoft.com/office/powerpoint/2010/main" val="1298418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Do the same for show_device_summary()</a:t>
            </a:r>
            <a:br>
              <a:rPr lang="nb-NO" sz="1400"/>
            </a:br>
            <a:r>
              <a:rPr lang="nb-NO" sz="1400"/>
              <a:t>Use getOrganizationDevices from Postman</a:t>
            </a:r>
            <a:br>
              <a:rPr lang="nb-NO" sz="1400"/>
            </a:br>
            <a:r>
              <a:rPr lang="nb-NO" sz="1400"/>
              <a:t>Change the OrgId from Postman with</a:t>
            </a:r>
            <a:br>
              <a:rPr lang="nb-NO" sz="1400"/>
            </a:br>
            <a:r>
              <a:rPr lang="nb-NO" sz="1400"/>
              <a:t>{organizationId} from .env</a:t>
            </a:r>
          </a:p>
          <a:p>
            <a:pPr>
              <a:lnSpc>
                <a:spcPct val="110000"/>
              </a:lnSpc>
            </a:pPr>
            <a:endParaRPr lang="nb-NO" sz="1400"/>
          </a:p>
          <a:p>
            <a:pPr>
              <a:lnSpc>
                <a:spcPct val="110000"/>
              </a:lnSpc>
            </a:pPr>
            <a:endParaRPr lang="nb-NO" sz="1400"/>
          </a:p>
          <a:p>
            <a:pPr>
              <a:lnSpc>
                <a:spcPct val="110000"/>
              </a:lnSpc>
            </a:pPr>
            <a:r>
              <a:rPr lang="nb-NO" sz="1400"/>
              <a:t>Do the same for show_client_summary()</a:t>
            </a:r>
            <a:br>
              <a:rPr lang="nb-NO" sz="1400"/>
            </a:br>
            <a:r>
              <a:rPr lang="nb-NO" sz="1400"/>
              <a:t>Use getNetworkClients from Postman</a:t>
            </a:r>
            <a:br>
              <a:rPr lang="nb-NO" sz="1400"/>
            </a:br>
            <a:r>
              <a:rPr lang="nb-NO" sz="1400"/>
              <a:t>Change the Network ID from Postman</a:t>
            </a:r>
            <a:br>
              <a:rPr lang="nb-NO" sz="1400"/>
            </a:br>
            <a:r>
              <a:rPr lang="nb-NO" sz="1400"/>
              <a:t>with {networkId} from .env</a:t>
            </a:r>
          </a:p>
          <a:p>
            <a:pPr>
              <a:lnSpc>
                <a:spcPct val="110000"/>
              </a:lnSpc>
            </a:pPr>
            <a:endParaRPr lang="nb-NO" sz="1400"/>
          </a:p>
          <a:p>
            <a:pPr>
              <a:lnSpc>
                <a:spcPct val="110000"/>
              </a:lnSpc>
            </a:pPr>
            <a:endParaRPr lang="nb-NO" sz="1400"/>
          </a:p>
          <a:p>
            <a:pPr>
              <a:lnSpc>
                <a:spcPct val="110000"/>
              </a:lnSpc>
            </a:pPr>
            <a:r>
              <a:rPr lang="nb-NO" sz="1400"/>
              <a:t>Do the same for show_cdp_neighbors()</a:t>
            </a:r>
            <a:br>
              <a:rPr lang="nb-NO" sz="1400"/>
            </a:br>
            <a:r>
              <a:rPr lang="nb-NO" sz="1400"/>
              <a:t>Use getDeviceLldpCdp from Postman</a:t>
            </a:r>
            <a:br>
              <a:rPr lang="nb-NO" sz="1400"/>
            </a:br>
            <a:r>
              <a:rPr lang="nb-NO" sz="1400"/>
              <a:t>Change the S/N from Postman with </a:t>
            </a:r>
            <a:br>
              <a:rPr lang="nb-NO" sz="1400"/>
            </a:br>
            <a:r>
              <a:rPr lang="nb-NO" sz="1400"/>
              <a:t>{serial} from .env</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cxnSp>
        <p:nvCxnSpPr>
          <p:cNvPr id="23" name="Straight Arrow Connector 22">
            <a:extLst>
              <a:ext uri="{FF2B5EF4-FFF2-40B4-BE49-F238E27FC236}">
                <a16:creationId xmlns:a16="http://schemas.microsoft.com/office/drawing/2014/main" id="{D7A0B585-7153-5E31-3877-EFAAAE82B2DA}"/>
              </a:ext>
            </a:extLst>
          </p:cNvPr>
          <p:cNvCxnSpPr>
            <a:cxnSpLocks/>
            <a:endCxn id="5" idx="1"/>
          </p:cNvCxnSpPr>
          <p:nvPr/>
        </p:nvCxnSpPr>
        <p:spPr>
          <a:xfrm>
            <a:off x="4614271" y="1358865"/>
            <a:ext cx="1051115"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D519BC-BE46-E43F-D6F7-F7FF8F8CCACC}"/>
              </a:ext>
            </a:extLst>
          </p:cNvPr>
          <p:cNvPicPr>
            <a:picLocks noChangeAspect="1"/>
          </p:cNvPicPr>
          <p:nvPr/>
        </p:nvPicPr>
        <p:blipFill>
          <a:blip r:embed="rId3"/>
          <a:stretch>
            <a:fillRect/>
          </a:stretch>
        </p:blipFill>
        <p:spPr>
          <a:xfrm>
            <a:off x="5665386" y="924812"/>
            <a:ext cx="5742705" cy="1561742"/>
          </a:xfrm>
          <a:prstGeom prst="rect">
            <a:avLst/>
          </a:prstGeom>
        </p:spPr>
      </p:pic>
      <p:pic>
        <p:nvPicPr>
          <p:cNvPr id="7" name="Picture 6">
            <a:extLst>
              <a:ext uri="{FF2B5EF4-FFF2-40B4-BE49-F238E27FC236}">
                <a16:creationId xmlns:a16="http://schemas.microsoft.com/office/drawing/2014/main" id="{54B44AE0-6409-985F-B5EE-17D4E5BD762C}"/>
              </a:ext>
            </a:extLst>
          </p:cNvPr>
          <p:cNvPicPr>
            <a:picLocks noChangeAspect="1"/>
          </p:cNvPicPr>
          <p:nvPr/>
        </p:nvPicPr>
        <p:blipFill>
          <a:blip r:embed="rId4"/>
          <a:stretch>
            <a:fillRect/>
          </a:stretch>
        </p:blipFill>
        <p:spPr>
          <a:xfrm>
            <a:off x="5665386" y="2679302"/>
            <a:ext cx="5327339" cy="1582619"/>
          </a:xfrm>
          <a:prstGeom prst="rect">
            <a:avLst/>
          </a:prstGeom>
        </p:spPr>
      </p:pic>
      <p:cxnSp>
        <p:nvCxnSpPr>
          <p:cNvPr id="11" name="Straight Arrow Connector 10">
            <a:extLst>
              <a:ext uri="{FF2B5EF4-FFF2-40B4-BE49-F238E27FC236}">
                <a16:creationId xmlns:a16="http://schemas.microsoft.com/office/drawing/2014/main" id="{D6588FBE-5061-7DAC-DC51-C8B32F59EF01}"/>
              </a:ext>
            </a:extLst>
          </p:cNvPr>
          <p:cNvCxnSpPr>
            <a:cxnSpLocks/>
            <a:endCxn id="7" idx="1"/>
          </p:cNvCxnSpPr>
          <p:nvPr/>
        </p:nvCxnSpPr>
        <p:spPr>
          <a:xfrm>
            <a:off x="4529015" y="3123794"/>
            <a:ext cx="1136371"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F087AE-F8AA-4649-FDE2-D1351ECBDF53}"/>
              </a:ext>
            </a:extLst>
          </p:cNvPr>
          <p:cNvCxnSpPr>
            <a:cxnSpLocks/>
            <a:endCxn id="17" idx="1"/>
          </p:cNvCxnSpPr>
          <p:nvPr/>
        </p:nvCxnSpPr>
        <p:spPr>
          <a:xfrm>
            <a:off x="4439138" y="4899161"/>
            <a:ext cx="1226248" cy="2727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532ED4-9E2A-F5C9-29DE-6AA0BBF9C29C}"/>
              </a:ext>
            </a:extLst>
          </p:cNvPr>
          <p:cNvPicPr>
            <a:picLocks noChangeAspect="1"/>
          </p:cNvPicPr>
          <p:nvPr/>
        </p:nvPicPr>
        <p:blipFill>
          <a:blip r:embed="rId5"/>
          <a:stretch>
            <a:fillRect/>
          </a:stretch>
        </p:blipFill>
        <p:spPr>
          <a:xfrm>
            <a:off x="5665386" y="4410648"/>
            <a:ext cx="5894006" cy="1522540"/>
          </a:xfrm>
          <a:prstGeom prst="rect">
            <a:avLst/>
          </a:prstGeom>
        </p:spPr>
      </p:pic>
    </p:spTree>
    <p:extLst>
      <p:ext uri="{BB962C8B-B14F-4D97-AF65-F5344CB8AC3E}">
        <p14:creationId xmlns:p14="http://schemas.microsoft.com/office/powerpoint/2010/main" val="659564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Print the JSON output more pretty, you can use pretty-print (from pprint import pprint)</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spTree>
    <p:extLst>
      <p:ext uri="{BB962C8B-B14F-4D97-AF65-F5344CB8AC3E}">
        <p14:creationId xmlns:p14="http://schemas.microsoft.com/office/powerpoint/2010/main" val="115605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MIST </a:t>
            </a:r>
            <a:r>
              <a:rPr lang="nb-NO" sz="1600" err="1"/>
              <a:t>programmability</a:t>
            </a:r>
            <a:r>
              <a:rPr lang="nb-NO" sz="1600"/>
              <a:t> </a:t>
            </a:r>
            <a:r>
              <a:rPr lang="nb-NO" sz="1600" err="1"/>
              <a:t>document</a:t>
            </a: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MIST programmability</a:t>
            </a:r>
          </a:p>
        </p:txBody>
      </p:sp>
      <p:sp>
        <p:nvSpPr>
          <p:cNvPr id="3" name="Footer Placeholder 6">
            <a:extLst>
              <a:ext uri="{FF2B5EF4-FFF2-40B4-BE49-F238E27FC236}">
                <a16:creationId xmlns:a16="http://schemas.microsoft.com/office/drawing/2014/main" id="{A7125C9D-BCF1-3755-4881-C8620A27871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922935E-E146-85EB-25BE-08A8292BFCE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MIST</a:t>
            </a:r>
          </a:p>
        </p:txBody>
      </p:sp>
    </p:spTree>
    <p:extLst>
      <p:ext uri="{BB962C8B-B14F-4D97-AF65-F5344CB8AC3E}">
        <p14:creationId xmlns:p14="http://schemas.microsoft.com/office/powerpoint/2010/main" val="234116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Aruba API?</a:t>
            </a:r>
            <a:endParaRPr lang="nb-NO" sz="10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Aruba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Meraki</a:t>
            </a:r>
          </a:p>
        </p:txBody>
      </p:sp>
    </p:spTree>
    <p:extLst>
      <p:ext uri="{BB962C8B-B14F-4D97-AF65-F5344CB8AC3E}">
        <p14:creationId xmlns:p14="http://schemas.microsoft.com/office/powerpoint/2010/main" val="12153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a:hlinkClick r:id="rId7"/>
              </a:rPr>
              <a:t>https://</a:t>
            </a:r>
            <a:r>
              <a:rPr lang="en-US" sz="1400" err="1">
                <a:hlinkClick r:id="rId7"/>
              </a:rPr>
              <a:t>github.com</a:t>
            </a:r>
            <a:r>
              <a:rPr lang="en-US" sz="1400">
                <a:hlinkClick r:id="rId7"/>
              </a:rPr>
              <a:t>/</a:t>
            </a:r>
            <a:r>
              <a:rPr lang="en-US" sz="1400" err="1">
                <a:hlinkClick r:id="rId7"/>
              </a:rPr>
              <a:t>CiscoDevNet</a:t>
            </a:r>
            <a:r>
              <a:rPr lang="en-US" sz="1400">
                <a:hlinkClick r:id="rId7"/>
              </a:rPr>
              <a:t>/</a:t>
            </a:r>
            <a:r>
              <a:rPr lang="en-US" sz="1400" err="1">
                <a:hlinkClick r:id="rId7"/>
              </a:rPr>
              <a:t>yangsuite</a:t>
            </a:r>
            <a:r>
              <a:rPr lang="en-US" sz="1400">
                <a:hlinkClick r:id="rId7"/>
              </a:rPr>
              <a:t>/</a:t>
            </a:r>
            <a:endParaRPr lang="en-US" sz="1400"/>
          </a:p>
          <a:p>
            <a:pPr algn="l"/>
            <a:r>
              <a:rPr lang="en-US" sz="1400">
                <a:hlinkClick r:id="rId8"/>
              </a:rPr>
              <a:t>https://</a:t>
            </a:r>
            <a:r>
              <a:rPr lang="en-US" sz="1400" err="1">
                <a:hlinkClick r:id="rId8"/>
              </a:rPr>
              <a:t>postman.com</a:t>
            </a:r>
            <a:endParaRPr lang="en-US" sz="1400"/>
          </a:p>
          <a:p>
            <a:pPr algn="l"/>
            <a:r>
              <a:rPr lang="en-US" sz="1400">
                <a:hlinkClick r:id="rId9"/>
              </a:rPr>
              <a:t>https://</a:t>
            </a:r>
            <a:r>
              <a:rPr lang="en-US" sz="1400" err="1">
                <a:hlinkClick r:id="rId9"/>
              </a:rPr>
              <a:t>docs.ansible.com</a:t>
            </a:r>
            <a:r>
              <a:rPr lang="en-US" sz="1400">
                <a:hlinkClick r:id="rId9"/>
              </a:rPr>
              <a:t>/ansible/latest/collections/cisco/</a:t>
            </a:r>
            <a:r>
              <a:rPr lang="en-US" sz="1400" err="1">
                <a:hlinkClick r:id="rId9"/>
              </a:rPr>
              <a:t>ios</a:t>
            </a:r>
            <a:r>
              <a:rPr lang="en-US" sz="1400">
                <a:hlinkClick r:id="rId9"/>
              </a:rPr>
              <a:t>/</a:t>
            </a:r>
            <a:r>
              <a:rPr lang="en-US" sz="1400" err="1">
                <a:hlinkClick r:id="rId9"/>
              </a:rPr>
              <a:t>ios_facts_module.html</a:t>
            </a:r>
            <a:endParaRPr lang="en-US" sz="1400"/>
          </a:p>
          <a:p>
            <a:pPr algn="l"/>
            <a:r>
              <a:rPr lang="en-US" sz="1400">
                <a:hlinkClick r:id="rId10"/>
              </a:rPr>
              <a:t>https://</a:t>
            </a:r>
            <a:r>
              <a:rPr lang="en-US" sz="1400" err="1">
                <a:hlinkClick r:id="rId10"/>
              </a:rPr>
              <a:t>www.wifireference.com</a:t>
            </a:r>
            <a:r>
              <a:rPr lang="en-US" sz="1400">
                <a:hlinkClick r:id="rId10"/>
              </a:rPr>
              <a:t>/2020/01/14/viewing-network-telemetry-from-the-catalyst-9800-with-</a:t>
            </a:r>
            <a:r>
              <a:rPr lang="en-US" sz="1400" err="1">
                <a:hlinkClick r:id="rId10"/>
              </a:rPr>
              <a:t>grafana</a:t>
            </a:r>
            <a:r>
              <a:rPr lang="en-US" sz="1400">
                <a:hlinkClick r:id="rId10"/>
              </a:rPr>
              <a:t>/</a:t>
            </a:r>
            <a:endParaRPr lang="en-US" sz="1400"/>
          </a:p>
          <a:p>
            <a:pPr algn="l"/>
            <a:r>
              <a:rPr lang="en-US" sz="1400">
                <a:hlinkClick r:id="rId11"/>
              </a:rPr>
              <a:t>https://</a:t>
            </a:r>
            <a:r>
              <a:rPr lang="en-US" sz="1400" err="1">
                <a:hlinkClick r:id="rId11"/>
              </a:rPr>
              <a:t>grafana.com</a:t>
            </a:r>
            <a:r>
              <a:rPr lang="en-US" sz="1400">
                <a:hlinkClick r:id="rId11"/>
              </a:rPr>
              <a:t>/</a:t>
            </a:r>
            <a:r>
              <a:rPr lang="en-US" sz="1400" err="1">
                <a:hlinkClick r:id="rId11"/>
              </a:rPr>
              <a:t>grafana</a:t>
            </a:r>
            <a:r>
              <a:rPr lang="en-US" sz="1400">
                <a:hlinkClick r:id="rId11"/>
              </a:rPr>
              <a:t>/dashboards/13462-device-health-monitoring/</a:t>
            </a:r>
            <a:endParaRPr lang="en-US" sz="1400"/>
          </a:p>
          <a:p>
            <a:pPr algn="l"/>
            <a:r>
              <a:rPr lang="nb-NO" sz="1400" err="1">
                <a:hlinkClick r:id="rId12"/>
              </a:rPr>
              <a:t>https</a:t>
            </a:r>
            <a:r>
              <a:rPr lang="nb-NO" sz="1400">
                <a:hlinkClick r:id="rId12"/>
              </a:rPr>
              <a:t>://</a:t>
            </a:r>
            <a:r>
              <a:rPr lang="nb-NO" sz="1400" err="1">
                <a:hlinkClick r:id="rId12"/>
              </a:rPr>
              <a:t>grafana.com</a:t>
            </a:r>
            <a:r>
              <a:rPr lang="nb-NO" sz="1400">
                <a:hlinkClick r:id="rId12"/>
              </a:rPr>
              <a:t>/</a:t>
            </a:r>
            <a:r>
              <a:rPr lang="nb-NO" sz="1400" err="1">
                <a:hlinkClick r:id="rId12"/>
              </a:rPr>
              <a:t>grafana</a:t>
            </a:r>
            <a:r>
              <a:rPr lang="nb-NO" sz="1400">
                <a:hlinkClick r:id="rId12"/>
              </a:rPr>
              <a:t>/</a:t>
            </a:r>
            <a:r>
              <a:rPr lang="nb-NO" sz="1400" err="1">
                <a:hlinkClick r:id="rId12"/>
              </a:rPr>
              <a:t>dashboards</a:t>
            </a:r>
            <a:r>
              <a:rPr lang="nb-NO" sz="1400">
                <a:hlinkClick r:id="rId12"/>
              </a:rPr>
              <a:t>/12468-</a:t>
            </a:r>
            <a:r>
              <a:rPr lang="nb-NO" sz="1400" err="1">
                <a:hlinkClick r:id="rId12"/>
              </a:rPr>
              <a:t>catalyst</a:t>
            </a:r>
            <a:r>
              <a:rPr lang="nb-NO" sz="1400">
                <a:hlinkClick r:id="rId12"/>
              </a:rPr>
              <a:t>-9800-</a:t>
            </a:r>
            <a:r>
              <a:rPr lang="nb-NO" sz="1400" err="1">
                <a:hlinkClick r:id="rId12"/>
              </a:rPr>
              <a:t>client</a:t>
            </a:r>
            <a:r>
              <a:rPr lang="nb-NO" sz="1400">
                <a:hlinkClick r:id="rId12"/>
              </a:rPr>
              <a:t>-stats/</a:t>
            </a:r>
            <a:endParaRPr lang="nb-NO" sz="1400"/>
          </a:p>
          <a:p>
            <a:pPr algn="l"/>
            <a:r>
              <a:rPr lang="en-US" sz="1400">
                <a:hlinkClick r:id="rId13"/>
              </a:rPr>
              <a:t>https://</a:t>
            </a:r>
            <a:r>
              <a:rPr lang="en-US" sz="1400" err="1">
                <a:hlinkClick r:id="rId13"/>
              </a:rPr>
              <a:t>wirelessisfun.wordpress.com</a:t>
            </a:r>
            <a:r>
              <a:rPr lang="en-US" sz="1400">
                <a:hlinkClick r:id="rId13"/>
              </a:rPr>
              <a:t>/2020/12/10/network-telemetry-data-and-grafana-part-1-the-advanced-netconf-explorer/</a:t>
            </a:r>
            <a:endParaRPr lang="nb-NO" sz="1400"/>
          </a:p>
          <a:p>
            <a:pPr algn="l"/>
            <a:r>
              <a:rPr lang="en-US" sz="1400">
                <a:hlinkClick r:id="rId14"/>
              </a:rPr>
              <a:t>https://</a:t>
            </a:r>
            <a:r>
              <a:rPr lang="en-US" sz="1400" err="1">
                <a:hlinkClick r:id="rId14"/>
              </a:rPr>
              <a:t>python.org</a:t>
            </a:r>
            <a:endParaRPr lang="en-US" sz="1400"/>
          </a:p>
          <a:p>
            <a:pPr algn="l"/>
            <a:r>
              <a:rPr lang="en-US" sz="1400">
                <a:hlinkClick r:id="rId15"/>
              </a:rPr>
              <a:t>https://</a:t>
            </a:r>
            <a:r>
              <a:rPr lang="en-US" sz="1400" err="1">
                <a:hlinkClick r:id="rId15"/>
              </a:rPr>
              <a:t>codeium.com</a:t>
            </a:r>
            <a:endParaRPr lang="en-US" sz="1400"/>
          </a:p>
          <a:p>
            <a:pPr algn="l"/>
            <a:r>
              <a:rPr lang="en-US" sz="1400">
                <a:hlinkClick r:id="rId16"/>
              </a:rPr>
              <a:t>https://</a:t>
            </a:r>
            <a:r>
              <a:rPr lang="en-US" sz="1400" err="1">
                <a:hlinkClick r:id="rId16"/>
              </a:rPr>
              <a:t>blog.apnic.net</a:t>
            </a:r>
            <a:r>
              <a:rPr lang="en-US" sz="1400">
                <a:hlinkClick r:id="rId16"/>
              </a:rPr>
              <a:t>/</a:t>
            </a:r>
            <a:endParaRPr lang="en-US" sz="1400"/>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093994" cy="1754326"/>
          </a:xfrm>
          <a:prstGeom prst="rect">
            <a:avLst/>
          </a:prstGeom>
          <a:noFill/>
        </p:spPr>
        <p:txBody>
          <a:bodyPr wrap="square">
            <a:spAutoFit/>
          </a:bodyPr>
          <a:lstStyle/>
          <a:p>
            <a:r>
              <a:rPr lang="en-US"/>
              <a:t>© Andreas Koksrud 2024. All rights reserved. This presentation is provided for educational and informational purposes only. You may distribute and learn from this presentation, but commercial use or any form of monetization is strictly prohibited without prior written consent.</a:t>
            </a:r>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033800"/>
          </a:xfrm>
        </p:spPr>
        <p:txBody>
          <a:bodyPr/>
          <a:lstStyle/>
          <a:p>
            <a:r>
              <a:rPr lang="nb-NO"/>
              <a:t>Cisco.com </a:t>
            </a:r>
            <a:r>
              <a:rPr lang="nb-NO" err="1"/>
              <a:t>account</a:t>
            </a:r>
            <a:r>
              <a:rPr lang="nb-NO"/>
              <a:t> </a:t>
            </a:r>
            <a:r>
              <a:rPr lang="nb-NO" err="1"/>
              <a:t>with</a:t>
            </a:r>
            <a:r>
              <a:rPr lang="nb-NO"/>
              <a:t> </a:t>
            </a:r>
            <a:r>
              <a:rPr lang="nb-NO" err="1"/>
              <a:t>access</a:t>
            </a:r>
            <a:r>
              <a:rPr lang="nb-NO"/>
              <a:t> to </a:t>
            </a:r>
            <a:r>
              <a:rPr lang="nb-NO" err="1"/>
              <a:t>downloading</a:t>
            </a:r>
            <a:r>
              <a:rPr lang="nb-NO"/>
              <a:t> </a:t>
            </a:r>
            <a:r>
              <a:rPr lang="nb-NO" err="1"/>
              <a:t>WLC</a:t>
            </a:r>
            <a:r>
              <a:rPr lang="nb-NO"/>
              <a:t> (9800-CL at </a:t>
            </a:r>
            <a:r>
              <a:rPr lang="nb-NO" err="1">
                <a:hlinkClick r:id="rId3"/>
              </a:rPr>
              <a:t>https</a:t>
            </a:r>
            <a:r>
              <a:rPr lang="nb-NO">
                <a:hlinkClick r:id="rId3"/>
              </a:rPr>
              <a:t>://</a:t>
            </a:r>
            <a:r>
              <a:rPr lang="nb-NO" err="1">
                <a:hlinkClick r:id="rId3"/>
              </a:rPr>
              <a:t>software.cisco.com</a:t>
            </a:r>
            <a:r>
              <a:rPr lang="nb-NO"/>
              <a:t>)</a:t>
            </a:r>
          </a:p>
          <a:p>
            <a:r>
              <a:rPr lang="nb-NO"/>
              <a:t>Postman </a:t>
            </a:r>
            <a:r>
              <a:rPr lang="nb-NO" err="1"/>
              <a:t>account</a:t>
            </a:r>
            <a:r>
              <a:rPr lang="nb-NO"/>
              <a:t> (</a:t>
            </a:r>
            <a:r>
              <a:rPr lang="nb-NO" err="1">
                <a:hlinkClick r:id="rId4"/>
              </a:rPr>
              <a:t>https</a:t>
            </a:r>
            <a:r>
              <a:rPr lang="nb-NO">
                <a:hlinkClick r:id="rId4"/>
              </a:rPr>
              <a:t>://</a:t>
            </a:r>
            <a:r>
              <a:rPr lang="nb-NO" err="1">
                <a:hlinkClick r:id="rId4"/>
              </a:rPr>
              <a:t>postman.com</a:t>
            </a:r>
            <a:r>
              <a:rPr lang="nb-NO"/>
              <a:t>)</a:t>
            </a:r>
          </a:p>
          <a:p>
            <a:r>
              <a:rPr lang="nb-NO"/>
              <a:t>Windows laptop </a:t>
            </a:r>
            <a:r>
              <a:rPr lang="nb-NO" err="1"/>
              <a:t>with</a:t>
            </a:r>
            <a:r>
              <a:rPr lang="nb-NO"/>
              <a:t> administrative </a:t>
            </a:r>
            <a:r>
              <a:rPr lang="nb-NO" err="1"/>
              <a:t>privileges</a:t>
            </a:r>
            <a:endParaRPr lang="nb-NO"/>
          </a:p>
          <a:p>
            <a:r>
              <a:rPr lang="nb-NO"/>
              <a:t>Complete </a:t>
            </a:r>
            <a:r>
              <a:rPr lang="nb-NO" err="1"/>
              <a:t>the</a:t>
            </a:r>
            <a:r>
              <a:rPr lang="nb-NO"/>
              <a:t> pre-lab </a:t>
            </a:r>
            <a:r>
              <a:rPr lang="nb-NO" err="1"/>
              <a:t>exercises</a:t>
            </a:r>
            <a:r>
              <a:rPr lang="nb-NO"/>
              <a:t> </a:t>
            </a:r>
            <a:r>
              <a:rPr lang="nb-NO" err="1"/>
              <a:t>before</a:t>
            </a:r>
            <a:r>
              <a:rPr lang="nb-NO"/>
              <a:t> </a:t>
            </a:r>
            <a:r>
              <a:rPr lang="nb-NO" err="1"/>
              <a:t>the</a:t>
            </a:r>
            <a:r>
              <a:rPr lang="nb-NO"/>
              <a:t> </a:t>
            </a:r>
            <a:r>
              <a:rPr lang="nb-NO" err="1"/>
              <a:t>deep</a:t>
            </a:r>
            <a:r>
              <a:rPr lang="nb-NO"/>
              <a:t> </a:t>
            </a:r>
            <a:r>
              <a:rPr lang="nb-NO" err="1"/>
              <a:t>dive</a:t>
            </a:r>
            <a:r>
              <a:rPr lang="nb-NO"/>
              <a:t> labs</a:t>
            </a:r>
          </a:p>
          <a:p>
            <a:pPr lvl="1"/>
            <a:r>
              <a:rPr lang="nb-NO"/>
              <a:t>Pre-lab </a:t>
            </a:r>
            <a:r>
              <a:rPr lang="nb-NO" err="1"/>
              <a:t>exercises</a:t>
            </a:r>
            <a:r>
              <a:rPr lang="nb-NO"/>
              <a:t> </a:t>
            </a:r>
            <a:r>
              <a:rPr lang="nb-NO" err="1"/>
              <a:t>are</a:t>
            </a:r>
            <a:r>
              <a:rPr lang="nb-NO"/>
              <a:t> </a:t>
            </a:r>
            <a:r>
              <a:rPr lang="nb-NO" err="1"/>
              <a:t>distributed</a:t>
            </a:r>
            <a:r>
              <a:rPr lang="nb-NO"/>
              <a:t> in a separate PowerPoint </a:t>
            </a:r>
            <a:r>
              <a:rPr lang="nb-NO" err="1"/>
              <a:t>document</a:t>
            </a:r>
            <a:br>
              <a:rPr lang="nb-NO"/>
            </a:br>
            <a:r>
              <a:rPr lang="nb-NO" err="1">
                <a:latin typeface="Consolas" panose="020B0609020204030204" pitchFamily="49" charset="0"/>
              </a:rPr>
              <a:t>Build</a:t>
            </a:r>
            <a:r>
              <a:rPr lang="nb-NO">
                <a:latin typeface="Consolas" panose="020B0609020204030204" pitchFamily="49" charset="0"/>
              </a:rPr>
              <a:t> </a:t>
            </a:r>
            <a:r>
              <a:rPr lang="nb-NO" err="1">
                <a:latin typeface="Consolas" panose="020B0609020204030204" pitchFamily="49" charset="0"/>
              </a:rPr>
              <a:t>your</a:t>
            </a:r>
            <a:r>
              <a:rPr lang="nb-NO">
                <a:latin typeface="Consolas" panose="020B0609020204030204" pitchFamily="49" charset="0"/>
              </a:rPr>
              <a:t> </a:t>
            </a:r>
            <a:r>
              <a:rPr lang="nb-NO" err="1">
                <a:latin typeface="Consolas" panose="020B0609020204030204" pitchFamily="49" charset="0"/>
              </a:rPr>
              <a:t>own</a:t>
            </a:r>
            <a:r>
              <a:rPr lang="nb-NO">
                <a:latin typeface="Consolas" panose="020B0609020204030204" pitchFamily="49" charset="0"/>
              </a:rPr>
              <a:t> </a:t>
            </a:r>
            <a:r>
              <a:rPr lang="nb-NO" err="1">
                <a:latin typeface="Consolas" panose="020B0609020204030204" pitchFamily="49" charset="0"/>
              </a:rPr>
              <a:t>Wi-Fi</a:t>
            </a:r>
            <a:r>
              <a:rPr lang="nb-NO">
                <a:latin typeface="Consolas" panose="020B0609020204030204" pitchFamily="49" charset="0"/>
              </a:rPr>
              <a:t> </a:t>
            </a:r>
            <a:r>
              <a:rPr lang="nb-NO" err="1">
                <a:latin typeface="Consolas" panose="020B0609020204030204" pitchFamily="49" charset="0"/>
              </a:rPr>
              <a:t>automation</a:t>
            </a:r>
            <a:r>
              <a:rPr lang="nb-NO">
                <a:latin typeface="Consolas" panose="020B0609020204030204" pitchFamily="49" charset="0"/>
              </a:rPr>
              <a:t> lab - Pre-lab </a:t>
            </a:r>
            <a:r>
              <a:rPr lang="nb-NO" err="1">
                <a:latin typeface="Consolas" panose="020B0609020204030204" pitchFamily="49" charset="0"/>
              </a:rPr>
              <a:t>tasks</a:t>
            </a:r>
            <a:r>
              <a:rPr lang="nb-NO">
                <a:latin typeface="Consolas" panose="020B0609020204030204" pitchFamily="49" charset="0"/>
              </a:rPr>
              <a:t> (2024-xx-xx).</a:t>
            </a:r>
            <a:r>
              <a:rPr lang="nb-NO" err="1">
                <a:latin typeface="Consolas" panose="020B0609020204030204" pitchFamily="49" charset="0"/>
              </a:rPr>
              <a:t>pptx</a:t>
            </a:r>
            <a:endParaRPr lang="nb-NO">
              <a:latin typeface="Consolas" panose="020B0609020204030204" pitchFamily="49" charset="0"/>
            </a:endParaRPr>
          </a:p>
          <a:p>
            <a:r>
              <a:rPr lang="nb-NO"/>
              <a:t>Complete at </a:t>
            </a:r>
            <a:r>
              <a:rPr lang="nb-NO" err="1"/>
              <a:t>least</a:t>
            </a:r>
            <a:r>
              <a:rPr lang="nb-NO"/>
              <a:t> </a:t>
            </a:r>
            <a:r>
              <a:rPr lang="nb-NO" err="1"/>
              <a:t>the</a:t>
            </a:r>
            <a:r>
              <a:rPr lang="nb-NO"/>
              <a:t> Day 1 </a:t>
            </a:r>
            <a:r>
              <a:rPr lang="nb-NO" err="1"/>
              <a:t>exercises</a:t>
            </a:r>
            <a:r>
              <a:rPr lang="nb-NO"/>
              <a:t> </a:t>
            </a:r>
            <a:r>
              <a:rPr lang="nb-NO" err="1"/>
              <a:t>that</a:t>
            </a:r>
            <a:r>
              <a:rPr lang="nb-NO"/>
              <a:t> </a:t>
            </a:r>
            <a:r>
              <a:rPr lang="nb-NO" err="1"/>
              <a:t>are</a:t>
            </a:r>
            <a:r>
              <a:rPr lang="nb-NO"/>
              <a:t> relevant to </a:t>
            </a:r>
            <a:r>
              <a:rPr lang="nb-NO" err="1"/>
              <a:t>what</a:t>
            </a:r>
            <a:r>
              <a:rPr lang="nb-NO"/>
              <a:t> </a:t>
            </a:r>
            <a:r>
              <a:rPr lang="nb-NO" err="1"/>
              <a:t>you</a:t>
            </a:r>
            <a:r>
              <a:rPr lang="nb-NO"/>
              <a:t> </a:t>
            </a:r>
            <a:r>
              <a:rPr lang="nb-NO" err="1"/>
              <a:t>will</a:t>
            </a:r>
            <a:r>
              <a:rPr lang="nb-NO"/>
              <a:t> do in Day 2 (</a:t>
            </a:r>
            <a:r>
              <a:rPr lang="nb-NO" err="1"/>
              <a:t>e.g</a:t>
            </a:r>
            <a:r>
              <a:rPr lang="nb-NO"/>
              <a:t> Python, </a:t>
            </a:r>
            <a:r>
              <a:rPr lang="nb-NO" err="1"/>
              <a:t>Ansible</a:t>
            </a:r>
            <a:r>
              <a:rPr lang="nb-NO"/>
              <a:t> or </a:t>
            </a:r>
            <a:r>
              <a:rPr lang="nb-NO" err="1"/>
              <a:t>Grafana</a:t>
            </a:r>
            <a:r>
              <a:rPr lang="nb-NO"/>
              <a:t> </a:t>
            </a:r>
            <a:r>
              <a:rPr lang="nb-NO" err="1"/>
              <a:t>you</a:t>
            </a:r>
            <a:r>
              <a:rPr lang="nb-NO"/>
              <a:t> </a:t>
            </a:r>
            <a:r>
              <a:rPr lang="nb-NO" err="1"/>
              <a:t>should</a:t>
            </a:r>
            <a:r>
              <a:rPr lang="nb-NO"/>
              <a:t> have </a:t>
            </a:r>
            <a:r>
              <a:rPr lang="nb-NO" err="1"/>
              <a:t>completed</a:t>
            </a:r>
            <a:r>
              <a:rPr lang="nb-NO"/>
              <a:t> </a:t>
            </a:r>
            <a:r>
              <a:rPr lang="nb-NO" err="1"/>
              <a:t>those</a:t>
            </a:r>
            <a:r>
              <a:rPr lang="nb-NO"/>
              <a:t> parts from Day 1)</a:t>
            </a:r>
          </a:p>
          <a:p>
            <a:r>
              <a:rPr lang="nb-NO" err="1"/>
              <a:t>Without</a:t>
            </a:r>
            <a:r>
              <a:rPr lang="nb-NO"/>
              <a:t> </a:t>
            </a:r>
            <a:r>
              <a:rPr lang="nb-NO" err="1"/>
              <a:t>these</a:t>
            </a:r>
            <a:r>
              <a:rPr lang="nb-NO"/>
              <a:t>, parts </a:t>
            </a:r>
            <a:r>
              <a:rPr lang="nb-NO" err="1"/>
              <a:t>of</a:t>
            </a:r>
            <a:r>
              <a:rPr lang="nb-NO"/>
              <a:t> </a:t>
            </a:r>
            <a:r>
              <a:rPr lang="nb-NO" err="1"/>
              <a:t>the</a:t>
            </a:r>
            <a:r>
              <a:rPr lang="nb-NO"/>
              <a:t> Deep </a:t>
            </a:r>
            <a:r>
              <a:rPr lang="nb-NO" err="1"/>
              <a:t>Dive</a:t>
            </a:r>
            <a:r>
              <a:rPr lang="nb-NO"/>
              <a:t> </a:t>
            </a:r>
            <a:r>
              <a:rPr lang="nb-NO" err="1"/>
              <a:t>might</a:t>
            </a:r>
            <a:r>
              <a:rPr lang="nb-NO"/>
              <a:t> be </a:t>
            </a:r>
            <a:r>
              <a:rPr lang="nb-NO" err="1"/>
              <a:t>difficult</a:t>
            </a:r>
            <a:r>
              <a:rPr lang="nb-NO"/>
              <a:t> to </a:t>
            </a:r>
            <a:r>
              <a:rPr lang="nb-NO" err="1"/>
              <a:t>complete</a:t>
            </a:r>
            <a:r>
              <a:rPr lang="nb-NO"/>
              <a:t>, or </a:t>
            </a:r>
            <a:r>
              <a:rPr lang="nb-NO" err="1"/>
              <a:t>steps</a:t>
            </a:r>
            <a:r>
              <a:rPr lang="nb-NO"/>
              <a:t> </a:t>
            </a:r>
            <a:r>
              <a:rPr lang="nb-NO" err="1"/>
              <a:t>might</a:t>
            </a:r>
            <a:r>
              <a:rPr lang="nb-NO"/>
              <a:t> </a:t>
            </a:r>
            <a:r>
              <a:rPr lang="nb-NO" err="1"/>
              <a:t>differ</a:t>
            </a:r>
            <a:r>
              <a:rPr lang="nb-NO"/>
              <a:t> </a:t>
            </a:r>
            <a:r>
              <a:rPr lang="nb-NO" err="1"/>
              <a:t>severely</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ChangeMe2024!</a:t>
            </a:r>
          </a:p>
          <a:p>
            <a:r>
              <a:rPr lang="en-US" sz="500">
                <a:solidFill>
                  <a:srgbClr val="000000"/>
                </a:solidFill>
                <a:latin typeface="Consolas" panose="020B0609020204030204" pitchFamily="49" charset="0"/>
              </a:rPr>
              <a:t>    ansible_password: ChangeMe2024!</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2539421117"/>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(python-lab-</a:t>
            </a:r>
            <a:r>
              <a:rPr lang="en-US" sz="1400" err="1"/>
              <a:t>venv</a:t>
            </a:r>
            <a:r>
              <a:rPr lang="en-US" sz="1400"/>
              <a:t>)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(python-lab-</a:t>
            </a:r>
            <a:r>
              <a:rPr lang="en-US" sz="1400" err="1"/>
              <a:t>venv</a:t>
            </a:r>
            <a:r>
              <a:rPr lang="en-US" sz="1400"/>
              <a:t>)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112423"/>
          </a:xfrm>
        </p:spPr>
        <p:txBody>
          <a:bodyPr/>
          <a:lstStyle/>
          <a:p>
            <a:r>
              <a:rPr lang="nb-NO"/>
              <a:t>In </a:t>
            </a:r>
            <a:r>
              <a:rPr lang="nb-NO" err="1"/>
              <a:t>scope</a:t>
            </a:r>
            <a:endParaRPr lang="nb-NO"/>
          </a:p>
          <a:p>
            <a:pPr lvl="1"/>
            <a:r>
              <a:rPr lang="nb-NO" err="1"/>
              <a:t>Getting</a:t>
            </a:r>
            <a:r>
              <a:rPr lang="nb-NO"/>
              <a:t> </a:t>
            </a:r>
            <a:r>
              <a:rPr lang="nb-NO" err="1"/>
              <a:t>started</a:t>
            </a:r>
            <a:r>
              <a:rPr lang="nb-NO"/>
              <a:t> </a:t>
            </a:r>
            <a:r>
              <a:rPr lang="nb-NO" err="1"/>
              <a:t>with</a:t>
            </a:r>
            <a:r>
              <a:rPr lang="nb-NO"/>
              <a:t> </a:t>
            </a:r>
            <a:r>
              <a:rPr lang="nb-NO" err="1"/>
              <a:t>various</a:t>
            </a:r>
            <a:r>
              <a:rPr lang="nb-NO"/>
              <a:t> systems/</a:t>
            </a:r>
            <a:r>
              <a:rPr lang="nb-NO" err="1"/>
              <a:t>languages</a:t>
            </a:r>
            <a:r>
              <a:rPr lang="nb-NO"/>
              <a:t>/</a:t>
            </a:r>
            <a:r>
              <a:rPr lang="nb-NO" err="1"/>
              <a:t>solutions</a:t>
            </a:r>
            <a:r>
              <a:rPr lang="nb-NO"/>
              <a:t> for lab purposes</a:t>
            </a:r>
          </a:p>
          <a:p>
            <a:pPr lvl="1"/>
            <a:r>
              <a:rPr lang="nb-NO" err="1"/>
              <a:t>Get</a:t>
            </a:r>
            <a:r>
              <a:rPr lang="nb-NO"/>
              <a:t> a lab </a:t>
            </a:r>
            <a:r>
              <a:rPr lang="nb-NO" err="1"/>
              <a:t>environment</a:t>
            </a:r>
            <a:r>
              <a:rPr lang="nb-NO"/>
              <a:t> up and </a:t>
            </a:r>
            <a:r>
              <a:rPr lang="nb-NO" err="1"/>
              <a:t>running</a:t>
            </a:r>
            <a:r>
              <a:rPr lang="nb-NO"/>
              <a:t> </a:t>
            </a:r>
            <a:r>
              <a:rPr lang="nb-NO" err="1"/>
              <a:t>on</a:t>
            </a:r>
            <a:r>
              <a:rPr lang="nb-NO"/>
              <a:t> </a:t>
            </a:r>
            <a:r>
              <a:rPr lang="nb-NO" err="1"/>
              <a:t>your</a:t>
            </a:r>
            <a:r>
              <a:rPr lang="nb-NO"/>
              <a:t> </a:t>
            </a:r>
            <a:r>
              <a:rPr lang="nb-NO" err="1"/>
              <a:t>own</a:t>
            </a:r>
            <a:r>
              <a:rPr lang="nb-NO"/>
              <a:t> laptop</a:t>
            </a:r>
          </a:p>
          <a:p>
            <a:pPr lvl="1"/>
            <a:r>
              <a:rPr lang="nb-NO" err="1"/>
              <a:t>Some</a:t>
            </a:r>
            <a:r>
              <a:rPr lang="nb-NO"/>
              <a:t> </a:t>
            </a:r>
            <a:r>
              <a:rPr lang="nb-NO" err="1"/>
              <a:t>nice</a:t>
            </a:r>
            <a:r>
              <a:rPr lang="nb-NO"/>
              <a:t> </a:t>
            </a:r>
            <a:r>
              <a:rPr lang="nb-NO" err="1"/>
              <a:t>examples</a:t>
            </a:r>
            <a:r>
              <a:rPr lang="nb-NO"/>
              <a:t> to </a:t>
            </a:r>
            <a:r>
              <a:rPr lang="nb-NO" err="1"/>
              <a:t>try</a:t>
            </a:r>
            <a:r>
              <a:rPr lang="nb-NO"/>
              <a:t> </a:t>
            </a:r>
            <a:r>
              <a:rPr lang="nb-NO" err="1"/>
              <a:t>various</a:t>
            </a:r>
            <a:r>
              <a:rPr lang="nb-NO"/>
              <a:t> </a:t>
            </a:r>
            <a:r>
              <a:rPr lang="nb-NO" err="1"/>
              <a:t>aspects</a:t>
            </a:r>
            <a:r>
              <a:rPr lang="nb-NO"/>
              <a:t> </a:t>
            </a:r>
            <a:r>
              <a:rPr lang="nb-NO" err="1"/>
              <a:t>of</a:t>
            </a:r>
            <a:r>
              <a:rPr lang="nb-NO"/>
              <a:t> </a:t>
            </a:r>
            <a:r>
              <a:rPr lang="nb-NO" err="1"/>
              <a:t>automation</a:t>
            </a:r>
            <a:endParaRPr lang="nb-NO"/>
          </a:p>
          <a:p>
            <a:pPr lvl="1"/>
            <a:r>
              <a:rPr lang="nb-NO" err="1"/>
              <a:t>Inspiring</a:t>
            </a:r>
            <a:r>
              <a:rPr lang="nb-NO"/>
              <a:t> </a:t>
            </a:r>
            <a:r>
              <a:rPr lang="nb-NO" err="1"/>
              <a:t>you</a:t>
            </a:r>
            <a:r>
              <a:rPr lang="nb-NO"/>
              <a:t> to </a:t>
            </a:r>
            <a:r>
              <a:rPr lang="nb-NO" err="1"/>
              <a:t>explore</a:t>
            </a:r>
            <a:r>
              <a:rPr lang="nb-NO"/>
              <a:t> </a:t>
            </a:r>
            <a:r>
              <a:rPr lang="nb-NO" err="1"/>
              <a:t>deeper</a:t>
            </a:r>
            <a:r>
              <a:rPr lang="nb-NO"/>
              <a:t> </a:t>
            </a:r>
            <a:r>
              <a:rPr lang="nb-NO" err="1"/>
              <a:t>on</a:t>
            </a:r>
            <a:r>
              <a:rPr lang="nb-NO"/>
              <a:t> </a:t>
            </a:r>
            <a:r>
              <a:rPr lang="nb-NO" err="1"/>
              <a:t>your</a:t>
            </a:r>
            <a:r>
              <a:rPr lang="nb-NO"/>
              <a:t> </a:t>
            </a:r>
            <a:r>
              <a:rPr lang="nb-NO" err="1"/>
              <a:t>own</a:t>
            </a:r>
            <a:endParaRPr lang="nb-NO"/>
          </a:p>
          <a:p>
            <a:r>
              <a:rPr lang="nb-NO"/>
              <a:t>Out </a:t>
            </a:r>
            <a:r>
              <a:rPr lang="nb-NO" err="1"/>
              <a:t>of</a:t>
            </a:r>
            <a:r>
              <a:rPr lang="nb-NO"/>
              <a:t> </a:t>
            </a:r>
            <a:r>
              <a:rPr lang="nb-NO" err="1"/>
              <a:t>scope</a:t>
            </a:r>
            <a:r>
              <a:rPr lang="nb-NO"/>
              <a:t> </a:t>
            </a:r>
            <a:r>
              <a:rPr lang="nb-NO" err="1"/>
              <a:t>topics</a:t>
            </a:r>
            <a:endParaRPr lang="nb-NO"/>
          </a:p>
          <a:p>
            <a:pPr lvl="1"/>
            <a:r>
              <a:rPr lang="nb-NO" err="1"/>
              <a:t>Git</a:t>
            </a:r>
            <a:endParaRPr lang="nb-NO"/>
          </a:p>
          <a:p>
            <a:pPr lvl="1"/>
            <a:r>
              <a:rPr lang="nb-NO"/>
              <a:t>Learning </a:t>
            </a:r>
            <a:r>
              <a:rPr lang="nb-NO" err="1"/>
              <a:t>the</a:t>
            </a:r>
            <a:r>
              <a:rPr lang="nb-NO"/>
              <a:t> </a:t>
            </a:r>
            <a:r>
              <a:rPr lang="nb-NO" err="1"/>
              <a:t>languages</a:t>
            </a:r>
            <a:r>
              <a:rPr lang="nb-NO"/>
              <a:t> (</a:t>
            </a:r>
            <a:r>
              <a:rPr lang="nb-NO" err="1"/>
              <a:t>Ansible</a:t>
            </a:r>
            <a:r>
              <a:rPr lang="nb-NO"/>
              <a:t>, Python, </a:t>
            </a:r>
            <a:r>
              <a:rPr lang="nb-NO" err="1"/>
              <a:t>InfluxQL</a:t>
            </a:r>
            <a:r>
              <a:rPr lang="nb-NO"/>
              <a:t>, </a:t>
            </a:r>
            <a:r>
              <a:rPr lang="nb-NO" err="1"/>
              <a:t>etc</a:t>
            </a:r>
            <a:r>
              <a:rPr lang="nb-NO"/>
              <a:t>)</a:t>
            </a:r>
          </a:p>
          <a:p>
            <a:pPr lvl="1"/>
            <a:r>
              <a:rPr lang="nb-NO"/>
              <a:t>Learning Linux</a:t>
            </a:r>
          </a:p>
          <a:p>
            <a:pPr lvl="1"/>
            <a:r>
              <a:rPr lang="nb-NO" err="1"/>
              <a:t>Deploying</a:t>
            </a:r>
            <a:r>
              <a:rPr lang="nb-NO"/>
              <a:t> </a:t>
            </a:r>
            <a:r>
              <a:rPr lang="nb-NO" err="1"/>
              <a:t>the</a:t>
            </a:r>
            <a:r>
              <a:rPr lang="nb-NO"/>
              <a:t> systems for </a:t>
            </a:r>
            <a:r>
              <a:rPr lang="nb-NO" err="1"/>
              <a:t>production</a:t>
            </a:r>
            <a:r>
              <a:rPr lang="nb-NO"/>
              <a:t> </a:t>
            </a:r>
            <a:r>
              <a:rPr lang="nb-NO" err="1"/>
              <a:t>use</a:t>
            </a:r>
            <a:endParaRPr lang="nb-NO"/>
          </a:p>
          <a:p>
            <a:pPr lvl="1"/>
            <a:endParaRPr lang="nb-NO"/>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t="968" b="968"/>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162DF8-DA6B-0C05-E682-1ACFDB6ABE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1594" y="269999"/>
            <a:ext cx="10099155" cy="5812485"/>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10" name="Title 9">
            <a:extLst>
              <a:ext uri="{FF2B5EF4-FFF2-40B4-BE49-F238E27FC236}">
                <a16:creationId xmlns:a16="http://schemas.microsoft.com/office/drawing/2014/main" id="{6EB95855-BA56-A1F6-5B13-3868BD47F00C}"/>
              </a:ext>
            </a:extLst>
          </p:cNvPr>
          <p:cNvSpPr>
            <a:spLocks noGrp="1"/>
          </p:cNvSpPr>
          <p:nvPr>
            <p:ph type="title"/>
          </p:nvPr>
        </p:nvSpPr>
        <p:spPr>
          <a:xfrm>
            <a:off x="50240" y="270000"/>
            <a:ext cx="2660400" cy="540000"/>
          </a:xfrm>
        </p:spPr>
        <p:txBody>
          <a:bodyPr/>
          <a:lstStyle/>
          <a:p>
            <a:r>
              <a:rPr lang="nb-NO" err="1"/>
              <a:t>Topology</a:t>
            </a:r>
            <a:endParaRPr lang="nb-NO"/>
          </a:p>
        </p:txBody>
      </p:sp>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python-lab-</a:t>
            </a:r>
            <a:r>
              <a:rPr lang="en-US" sz="1200" err="1"/>
              <a:t>venv</a:t>
            </a:r>
            <a:endParaRPr lang="en-US" sz="1200"/>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t="8431" b="8431"/>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75863A-7F1A-432C-8162-44A87C1E1973}">
  <ds:schemaRefs>
    <ds:schemaRef ds:uri="http://www.w3.org/XML/1998/namespace"/>
    <ds:schemaRef ds:uri="http://purl.org/dc/terms/"/>
    <ds:schemaRef ds:uri="http://purl.org/dc/dcmitype/"/>
    <ds:schemaRef ds:uri="299cf371-7032-47c8-b990-b0924425b877"/>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c4409e51-a2f5-4802-96f4-88cbb7d24b63"/>
  </ds:schemaRefs>
</ds:datastoreItem>
</file>

<file path=customXml/itemProps2.xml><?xml version="1.0" encoding="utf-8"?>
<ds:datastoreItem xmlns:ds="http://schemas.openxmlformats.org/officeDocument/2006/customXml" ds:itemID="{87CC53FE-1927-4B80-82D1-85F5BA284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31166C-F385-4775-9BBD-42E0833935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5787</TotalTime>
  <Words>26176</Words>
  <Application>Microsoft Office PowerPoint</Application>
  <PresentationFormat>Custom</PresentationFormat>
  <Paragraphs>4184</Paragraphs>
  <Slides>166</Slides>
  <Notes>165</Notes>
  <HiddenSlides>3</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166</vt:i4>
      </vt:variant>
    </vt:vector>
  </HeadingPairs>
  <TitlesOfParts>
    <vt:vector size="177" baseType="lpstr">
      <vt:lpstr>Arial</vt:lpstr>
      <vt:lpstr>Arial,Sans-Serif</vt:lpstr>
      <vt:lpstr>Calibri</vt:lpstr>
      <vt:lpstr>Consolas</vt:lpstr>
      <vt:lpstr>Intel One Mono</vt:lpstr>
      <vt:lpstr>Source Sans Pro</vt:lpstr>
      <vt:lpstr>Verdana</vt:lpstr>
      <vt:lpstr>Wingdings</vt:lpstr>
      <vt:lpstr>TELENOR GROUP</vt:lpstr>
      <vt:lpstr>think-cell Slide</vt:lpstr>
      <vt:lpstr>Packager Shell Object</vt:lpstr>
      <vt:lpstr>Build your own Wi-Fi automation lab Lab Guide - Day 2</vt:lpstr>
      <vt:lpstr>References / inspiration</vt:lpstr>
      <vt:lpstr>Copyright</vt:lpstr>
      <vt:lpstr>Prerequisites</vt:lpstr>
      <vt:lpstr>Communications</vt:lpstr>
      <vt:lpstr>Agenda</vt:lpstr>
      <vt:lpstr>Scope</vt:lpstr>
      <vt:lpstr>Topology</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(Optional) Grafana – Syslog (row)</vt:lpstr>
      <vt:lpstr>Lab Exercise #30: Grafana - Syslog</vt:lpstr>
      <vt:lpstr>Lab Exercise #31: Grafana – C9800 data </vt:lpstr>
      <vt:lpstr>Lab Exercise #31: Grafana – C9800 data </vt:lpstr>
      <vt:lpstr>Lab Exercise #31: Grafana – C9800 data (CPU) </vt:lpstr>
      <vt:lpstr>Lab Exercise #31: Grafana – C9800 data (CPU) </vt:lpstr>
      <vt:lpstr>Lab Exercise #31: Grafana – C9800 data (CPU) </vt:lpstr>
      <vt:lpstr>Lab Exercise #31: Grafana – C9800 data (CPU) </vt:lpstr>
      <vt:lpstr>Lab Exercise #31: Grafana – C9800 data (CPU) </vt:lpstr>
      <vt:lpstr>Lab Exercise #31: Grafana – C9800 data (Memory)</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Want to make Grafana – Slack Bot alarms?</vt:lpstr>
      <vt:lpstr>Meraki programmability</vt:lpstr>
      <vt:lpstr>Obtaining API key</vt:lpstr>
      <vt:lpstr>Postman Meraki API Collection</vt:lpstr>
      <vt:lpstr>Postman Meraki API Collection</vt:lpstr>
      <vt:lpstr>Postman Meraki API Collection</vt:lpstr>
      <vt:lpstr>Postman Meraki API Collection</vt:lpstr>
      <vt:lpstr>Python - Use the Postman API</vt:lpstr>
      <vt:lpstr>Python - Use the Postman API</vt:lpstr>
      <vt:lpstr>Python - Use the Postman API</vt:lpstr>
      <vt:lpstr>Python - Use the Postman API</vt:lpstr>
      <vt:lpstr>Python - Use the Postman API</vt:lpstr>
      <vt:lpstr>In-depth: MIST programmability</vt:lpstr>
      <vt:lpstr>In-depth: Aruba programmability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Telenor Group | PowerPoint Template 16:9</dc:title>
  <dc:creator>expoadmin</dc:creator>
  <dc:description>www.telenor.com</dc:description>
  <cp:lastModifiedBy>Andreas Koksrud</cp:lastModifiedBy>
  <cp:revision>3</cp:revision>
  <dcterms:created xsi:type="dcterms:W3CDTF">2015-11-26T10:37:47Z</dcterms:created>
  <dcterms:modified xsi:type="dcterms:W3CDTF">2024-10-22T13:13:22Z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MSIP_Label_5ed03794-5d37-4c83-bf24-e8de36cf236b_Name">
    <vt:lpwstr>Internal-footer</vt:lpwstr>
  </property>
  <property fmtid="{D5CDD505-2E9C-101B-9397-08002B2CF9AE}" pid="12" name="MSIP_Label_5ed03794-5d37-4c83-bf24-e8de36cf236b_Enabled">
    <vt:lpwstr>true</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ClassificationContentMarkingFooterText">
    <vt:lpwstr>Sensitivity Classification: Internal</vt:lpwstr>
  </property>
  <property fmtid="{D5CDD505-2E9C-101B-9397-08002B2CF9AE}" pid="16" name="MSIP_Label_5ed03794-5d37-4c83-bf24-e8de36cf236b_Method">
    <vt:lpwstr>Standard</vt:lpwstr>
  </property>
  <property fmtid="{D5CDD505-2E9C-101B-9397-08002B2CF9AE}" pid="17" name="ClassificationContentMarkingFooterLocations">
    <vt:lpwstr>TELENOR GROUP:10</vt:lpwstr>
  </property>
  <property fmtid="{D5CDD505-2E9C-101B-9397-08002B2CF9AE}" pid="18" name="MSIP_Label_5ed03794-5d37-4c83-bf24-e8de36cf236b_ActionId">
    <vt:lpwstr>d561843e-58d1-47a2-99fe-77d379961b34</vt:lpwstr>
  </property>
  <property fmtid="{D5CDD505-2E9C-101B-9397-08002B2CF9AE}" pid="19" name="MSIP_Label_5ed03794-5d37-4c83-bf24-e8de36cf236b_ContentBits">
    <vt:lpwstr>2</vt:lpwstr>
  </property>
</Properties>
</file>